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1" r:id="rId4"/>
    <p:sldMasterId id="2147483648" r:id="rId5"/>
    <p:sldMasterId id="2147483893" r:id="rId6"/>
    <p:sldMasterId id="2147483911" r:id="rId7"/>
    <p:sldMasterId id="2147483932" r:id="rId8"/>
  </p:sldMasterIdLst>
  <p:notesMasterIdLst>
    <p:notesMasterId r:id="rId35"/>
  </p:notesMasterIdLst>
  <p:handoutMasterIdLst>
    <p:handoutMasterId r:id="rId36"/>
  </p:handoutMasterIdLst>
  <p:sldIdLst>
    <p:sldId id="81723" r:id="rId9"/>
    <p:sldId id="81721" r:id="rId10"/>
    <p:sldId id="81715" r:id="rId11"/>
    <p:sldId id="1812" r:id="rId12"/>
    <p:sldId id="81716" r:id="rId13"/>
    <p:sldId id="1797" r:id="rId14"/>
    <p:sldId id="1826" r:id="rId15"/>
    <p:sldId id="81717" r:id="rId16"/>
    <p:sldId id="1818" r:id="rId17"/>
    <p:sldId id="1820" r:id="rId18"/>
    <p:sldId id="1819" r:id="rId19"/>
    <p:sldId id="81718" r:id="rId20"/>
    <p:sldId id="81724" r:id="rId21"/>
    <p:sldId id="81725" r:id="rId22"/>
    <p:sldId id="984" r:id="rId23"/>
    <p:sldId id="957" r:id="rId24"/>
    <p:sldId id="924" r:id="rId25"/>
    <p:sldId id="1810" r:id="rId26"/>
    <p:sldId id="81720" r:id="rId27"/>
    <p:sldId id="963" r:id="rId28"/>
    <p:sldId id="1808" r:id="rId29"/>
    <p:sldId id="81722" r:id="rId30"/>
    <p:sldId id="81719" r:id="rId31"/>
    <p:sldId id="878" r:id="rId32"/>
    <p:sldId id="917" r:id="rId33"/>
    <p:sldId id="876" r:id="rId34"/>
  </p:sldIdLst>
  <p:sldSz cx="24387175" cy="13716000"/>
  <p:notesSz cx="6858000" cy="9144000"/>
  <p:defaultTextStyle>
    <a:defPPr>
      <a:defRPr lang="en-US"/>
    </a:defPPr>
    <a:lvl1pPr algn="l" defTabSz="911272"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911272" indent="-527076" algn="l" defTabSz="911272"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825717" indent="-1057329" algn="l" defTabSz="911272"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2736987" indent="-1587579" algn="l" defTabSz="911272"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3651433" indent="-2114656" algn="l" defTabSz="911272"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4572229" algn="l" defTabSz="914446" rtl="0" eaLnBrk="1" latinLnBrk="0" hangingPunct="1">
      <a:defRPr kern="1200">
        <a:solidFill>
          <a:schemeClr val="tx1"/>
        </a:solidFill>
        <a:latin typeface="Calibri" charset="0"/>
        <a:ea typeface="ＭＳ Ｐゴシック" charset="0"/>
        <a:cs typeface="ＭＳ Ｐゴシック" charset="0"/>
      </a:defRPr>
    </a:lvl6pPr>
    <a:lvl7pPr marL="5486674" algn="l" defTabSz="914446" rtl="0" eaLnBrk="1" latinLnBrk="0" hangingPunct="1">
      <a:defRPr kern="1200">
        <a:solidFill>
          <a:schemeClr val="tx1"/>
        </a:solidFill>
        <a:latin typeface="Calibri" charset="0"/>
        <a:ea typeface="ＭＳ Ｐゴシック" charset="0"/>
        <a:cs typeface="ＭＳ Ｐゴシック" charset="0"/>
      </a:defRPr>
    </a:lvl7pPr>
    <a:lvl8pPr marL="6401120" algn="l" defTabSz="914446" rtl="0" eaLnBrk="1" latinLnBrk="0" hangingPunct="1">
      <a:defRPr kern="1200">
        <a:solidFill>
          <a:schemeClr val="tx1"/>
        </a:solidFill>
        <a:latin typeface="Calibri" charset="0"/>
        <a:ea typeface="ＭＳ Ｐゴシック" charset="0"/>
        <a:cs typeface="ＭＳ Ｐゴシック" charset="0"/>
      </a:defRPr>
    </a:lvl8pPr>
    <a:lvl9pPr marL="7315566" algn="l" defTabSz="914446"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320" userDrawn="1">
          <p15:clr>
            <a:srgbClr val="A4A3A4"/>
          </p15:clr>
        </p15:guide>
        <p15:guide id="2" pos="1374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A17208-DE70-89C9-0FFF-8CF3FCE59B72}" name="Michiel Hageman" initials="MH" userId="S::michielhageman@patientplus.info::b30ba945-1f09-4979-a66d-2a5928ac2532" providerId="AD"/>
  <p188:author id="{3BD09149-916D-AE6F-5D8A-46D4906C4862}" name="Nicoline Blokzeijl" initials="NB" userId="S::nicolineblokzeijl@patientplus.info::779b8ae8-6cc6-4062-be44-0cf13bebea5c" providerId="AD"/>
  <p188:author id="{9F34A59D-FD47-9CF8-67B2-4CBE8D897ADC}" name="Marloes Fransen" initials="MF" userId="S::MarloesFransen@patientplus.info::ea80f1e9-4608-493b-a1af-c0ae6d97f924" providerId="AD"/>
  <p188:author id="{2723DDE9-88AA-2967-816E-03D1FB6B7C76}" name="Marloes Fransen" initials="MF" userId="S::marloesfransen@patientplus.info::ea80f1e9-4608-493b-a1af-c0ae6d97f924"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A00"/>
    <a:srgbClr val="F88B00"/>
    <a:srgbClr val="056461"/>
    <a:srgbClr val="3FA4A6"/>
    <a:srgbClr val="525252"/>
    <a:srgbClr val="00466B"/>
    <a:srgbClr val="40A5A7"/>
    <a:srgbClr val="ADDFF8"/>
    <a:srgbClr val="EA5900"/>
    <a:srgbClr val="F8D00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ABFCF23-3B69-468F-B69F-88F6DE6A72F2}" styleName="Stijl, gemiddeld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4640"/>
  </p:normalViewPr>
  <p:slideViewPr>
    <p:cSldViewPr snapToGrid="0">
      <p:cViewPr varScale="1">
        <p:scale>
          <a:sx n="51" d="100"/>
          <a:sy n="51" d="100"/>
        </p:scale>
        <p:origin x="1560" y="200"/>
      </p:cViewPr>
      <p:guideLst>
        <p:guide orient="horz" pos="4320"/>
        <p:guide pos="1374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iel Hageman" userId="b30ba945-1f09-4979-a66d-2a5928ac2532" providerId="ADAL" clId="{5FEEF24B-22B5-2B46-99C2-80231847F1A8}"/>
    <pc:docChg chg="undo custSel addSld delSld modSld">
      <pc:chgData name="Michiel Hageman" userId="b30ba945-1f09-4979-a66d-2a5928ac2532" providerId="ADAL" clId="{5FEEF24B-22B5-2B46-99C2-80231847F1A8}" dt="2023-02-05T06:34:03.471" v="167" actId="2696"/>
      <pc:docMkLst>
        <pc:docMk/>
      </pc:docMkLst>
      <pc:sldChg chg="del">
        <pc:chgData name="Michiel Hageman" userId="b30ba945-1f09-4979-a66d-2a5928ac2532" providerId="ADAL" clId="{5FEEF24B-22B5-2B46-99C2-80231847F1A8}" dt="2023-02-05T06:26:36.553" v="26" actId="2696"/>
        <pc:sldMkLst>
          <pc:docMk/>
          <pc:sldMk cId="324216028" sldId="712"/>
        </pc:sldMkLst>
      </pc:sldChg>
      <pc:sldChg chg="modSp mod">
        <pc:chgData name="Michiel Hageman" userId="b30ba945-1f09-4979-a66d-2a5928ac2532" providerId="ADAL" clId="{5FEEF24B-22B5-2B46-99C2-80231847F1A8}" dt="2023-02-05T06:31:49.340" v="117" actId="20577"/>
        <pc:sldMkLst>
          <pc:docMk/>
          <pc:sldMk cId="548335186" sldId="904"/>
        </pc:sldMkLst>
        <pc:spChg chg="mod">
          <ac:chgData name="Michiel Hageman" userId="b30ba945-1f09-4979-a66d-2a5928ac2532" providerId="ADAL" clId="{5FEEF24B-22B5-2B46-99C2-80231847F1A8}" dt="2023-02-05T06:31:49.340" v="117" actId="20577"/>
          <ac:spMkLst>
            <pc:docMk/>
            <pc:sldMk cId="548335186" sldId="904"/>
            <ac:spMk id="16" creationId="{59267AA6-803C-4C2B-9BED-E962555C4BFA}"/>
          </ac:spMkLst>
        </pc:spChg>
      </pc:sldChg>
      <pc:sldChg chg="add del">
        <pc:chgData name="Michiel Hageman" userId="b30ba945-1f09-4979-a66d-2a5928ac2532" providerId="ADAL" clId="{5FEEF24B-22B5-2B46-99C2-80231847F1A8}" dt="2023-02-05T06:34:03.471" v="167" actId="2696"/>
        <pc:sldMkLst>
          <pc:docMk/>
          <pc:sldMk cId="54804224" sldId="1031"/>
        </pc:sldMkLst>
      </pc:sldChg>
      <pc:sldChg chg="add">
        <pc:chgData name="Michiel Hageman" userId="b30ba945-1f09-4979-a66d-2a5928ac2532" providerId="ADAL" clId="{5FEEF24B-22B5-2B46-99C2-80231847F1A8}" dt="2023-02-05T06:33:38.122" v="166"/>
        <pc:sldMkLst>
          <pc:docMk/>
          <pc:sldMk cId="3397425782" sldId="1810"/>
        </pc:sldMkLst>
      </pc:sldChg>
      <pc:sldChg chg="modSp mod">
        <pc:chgData name="Michiel Hageman" userId="b30ba945-1f09-4979-a66d-2a5928ac2532" providerId="ADAL" clId="{5FEEF24B-22B5-2B46-99C2-80231847F1A8}" dt="2023-02-05T06:27:37.282" v="32" actId="20577"/>
        <pc:sldMkLst>
          <pc:docMk/>
          <pc:sldMk cId="2802767110" sldId="1812"/>
        </pc:sldMkLst>
        <pc:spChg chg="mod">
          <ac:chgData name="Michiel Hageman" userId="b30ba945-1f09-4979-a66d-2a5928ac2532" providerId="ADAL" clId="{5FEEF24B-22B5-2B46-99C2-80231847F1A8}" dt="2023-02-05T06:27:37.282" v="32" actId="20577"/>
          <ac:spMkLst>
            <pc:docMk/>
            <pc:sldMk cId="2802767110" sldId="1812"/>
            <ac:spMk id="10" creationId="{C9FEAB50-BBEA-737C-A369-6C8DB1A3EC72}"/>
          </ac:spMkLst>
        </pc:spChg>
      </pc:sldChg>
      <pc:sldChg chg="delSp modSp mod">
        <pc:chgData name="Michiel Hageman" userId="b30ba945-1f09-4979-a66d-2a5928ac2532" providerId="ADAL" clId="{5FEEF24B-22B5-2B46-99C2-80231847F1A8}" dt="2023-02-05T06:29:11.269" v="52" actId="13926"/>
        <pc:sldMkLst>
          <pc:docMk/>
          <pc:sldMk cId="2066033329" sldId="1818"/>
        </pc:sldMkLst>
        <pc:spChg chg="del">
          <ac:chgData name="Michiel Hageman" userId="b30ba945-1f09-4979-a66d-2a5928ac2532" providerId="ADAL" clId="{5FEEF24B-22B5-2B46-99C2-80231847F1A8}" dt="2023-02-05T06:28:27.570" v="49" actId="478"/>
          <ac:spMkLst>
            <pc:docMk/>
            <pc:sldMk cId="2066033329" sldId="1818"/>
            <ac:spMk id="3" creationId="{83931CA9-39C9-8755-913C-34462B60E96C}"/>
          </ac:spMkLst>
        </pc:spChg>
        <pc:spChg chg="mod">
          <ac:chgData name="Michiel Hageman" userId="b30ba945-1f09-4979-a66d-2a5928ac2532" providerId="ADAL" clId="{5FEEF24B-22B5-2B46-99C2-80231847F1A8}" dt="2023-02-05T06:28:58.162" v="51" actId="13926"/>
          <ac:spMkLst>
            <pc:docMk/>
            <pc:sldMk cId="2066033329" sldId="1818"/>
            <ac:spMk id="7" creationId="{81615A34-3BDE-456B-8EC2-BD56E72CB0D3}"/>
          </ac:spMkLst>
        </pc:spChg>
        <pc:spChg chg="mod">
          <ac:chgData name="Michiel Hageman" userId="b30ba945-1f09-4979-a66d-2a5928ac2532" providerId="ADAL" clId="{5FEEF24B-22B5-2B46-99C2-80231847F1A8}" dt="2023-02-05T06:29:11.269" v="52" actId="13926"/>
          <ac:spMkLst>
            <pc:docMk/>
            <pc:sldMk cId="2066033329" sldId="1818"/>
            <ac:spMk id="13" creationId="{0298A5F4-D198-E7F0-179A-3354DB046AA8}"/>
          </ac:spMkLst>
        </pc:spChg>
      </pc:sldChg>
      <pc:sldChg chg="addSp delSp modSp mod">
        <pc:chgData name="Michiel Hageman" userId="b30ba945-1f09-4979-a66d-2a5928ac2532" providerId="ADAL" clId="{5FEEF24B-22B5-2B46-99C2-80231847F1A8}" dt="2023-02-05T06:32:45.259" v="165" actId="20577"/>
        <pc:sldMkLst>
          <pc:docMk/>
          <pc:sldMk cId="1322531131" sldId="1819"/>
        </pc:sldMkLst>
        <pc:spChg chg="mod">
          <ac:chgData name="Michiel Hageman" userId="b30ba945-1f09-4979-a66d-2a5928ac2532" providerId="ADAL" clId="{5FEEF24B-22B5-2B46-99C2-80231847F1A8}" dt="2023-02-05T06:30:51.109" v="112" actId="20577"/>
          <ac:spMkLst>
            <pc:docMk/>
            <pc:sldMk cId="1322531131" sldId="1819"/>
            <ac:spMk id="7" creationId="{81615A34-3BDE-456B-8EC2-BD56E72CB0D3}"/>
          </ac:spMkLst>
        </pc:spChg>
        <pc:spChg chg="add del">
          <ac:chgData name="Michiel Hageman" userId="b30ba945-1f09-4979-a66d-2a5928ac2532" providerId="ADAL" clId="{5FEEF24B-22B5-2B46-99C2-80231847F1A8}" dt="2023-02-05T06:32:25.430" v="131" actId="478"/>
          <ac:spMkLst>
            <pc:docMk/>
            <pc:sldMk cId="1322531131" sldId="1819"/>
            <ac:spMk id="20" creationId="{1663C22E-4102-FA58-8237-85A9AB21268E}"/>
          </ac:spMkLst>
        </pc:spChg>
        <pc:spChg chg="mod">
          <ac:chgData name="Michiel Hageman" userId="b30ba945-1f09-4979-a66d-2a5928ac2532" providerId="ADAL" clId="{5FEEF24B-22B5-2B46-99C2-80231847F1A8}" dt="2023-02-05T06:32:23.368" v="130" actId="20577"/>
          <ac:spMkLst>
            <pc:docMk/>
            <pc:sldMk cId="1322531131" sldId="1819"/>
            <ac:spMk id="21" creationId="{D1DF68B6-8E9D-903C-8C6F-084FA1514F10}"/>
          </ac:spMkLst>
        </pc:spChg>
        <pc:spChg chg="mod">
          <ac:chgData name="Michiel Hageman" userId="b30ba945-1f09-4979-a66d-2a5928ac2532" providerId="ADAL" clId="{5FEEF24B-22B5-2B46-99C2-80231847F1A8}" dt="2023-02-05T06:32:45.259" v="165" actId="20577"/>
          <ac:spMkLst>
            <pc:docMk/>
            <pc:sldMk cId="1322531131" sldId="1819"/>
            <ac:spMk id="23" creationId="{4ED17AE2-24B0-6C06-0F9D-E953DF9B108C}"/>
          </ac:spMkLst>
        </pc:spChg>
        <pc:spChg chg="mod">
          <ac:chgData name="Michiel Hageman" userId="b30ba945-1f09-4979-a66d-2a5928ac2532" providerId="ADAL" clId="{5FEEF24B-22B5-2B46-99C2-80231847F1A8}" dt="2023-02-05T06:32:32.026" v="135" actId="14100"/>
          <ac:spMkLst>
            <pc:docMk/>
            <pc:sldMk cId="1322531131" sldId="1819"/>
            <ac:spMk id="26" creationId="{9C0DD9AA-FC04-7AE3-8589-7F1CBA65FFBE}"/>
          </ac:spMkLst>
        </pc:spChg>
        <pc:spChg chg="mod">
          <ac:chgData name="Michiel Hageman" userId="b30ba945-1f09-4979-a66d-2a5928ac2532" providerId="ADAL" clId="{5FEEF24B-22B5-2B46-99C2-80231847F1A8}" dt="2023-02-05T06:32:28.968" v="133" actId="14100"/>
          <ac:spMkLst>
            <pc:docMk/>
            <pc:sldMk cId="1322531131" sldId="1819"/>
            <ac:spMk id="27" creationId="{85786D78-490E-9F13-CBAF-94AF3A581270}"/>
          </ac:spMkLst>
        </pc:spChg>
      </pc:sldChg>
      <pc:sldChg chg="modSp mod">
        <pc:chgData name="Michiel Hageman" userId="b30ba945-1f09-4979-a66d-2a5928ac2532" providerId="ADAL" clId="{5FEEF24B-22B5-2B46-99C2-80231847F1A8}" dt="2023-02-05T06:29:50.777" v="82" actId="20577"/>
        <pc:sldMkLst>
          <pc:docMk/>
          <pc:sldMk cId="2516108187" sldId="1820"/>
        </pc:sldMkLst>
        <pc:spChg chg="mod">
          <ac:chgData name="Michiel Hageman" userId="b30ba945-1f09-4979-a66d-2a5928ac2532" providerId="ADAL" clId="{5FEEF24B-22B5-2B46-99C2-80231847F1A8}" dt="2023-02-05T06:29:19.984" v="63" actId="20577"/>
          <ac:spMkLst>
            <pc:docMk/>
            <pc:sldMk cId="2516108187" sldId="1820"/>
            <ac:spMk id="7" creationId="{81615A34-3BDE-456B-8EC2-BD56E72CB0D3}"/>
          </ac:spMkLst>
        </pc:spChg>
        <pc:spChg chg="mod">
          <ac:chgData name="Michiel Hageman" userId="b30ba945-1f09-4979-a66d-2a5928ac2532" providerId="ADAL" clId="{5FEEF24B-22B5-2B46-99C2-80231847F1A8}" dt="2023-02-05T06:29:50.777" v="82" actId="20577"/>
          <ac:spMkLst>
            <pc:docMk/>
            <pc:sldMk cId="2516108187" sldId="1820"/>
            <ac:spMk id="26" creationId="{9C0DD9AA-FC04-7AE3-8589-7F1CBA65FFBE}"/>
          </ac:spMkLst>
        </pc:spChg>
        <pc:spChg chg="mod">
          <ac:chgData name="Michiel Hageman" userId="b30ba945-1f09-4979-a66d-2a5928ac2532" providerId="ADAL" clId="{5FEEF24B-22B5-2B46-99C2-80231847F1A8}" dt="2023-02-05T06:29:45.072" v="78" actId="20577"/>
          <ac:spMkLst>
            <pc:docMk/>
            <pc:sldMk cId="2516108187" sldId="1820"/>
            <ac:spMk id="27" creationId="{85786D78-490E-9F13-CBAF-94AF3A581270}"/>
          </ac:spMkLst>
        </pc:spChg>
        <pc:spChg chg="mod">
          <ac:chgData name="Michiel Hageman" userId="b30ba945-1f09-4979-a66d-2a5928ac2532" providerId="ADAL" clId="{5FEEF24B-22B5-2B46-99C2-80231847F1A8}" dt="2023-02-05T06:29:41.135" v="72" actId="20577"/>
          <ac:spMkLst>
            <pc:docMk/>
            <pc:sldMk cId="2516108187" sldId="1820"/>
            <ac:spMk id="28" creationId="{76AFB033-248F-5DDB-0447-9ABC5F54F07A}"/>
          </ac:spMkLst>
        </pc:spChg>
      </pc:sldChg>
      <pc:sldChg chg="modSp mod">
        <pc:chgData name="Michiel Hageman" userId="b30ba945-1f09-4979-a66d-2a5928ac2532" providerId="ADAL" clId="{5FEEF24B-22B5-2B46-99C2-80231847F1A8}" dt="2023-02-05T06:28:08.857" v="48" actId="13926"/>
        <pc:sldMkLst>
          <pc:docMk/>
          <pc:sldMk cId="1196472236" sldId="81717"/>
        </pc:sldMkLst>
        <pc:spChg chg="mod">
          <ac:chgData name="Michiel Hageman" userId="b30ba945-1f09-4979-a66d-2a5928ac2532" providerId="ADAL" clId="{5FEEF24B-22B5-2B46-99C2-80231847F1A8}" dt="2023-02-05T06:28:08.857" v="48" actId="13926"/>
          <ac:spMkLst>
            <pc:docMk/>
            <pc:sldMk cId="1196472236" sldId="81717"/>
            <ac:spMk id="2" creationId="{2168DDA4-77B3-3FCB-C6D8-31293F33E74A}"/>
          </ac:spMkLst>
        </pc:spChg>
      </pc:sldChg>
      <pc:sldChg chg="modSp add del mod modTransition">
        <pc:chgData name="Michiel Hageman" userId="b30ba945-1f09-4979-a66d-2a5928ac2532" providerId="ADAL" clId="{5FEEF24B-22B5-2B46-99C2-80231847F1A8}" dt="2023-02-05T06:26:19.464" v="25" actId="20577"/>
        <pc:sldMkLst>
          <pc:docMk/>
          <pc:sldMk cId="3642359325" sldId="81723"/>
        </pc:sldMkLst>
        <pc:spChg chg="mod">
          <ac:chgData name="Michiel Hageman" userId="b30ba945-1f09-4979-a66d-2a5928ac2532" providerId="ADAL" clId="{5FEEF24B-22B5-2B46-99C2-80231847F1A8}" dt="2023-02-05T06:26:19.464" v="25" actId="20577"/>
          <ac:spMkLst>
            <pc:docMk/>
            <pc:sldMk cId="3642359325" sldId="81723"/>
            <ac:spMk id="7" creationId="{7D61AE64-130F-FBFE-8C9E-0A79E643D05A}"/>
          </ac:spMkLst>
        </pc:spChg>
      </pc:sldChg>
      <pc:sldMasterChg chg="delSldLayout">
        <pc:chgData name="Michiel Hageman" userId="b30ba945-1f09-4979-a66d-2a5928ac2532" providerId="ADAL" clId="{5FEEF24B-22B5-2B46-99C2-80231847F1A8}" dt="2023-02-05T06:26:36.553" v="26" actId="2696"/>
        <pc:sldMasterMkLst>
          <pc:docMk/>
          <pc:sldMasterMk cId="0" sldId="2147483648"/>
        </pc:sldMasterMkLst>
        <pc:sldLayoutChg chg="del">
          <pc:chgData name="Michiel Hageman" userId="b30ba945-1f09-4979-a66d-2a5928ac2532" providerId="ADAL" clId="{5FEEF24B-22B5-2B46-99C2-80231847F1A8}" dt="2023-02-05T06:26:36.553" v="26" actId="2696"/>
          <pc:sldLayoutMkLst>
            <pc:docMk/>
            <pc:sldMasterMk cId="0" sldId="2147483648"/>
            <pc:sldLayoutMk cId="1631114875" sldId="2147483892"/>
          </pc:sldLayoutMkLst>
        </pc:sldLayoutChg>
      </pc:sldMasterChg>
    </pc:docChg>
  </pc:docChgLst>
  <pc:docChgLst>
    <pc:chgData name="Michiel Hageman" userId="b30ba945-1f09-4979-a66d-2a5928ac2532" providerId="ADAL" clId="{2DDB0C0E-2CB4-EA47-921C-20495E8D3ACE}"/>
    <pc:docChg chg="undo custSel addSld delSld modSld sldOrd delMainMaster">
      <pc:chgData name="Michiel Hageman" userId="b30ba945-1f09-4979-a66d-2a5928ac2532" providerId="ADAL" clId="{2DDB0C0E-2CB4-EA47-921C-20495E8D3ACE}" dt="2022-12-21T18:00:17.978" v="4322" actId="20577"/>
      <pc:docMkLst>
        <pc:docMk/>
      </pc:docMkLst>
      <pc:sldChg chg="addSp delSp modSp add mod">
        <pc:chgData name="Michiel Hageman" userId="b30ba945-1f09-4979-a66d-2a5928ac2532" providerId="ADAL" clId="{2DDB0C0E-2CB4-EA47-921C-20495E8D3ACE}" dt="2022-12-21T17:33:29.990" v="3548" actId="20577"/>
        <pc:sldMkLst>
          <pc:docMk/>
          <pc:sldMk cId="324216028" sldId="712"/>
        </pc:sldMkLst>
        <pc:spChg chg="del">
          <ac:chgData name="Michiel Hageman" userId="b30ba945-1f09-4979-a66d-2a5928ac2532" providerId="ADAL" clId="{2DDB0C0E-2CB4-EA47-921C-20495E8D3ACE}" dt="2022-12-21T16:02:58.446" v="64" actId="478"/>
          <ac:spMkLst>
            <pc:docMk/>
            <pc:sldMk cId="324216028" sldId="712"/>
            <ac:spMk id="2" creationId="{898E7694-45C8-C834-F1D9-0B7B78880FA1}"/>
          </ac:spMkLst>
        </pc:spChg>
        <pc:spChg chg="mod">
          <ac:chgData name="Michiel Hageman" userId="b30ba945-1f09-4979-a66d-2a5928ac2532" providerId="ADAL" clId="{2DDB0C0E-2CB4-EA47-921C-20495E8D3ACE}" dt="2022-12-21T17:33:29.990" v="3548" actId="20577"/>
          <ac:spMkLst>
            <pc:docMk/>
            <pc:sldMk cId="324216028" sldId="712"/>
            <ac:spMk id="6" creationId="{B242B0B6-CEC8-4031-AB29-7E8969D91ED9}"/>
          </ac:spMkLst>
        </pc:spChg>
        <pc:spChg chg="mod">
          <ac:chgData name="Michiel Hageman" userId="b30ba945-1f09-4979-a66d-2a5928ac2532" providerId="ADAL" clId="{2DDB0C0E-2CB4-EA47-921C-20495E8D3ACE}" dt="2022-12-21T16:03:00.748" v="65" actId="1076"/>
          <ac:spMkLst>
            <pc:docMk/>
            <pc:sldMk cId="324216028" sldId="712"/>
            <ac:spMk id="7" creationId="{7E190424-45B9-45CD-9552-DBBC1FE5A50C}"/>
          </ac:spMkLst>
        </pc:spChg>
        <pc:picChg chg="add mod">
          <ac:chgData name="Michiel Hageman" userId="b30ba945-1f09-4979-a66d-2a5928ac2532" providerId="ADAL" clId="{2DDB0C0E-2CB4-EA47-921C-20495E8D3ACE}" dt="2022-12-21T16:02:53.886" v="63" actId="1076"/>
          <ac:picMkLst>
            <pc:docMk/>
            <pc:sldMk cId="324216028" sldId="712"/>
            <ac:picMk id="3" creationId="{96E714FB-769F-3355-EE82-FB77CADE45E4}"/>
          </ac:picMkLst>
        </pc:picChg>
        <pc:picChg chg="del">
          <ac:chgData name="Michiel Hageman" userId="b30ba945-1f09-4979-a66d-2a5928ac2532" providerId="ADAL" clId="{2DDB0C0E-2CB4-EA47-921C-20495E8D3ACE}" dt="2022-12-21T16:02:47.359" v="61" actId="478"/>
          <ac:picMkLst>
            <pc:docMk/>
            <pc:sldMk cId="324216028" sldId="712"/>
            <ac:picMk id="8" creationId="{116728FA-0AF7-153D-9952-2F1D42940474}"/>
          </ac:picMkLst>
        </pc:picChg>
      </pc:sldChg>
      <pc:sldChg chg="del">
        <pc:chgData name="Michiel Hageman" userId="b30ba945-1f09-4979-a66d-2a5928ac2532" providerId="ADAL" clId="{2DDB0C0E-2CB4-EA47-921C-20495E8D3ACE}" dt="2022-12-21T16:03:02.725" v="66" actId="2696"/>
        <pc:sldMkLst>
          <pc:docMk/>
          <pc:sldMk cId="973826125" sldId="721"/>
        </pc:sldMkLst>
      </pc:sldChg>
      <pc:sldChg chg="del">
        <pc:chgData name="Michiel Hageman" userId="b30ba945-1f09-4979-a66d-2a5928ac2532" providerId="ADAL" clId="{2DDB0C0E-2CB4-EA47-921C-20495E8D3ACE}" dt="2022-12-21T16:50:33.362" v="3415" actId="2696"/>
        <pc:sldMkLst>
          <pc:docMk/>
          <pc:sldMk cId="1017855549" sldId="847"/>
        </pc:sldMkLst>
      </pc:sldChg>
      <pc:sldChg chg="add del">
        <pc:chgData name="Michiel Hageman" userId="b30ba945-1f09-4979-a66d-2a5928ac2532" providerId="ADAL" clId="{2DDB0C0E-2CB4-EA47-921C-20495E8D3ACE}" dt="2022-12-21T16:49:40.988" v="3411"/>
        <pc:sldMkLst>
          <pc:docMk/>
          <pc:sldMk cId="2269443707" sldId="859"/>
        </pc:sldMkLst>
      </pc:sldChg>
      <pc:sldChg chg="add">
        <pc:chgData name="Michiel Hageman" userId="b30ba945-1f09-4979-a66d-2a5928ac2532" providerId="ADAL" clId="{2DDB0C0E-2CB4-EA47-921C-20495E8D3ACE}" dt="2022-12-21T16:49:19.072" v="3407"/>
        <pc:sldMkLst>
          <pc:docMk/>
          <pc:sldMk cId="3797049796" sldId="876"/>
        </pc:sldMkLst>
      </pc:sldChg>
      <pc:sldChg chg="modSp add del mod">
        <pc:chgData name="Michiel Hageman" userId="b30ba945-1f09-4979-a66d-2a5928ac2532" providerId="ADAL" clId="{2DDB0C0E-2CB4-EA47-921C-20495E8D3ACE}" dt="2022-12-21T17:45:36.949" v="4156" actId="20577"/>
        <pc:sldMkLst>
          <pc:docMk/>
          <pc:sldMk cId="536331953" sldId="885"/>
        </pc:sldMkLst>
        <pc:spChg chg="mod">
          <ac:chgData name="Michiel Hageman" userId="b30ba945-1f09-4979-a66d-2a5928ac2532" providerId="ADAL" clId="{2DDB0C0E-2CB4-EA47-921C-20495E8D3ACE}" dt="2022-12-21T17:45:36.949" v="4156" actId="20577"/>
          <ac:spMkLst>
            <pc:docMk/>
            <pc:sldMk cId="536331953" sldId="885"/>
            <ac:spMk id="22" creationId="{DE31CBAE-F963-491D-B989-DB3CD7F411A9}"/>
          </ac:spMkLst>
        </pc:spChg>
        <pc:spChg chg="mod">
          <ac:chgData name="Michiel Hageman" userId="b30ba945-1f09-4979-a66d-2a5928ac2532" providerId="ADAL" clId="{2DDB0C0E-2CB4-EA47-921C-20495E8D3ACE}" dt="2022-12-21T16:51:18.478" v="3419"/>
          <ac:spMkLst>
            <pc:docMk/>
            <pc:sldMk cId="536331953" sldId="885"/>
            <ac:spMk id="38" creationId="{E3C1E33A-5220-467F-BCA7-524CAAD24A96}"/>
          </ac:spMkLst>
        </pc:spChg>
      </pc:sldChg>
      <pc:sldChg chg="add del">
        <pc:chgData name="Michiel Hageman" userId="b30ba945-1f09-4979-a66d-2a5928ac2532" providerId="ADAL" clId="{2DDB0C0E-2CB4-EA47-921C-20495E8D3ACE}" dt="2022-12-21T16:49:40.988" v="3411"/>
        <pc:sldMkLst>
          <pc:docMk/>
          <pc:sldMk cId="4102229438" sldId="951"/>
        </pc:sldMkLst>
      </pc:sldChg>
      <pc:sldChg chg="modSp add del mod">
        <pc:chgData name="Michiel Hageman" userId="b30ba945-1f09-4979-a66d-2a5928ac2532" providerId="ADAL" clId="{2DDB0C0E-2CB4-EA47-921C-20495E8D3ACE}" dt="2022-12-21T16:47:02.070" v="3310" actId="2696"/>
        <pc:sldMkLst>
          <pc:docMk/>
          <pc:sldMk cId="1198538308" sldId="959"/>
        </pc:sldMkLst>
        <pc:spChg chg="mod">
          <ac:chgData name="Michiel Hageman" userId="b30ba945-1f09-4979-a66d-2a5928ac2532" providerId="ADAL" clId="{2DDB0C0E-2CB4-EA47-921C-20495E8D3ACE}" dt="2022-12-21T16:43:19.140" v="3178" actId="20577"/>
          <ac:spMkLst>
            <pc:docMk/>
            <pc:sldMk cId="1198538308" sldId="959"/>
            <ac:spMk id="38" creationId="{E3C1E33A-5220-467F-BCA7-524CAAD24A96}"/>
          </ac:spMkLst>
        </pc:spChg>
        <pc:graphicFrameChg chg="mod modGraphic">
          <ac:chgData name="Michiel Hageman" userId="b30ba945-1f09-4979-a66d-2a5928ac2532" providerId="ADAL" clId="{2DDB0C0E-2CB4-EA47-921C-20495E8D3ACE}" dt="2022-12-21T16:45:36.628" v="3285" actId="20577"/>
          <ac:graphicFrameMkLst>
            <pc:docMk/>
            <pc:sldMk cId="1198538308" sldId="959"/>
            <ac:graphicFrameMk id="2" creationId="{AD2A8FEB-AC79-ACD9-8884-9882CB6ECC18}"/>
          </ac:graphicFrameMkLst>
        </pc:graphicFrameChg>
      </pc:sldChg>
      <pc:sldChg chg="add">
        <pc:chgData name="Michiel Hageman" userId="b30ba945-1f09-4979-a66d-2a5928ac2532" providerId="ADAL" clId="{2DDB0C0E-2CB4-EA47-921C-20495E8D3ACE}" dt="2022-12-21T16:49:25.407" v="3408"/>
        <pc:sldMkLst>
          <pc:docMk/>
          <pc:sldMk cId="3989876858" sldId="984"/>
        </pc:sldMkLst>
      </pc:sldChg>
      <pc:sldChg chg="add del">
        <pc:chgData name="Michiel Hageman" userId="b30ba945-1f09-4979-a66d-2a5928ac2532" providerId="ADAL" clId="{2DDB0C0E-2CB4-EA47-921C-20495E8D3ACE}" dt="2022-12-21T16:49:40.988" v="3411"/>
        <pc:sldMkLst>
          <pc:docMk/>
          <pc:sldMk cId="1918288598" sldId="1006"/>
        </pc:sldMkLst>
      </pc:sldChg>
      <pc:sldChg chg="del">
        <pc:chgData name="Michiel Hageman" userId="b30ba945-1f09-4979-a66d-2a5928ac2532" providerId="ADAL" clId="{2DDB0C0E-2CB4-EA47-921C-20495E8D3ACE}" dt="2022-12-21T16:39:15.043" v="3040" actId="2696"/>
        <pc:sldMkLst>
          <pc:docMk/>
          <pc:sldMk cId="2546078735" sldId="1013"/>
        </pc:sldMkLst>
      </pc:sldChg>
      <pc:sldChg chg="modSp mod">
        <pc:chgData name="Michiel Hageman" userId="b30ba945-1f09-4979-a66d-2a5928ac2532" providerId="ADAL" clId="{2DDB0C0E-2CB4-EA47-921C-20495E8D3ACE}" dt="2022-12-21T16:04:29.091" v="205" actId="20577"/>
        <pc:sldMkLst>
          <pc:docMk/>
          <pc:sldMk cId="637640613" sldId="1014"/>
        </pc:sldMkLst>
        <pc:spChg chg="mod">
          <ac:chgData name="Michiel Hageman" userId="b30ba945-1f09-4979-a66d-2a5928ac2532" providerId="ADAL" clId="{2DDB0C0E-2CB4-EA47-921C-20495E8D3ACE}" dt="2022-12-21T16:04:29.091" v="205" actId="20577"/>
          <ac:spMkLst>
            <pc:docMk/>
            <pc:sldMk cId="637640613" sldId="1014"/>
            <ac:spMk id="5" creationId="{DE83F486-A3EA-EE42-BC39-170D3CCC2E26}"/>
          </ac:spMkLst>
        </pc:spChg>
      </pc:sldChg>
      <pc:sldChg chg="del">
        <pc:chgData name="Michiel Hageman" userId="b30ba945-1f09-4979-a66d-2a5928ac2532" providerId="ADAL" clId="{2DDB0C0E-2CB4-EA47-921C-20495E8D3ACE}" dt="2022-12-21T16:39:31.331" v="3041" actId="2696"/>
        <pc:sldMkLst>
          <pc:docMk/>
          <pc:sldMk cId="609027210" sldId="1015"/>
        </pc:sldMkLst>
      </pc:sldChg>
      <pc:sldChg chg="del">
        <pc:chgData name="Michiel Hageman" userId="b30ba945-1f09-4979-a66d-2a5928ac2532" providerId="ADAL" clId="{2DDB0C0E-2CB4-EA47-921C-20495E8D3ACE}" dt="2022-12-21T16:49:53.714" v="3412" actId="2696"/>
        <pc:sldMkLst>
          <pc:docMk/>
          <pc:sldMk cId="3430351056" sldId="1016"/>
        </pc:sldMkLst>
      </pc:sldChg>
      <pc:sldChg chg="modSp mod ord">
        <pc:chgData name="Michiel Hageman" userId="b30ba945-1f09-4979-a66d-2a5928ac2532" providerId="ADAL" clId="{2DDB0C0E-2CB4-EA47-921C-20495E8D3ACE}" dt="2022-12-21T17:56:53.215" v="4295" actId="20577"/>
        <pc:sldMkLst>
          <pc:docMk/>
          <pc:sldMk cId="3839682279" sldId="1017"/>
        </pc:sldMkLst>
        <pc:graphicFrameChg chg="modGraphic">
          <ac:chgData name="Michiel Hageman" userId="b30ba945-1f09-4979-a66d-2a5928ac2532" providerId="ADAL" clId="{2DDB0C0E-2CB4-EA47-921C-20495E8D3ACE}" dt="2022-12-21T17:56:53.215" v="4295" actId="20577"/>
          <ac:graphicFrameMkLst>
            <pc:docMk/>
            <pc:sldMk cId="3839682279" sldId="1017"/>
            <ac:graphicFrameMk id="12" creationId="{7D107248-5153-F59A-6B80-E019A402E4C5}"/>
          </ac:graphicFrameMkLst>
        </pc:graphicFrameChg>
      </pc:sldChg>
      <pc:sldChg chg="del">
        <pc:chgData name="Michiel Hageman" userId="b30ba945-1f09-4979-a66d-2a5928ac2532" providerId="ADAL" clId="{2DDB0C0E-2CB4-EA47-921C-20495E8D3ACE}" dt="2022-12-21T16:50:24.314" v="3414" actId="2696"/>
        <pc:sldMkLst>
          <pc:docMk/>
          <pc:sldMk cId="238786955" sldId="1018"/>
        </pc:sldMkLst>
      </pc:sldChg>
      <pc:sldChg chg="modSp mod ord">
        <pc:chgData name="Michiel Hageman" userId="b30ba945-1f09-4979-a66d-2a5928ac2532" providerId="ADAL" clId="{2DDB0C0E-2CB4-EA47-921C-20495E8D3ACE}" dt="2022-12-21T17:46:19.115" v="4179"/>
        <pc:sldMkLst>
          <pc:docMk/>
          <pc:sldMk cId="620931501" sldId="1019"/>
        </pc:sldMkLst>
        <pc:graphicFrameChg chg="mod modGraphic">
          <ac:chgData name="Michiel Hageman" userId="b30ba945-1f09-4979-a66d-2a5928ac2532" providerId="ADAL" clId="{2DDB0C0E-2CB4-EA47-921C-20495E8D3ACE}" dt="2022-12-21T17:46:19.115" v="4179"/>
          <ac:graphicFrameMkLst>
            <pc:docMk/>
            <pc:sldMk cId="620931501" sldId="1019"/>
            <ac:graphicFrameMk id="12" creationId="{7D107248-5153-F59A-6B80-E019A402E4C5}"/>
          </ac:graphicFrameMkLst>
        </pc:graphicFrameChg>
      </pc:sldChg>
      <pc:sldChg chg="addSp modSp mod">
        <pc:chgData name="Michiel Hageman" userId="b30ba945-1f09-4979-a66d-2a5928ac2532" providerId="ADAL" clId="{2DDB0C0E-2CB4-EA47-921C-20495E8D3ACE}" dt="2022-12-21T17:43:38.687" v="3797" actId="20577"/>
        <pc:sldMkLst>
          <pc:docMk/>
          <pc:sldMk cId="4016476126" sldId="1021"/>
        </pc:sldMkLst>
        <pc:spChg chg="add mod">
          <ac:chgData name="Michiel Hageman" userId="b30ba945-1f09-4979-a66d-2a5928ac2532" providerId="ADAL" clId="{2DDB0C0E-2CB4-EA47-921C-20495E8D3ACE}" dt="2022-12-21T17:43:38.687" v="3797" actId="20577"/>
          <ac:spMkLst>
            <pc:docMk/>
            <pc:sldMk cId="4016476126" sldId="1021"/>
            <ac:spMk id="2" creationId="{D29D2A0C-D0B8-ECC8-5917-01A9FB84A368}"/>
          </ac:spMkLst>
        </pc:spChg>
        <pc:spChg chg="mod">
          <ac:chgData name="Michiel Hageman" userId="b30ba945-1f09-4979-a66d-2a5928ac2532" providerId="ADAL" clId="{2DDB0C0E-2CB4-EA47-921C-20495E8D3ACE}" dt="2022-12-21T16:48:30.411" v="3396" actId="1076"/>
          <ac:spMkLst>
            <pc:docMk/>
            <pc:sldMk cId="4016476126" sldId="1021"/>
            <ac:spMk id="3" creationId="{10516C6C-D2C9-7FFB-59B3-1900BE635E3B}"/>
          </ac:spMkLst>
        </pc:spChg>
        <pc:spChg chg="mod">
          <ac:chgData name="Michiel Hageman" userId="b30ba945-1f09-4979-a66d-2a5928ac2532" providerId="ADAL" clId="{2DDB0C0E-2CB4-EA47-921C-20495E8D3ACE}" dt="2022-12-21T16:48:09.022" v="3358" actId="6549"/>
          <ac:spMkLst>
            <pc:docMk/>
            <pc:sldMk cId="4016476126" sldId="1021"/>
            <ac:spMk id="16" creationId="{59267AA6-803C-4C2B-9BED-E962555C4BFA}"/>
          </ac:spMkLst>
        </pc:spChg>
      </pc:sldChg>
      <pc:sldChg chg="add del">
        <pc:chgData name="Michiel Hageman" userId="b30ba945-1f09-4979-a66d-2a5928ac2532" providerId="ADAL" clId="{2DDB0C0E-2CB4-EA47-921C-20495E8D3ACE}" dt="2022-12-21T16:49:40.988" v="3411"/>
        <pc:sldMkLst>
          <pc:docMk/>
          <pc:sldMk cId="3188878307" sldId="1782"/>
        </pc:sldMkLst>
      </pc:sldChg>
      <pc:sldChg chg="addSp modSp add del">
        <pc:chgData name="Michiel Hageman" userId="b30ba945-1f09-4979-a66d-2a5928ac2532" providerId="ADAL" clId="{2DDB0C0E-2CB4-EA47-921C-20495E8D3ACE}" dt="2022-12-21T16:39:12.523" v="3039" actId="2696"/>
        <pc:sldMkLst>
          <pc:docMk/>
          <pc:sldMk cId="2385045899" sldId="1794"/>
        </pc:sldMkLst>
        <pc:spChg chg="add mod">
          <ac:chgData name="Michiel Hageman" userId="b30ba945-1f09-4979-a66d-2a5928ac2532" providerId="ADAL" clId="{2DDB0C0E-2CB4-EA47-921C-20495E8D3ACE}" dt="2022-12-21T16:08:15.301" v="304"/>
          <ac:spMkLst>
            <pc:docMk/>
            <pc:sldMk cId="2385045899" sldId="1794"/>
            <ac:spMk id="7" creationId="{800248E6-46E9-C376-CFA8-BC873C5A4C82}"/>
          </ac:spMkLst>
        </pc:spChg>
      </pc:sldChg>
      <pc:sldChg chg="delSp modSp add del mod">
        <pc:chgData name="Michiel Hageman" userId="b30ba945-1f09-4979-a66d-2a5928ac2532" providerId="ADAL" clId="{2DDB0C0E-2CB4-EA47-921C-20495E8D3ACE}" dt="2022-12-21T17:59:12.704" v="4315" actId="20577"/>
        <pc:sldMkLst>
          <pc:docMk/>
          <pc:sldMk cId="606416068" sldId="1804"/>
        </pc:sldMkLst>
        <pc:spChg chg="mod">
          <ac:chgData name="Michiel Hageman" userId="b30ba945-1f09-4979-a66d-2a5928ac2532" providerId="ADAL" clId="{2DDB0C0E-2CB4-EA47-921C-20495E8D3ACE}" dt="2022-12-21T17:59:12.704" v="4315" actId="20577"/>
          <ac:spMkLst>
            <pc:docMk/>
            <pc:sldMk cId="606416068" sldId="1804"/>
            <ac:spMk id="19" creationId="{5A991931-8531-45C0-B27C-44A31D539573}"/>
          </ac:spMkLst>
        </pc:spChg>
        <pc:spChg chg="del">
          <ac:chgData name="Michiel Hageman" userId="b30ba945-1f09-4979-a66d-2a5928ac2532" providerId="ADAL" clId="{2DDB0C0E-2CB4-EA47-921C-20495E8D3ACE}" dt="2022-12-21T16:08:13.193" v="303" actId="21"/>
          <ac:spMkLst>
            <pc:docMk/>
            <pc:sldMk cId="606416068" sldId="1804"/>
            <ac:spMk id="31" creationId="{DE557D9C-4D29-ED56-8796-13E7CB024555}"/>
          </ac:spMkLst>
        </pc:spChg>
      </pc:sldChg>
      <pc:sldChg chg="add del">
        <pc:chgData name="Michiel Hageman" userId="b30ba945-1f09-4979-a66d-2a5928ac2532" providerId="ADAL" clId="{2DDB0C0E-2CB4-EA47-921C-20495E8D3ACE}" dt="2022-12-21T16:48:54.091" v="3401"/>
        <pc:sldMkLst>
          <pc:docMk/>
          <pc:sldMk cId="2130849021" sldId="1807"/>
        </pc:sldMkLst>
      </pc:sldChg>
      <pc:sldChg chg="modSp add del mod">
        <pc:chgData name="Michiel Hageman" userId="b30ba945-1f09-4979-a66d-2a5928ac2532" providerId="ADAL" clId="{2DDB0C0E-2CB4-EA47-921C-20495E8D3ACE}" dt="2022-12-21T18:00:17.978" v="4322" actId="20577"/>
        <pc:sldMkLst>
          <pc:docMk/>
          <pc:sldMk cId="1896528741" sldId="1808"/>
        </pc:sldMkLst>
        <pc:spChg chg="mod">
          <ac:chgData name="Michiel Hageman" userId="b30ba945-1f09-4979-a66d-2a5928ac2532" providerId="ADAL" clId="{2DDB0C0E-2CB4-EA47-921C-20495E8D3ACE}" dt="2022-12-21T18:00:17.978" v="4322" actId="20577"/>
          <ac:spMkLst>
            <pc:docMk/>
            <pc:sldMk cId="1896528741" sldId="1808"/>
            <ac:spMk id="3" creationId="{0A619B28-2D8E-4384-B2F8-4590A6A58F3D}"/>
          </ac:spMkLst>
        </pc:spChg>
      </pc:sldChg>
      <pc:sldChg chg="addSp delSp modSp add mod">
        <pc:chgData name="Michiel Hageman" userId="b30ba945-1f09-4979-a66d-2a5928ac2532" providerId="ADAL" clId="{2DDB0C0E-2CB4-EA47-921C-20495E8D3ACE}" dt="2022-12-21T17:58:50.959" v="4297" actId="1076"/>
        <pc:sldMkLst>
          <pc:docMk/>
          <pc:sldMk cId="2802767110" sldId="1812"/>
        </pc:sldMkLst>
        <pc:spChg chg="mod">
          <ac:chgData name="Michiel Hageman" userId="b30ba945-1f09-4979-a66d-2a5928ac2532" providerId="ADAL" clId="{2DDB0C0E-2CB4-EA47-921C-20495E8D3ACE}" dt="2022-12-21T17:58:50.959" v="4297" actId="1076"/>
          <ac:spMkLst>
            <pc:docMk/>
            <pc:sldMk cId="2802767110" sldId="1812"/>
            <ac:spMk id="2" creationId="{299ABDE3-DADB-18B3-47C1-56023F453AED}"/>
          </ac:spMkLst>
        </pc:spChg>
        <pc:spChg chg="mod">
          <ac:chgData name="Michiel Hageman" userId="b30ba945-1f09-4979-a66d-2a5928ac2532" providerId="ADAL" clId="{2DDB0C0E-2CB4-EA47-921C-20495E8D3ACE}" dt="2022-12-21T16:13:27.406" v="475" actId="20577"/>
          <ac:spMkLst>
            <pc:docMk/>
            <pc:sldMk cId="2802767110" sldId="1812"/>
            <ac:spMk id="3" creationId="{83931CA9-39C9-8755-913C-34462B60E96C}"/>
          </ac:spMkLst>
        </pc:spChg>
        <pc:spChg chg="mod">
          <ac:chgData name="Michiel Hageman" userId="b30ba945-1f09-4979-a66d-2a5928ac2532" providerId="ADAL" clId="{2DDB0C0E-2CB4-EA47-921C-20495E8D3ACE}" dt="2022-12-21T17:37:01.008" v="3614" actId="1076"/>
          <ac:spMkLst>
            <pc:docMk/>
            <pc:sldMk cId="2802767110" sldId="1812"/>
            <ac:spMk id="4" creationId="{6792BDB2-C6A1-516B-18D3-5E7EDC0ED41E}"/>
          </ac:spMkLst>
        </pc:spChg>
        <pc:spChg chg="mod">
          <ac:chgData name="Michiel Hageman" userId="b30ba945-1f09-4979-a66d-2a5928ac2532" providerId="ADAL" clId="{2DDB0C0E-2CB4-EA47-921C-20495E8D3ACE}" dt="2022-12-21T17:37:01.008" v="3614" actId="1076"/>
          <ac:spMkLst>
            <pc:docMk/>
            <pc:sldMk cId="2802767110" sldId="1812"/>
            <ac:spMk id="5" creationId="{789D1CC5-EA6C-5CB5-4643-412368DA469F}"/>
          </ac:spMkLst>
        </pc:spChg>
        <pc:spChg chg="mod">
          <ac:chgData name="Michiel Hageman" userId="b30ba945-1f09-4979-a66d-2a5928ac2532" providerId="ADAL" clId="{2DDB0C0E-2CB4-EA47-921C-20495E8D3ACE}" dt="2022-12-21T17:35:49.029" v="3600" actId="20577"/>
          <ac:spMkLst>
            <pc:docMk/>
            <pc:sldMk cId="2802767110" sldId="1812"/>
            <ac:spMk id="7" creationId="{81615A34-3BDE-456B-8EC2-BD56E72CB0D3}"/>
          </ac:spMkLst>
        </pc:spChg>
        <pc:spChg chg="mod">
          <ac:chgData name="Michiel Hageman" userId="b30ba945-1f09-4979-a66d-2a5928ac2532" providerId="ADAL" clId="{2DDB0C0E-2CB4-EA47-921C-20495E8D3ACE}" dt="2022-12-21T17:37:01.008" v="3614" actId="1076"/>
          <ac:spMkLst>
            <pc:docMk/>
            <pc:sldMk cId="2802767110" sldId="1812"/>
            <ac:spMk id="9" creationId="{922B42BF-FA7B-706E-60F2-F45E8FE9E0B1}"/>
          </ac:spMkLst>
        </pc:spChg>
        <pc:spChg chg="mod">
          <ac:chgData name="Michiel Hageman" userId="b30ba945-1f09-4979-a66d-2a5928ac2532" providerId="ADAL" clId="{2DDB0C0E-2CB4-EA47-921C-20495E8D3ACE}" dt="2022-12-21T17:37:01.008" v="3614" actId="1076"/>
          <ac:spMkLst>
            <pc:docMk/>
            <pc:sldMk cId="2802767110" sldId="1812"/>
            <ac:spMk id="10" creationId="{C9FEAB50-BBEA-737C-A369-6C8DB1A3EC72}"/>
          </ac:spMkLst>
        </pc:spChg>
        <pc:spChg chg="mod">
          <ac:chgData name="Michiel Hageman" userId="b30ba945-1f09-4979-a66d-2a5928ac2532" providerId="ADAL" clId="{2DDB0C0E-2CB4-EA47-921C-20495E8D3ACE}" dt="2022-12-21T17:37:01.008" v="3614" actId="1076"/>
          <ac:spMkLst>
            <pc:docMk/>
            <pc:sldMk cId="2802767110" sldId="1812"/>
            <ac:spMk id="11" creationId="{F6302AB1-8B85-5171-D2CB-085AEFECCE6F}"/>
          </ac:spMkLst>
        </pc:spChg>
        <pc:picChg chg="mod">
          <ac:chgData name="Michiel Hageman" userId="b30ba945-1f09-4979-a66d-2a5928ac2532" providerId="ADAL" clId="{2DDB0C0E-2CB4-EA47-921C-20495E8D3ACE}" dt="2022-12-21T17:37:01.008" v="3614" actId="1076"/>
          <ac:picMkLst>
            <pc:docMk/>
            <pc:sldMk cId="2802767110" sldId="1812"/>
            <ac:picMk id="12" creationId="{743A4449-DB50-9846-5C3A-6053AD5344FE}"/>
          </ac:picMkLst>
        </pc:picChg>
        <pc:picChg chg="add mod">
          <ac:chgData name="Michiel Hageman" userId="b30ba945-1f09-4979-a66d-2a5928ac2532" providerId="ADAL" clId="{2DDB0C0E-2CB4-EA47-921C-20495E8D3ACE}" dt="2022-12-21T17:37:01.008" v="3614" actId="1076"/>
          <ac:picMkLst>
            <pc:docMk/>
            <pc:sldMk cId="2802767110" sldId="1812"/>
            <ac:picMk id="13" creationId="{40CE1818-EDBA-7581-63D4-D76DA24408F7}"/>
          </ac:picMkLst>
        </pc:picChg>
        <pc:picChg chg="add mod">
          <ac:chgData name="Michiel Hageman" userId="b30ba945-1f09-4979-a66d-2a5928ac2532" providerId="ADAL" clId="{2DDB0C0E-2CB4-EA47-921C-20495E8D3ACE}" dt="2022-12-21T17:37:01.008" v="3614" actId="1076"/>
          <ac:picMkLst>
            <pc:docMk/>
            <pc:sldMk cId="2802767110" sldId="1812"/>
            <ac:picMk id="15" creationId="{8A7BD212-0799-6B40-1A00-CE27ED8FF318}"/>
          </ac:picMkLst>
        </pc:picChg>
        <pc:picChg chg="del mod">
          <ac:chgData name="Michiel Hageman" userId="b30ba945-1f09-4979-a66d-2a5928ac2532" providerId="ADAL" clId="{2DDB0C0E-2CB4-EA47-921C-20495E8D3ACE}" dt="2022-12-21T17:36:29.677" v="3603" actId="478"/>
          <ac:picMkLst>
            <pc:docMk/>
            <pc:sldMk cId="2802767110" sldId="1812"/>
            <ac:picMk id="17" creationId="{FB492F26-89D7-E60E-DBFE-255B14F774C4}"/>
          </ac:picMkLst>
        </pc:picChg>
        <pc:picChg chg="del mod">
          <ac:chgData name="Michiel Hageman" userId="b30ba945-1f09-4979-a66d-2a5928ac2532" providerId="ADAL" clId="{2DDB0C0E-2CB4-EA47-921C-20495E8D3ACE}" dt="2022-12-21T17:57:38.665" v="4296" actId="478"/>
          <ac:picMkLst>
            <pc:docMk/>
            <pc:sldMk cId="2802767110" sldId="1812"/>
            <ac:picMk id="22" creationId="{39A5134D-7569-370E-8960-3B34DAB8D55C}"/>
          </ac:picMkLst>
        </pc:picChg>
      </pc:sldChg>
      <pc:sldChg chg="addSp delSp modSp add mod">
        <pc:chgData name="Michiel Hageman" userId="b30ba945-1f09-4979-a66d-2a5928ac2532" providerId="ADAL" clId="{2DDB0C0E-2CB4-EA47-921C-20495E8D3ACE}" dt="2022-12-21T17:38:39.990" v="3630" actId="313"/>
        <pc:sldMkLst>
          <pc:docMk/>
          <pc:sldMk cId="2545512186" sldId="1817"/>
        </pc:sldMkLst>
        <pc:spChg chg="del">
          <ac:chgData name="Michiel Hageman" userId="b30ba945-1f09-4979-a66d-2a5928ac2532" providerId="ADAL" clId="{2DDB0C0E-2CB4-EA47-921C-20495E8D3ACE}" dt="2022-12-21T16:24:09.779" v="1749" actId="478"/>
          <ac:spMkLst>
            <pc:docMk/>
            <pc:sldMk cId="2545512186" sldId="1817"/>
            <ac:spMk id="2" creationId="{299ABDE3-DADB-18B3-47C1-56023F453AED}"/>
          </ac:spMkLst>
        </pc:spChg>
        <pc:spChg chg="add mod">
          <ac:chgData name="Michiel Hageman" userId="b30ba945-1f09-4979-a66d-2a5928ac2532" providerId="ADAL" clId="{2DDB0C0E-2CB4-EA47-921C-20495E8D3ACE}" dt="2022-12-21T16:25:16.445" v="1803" actId="313"/>
          <ac:spMkLst>
            <pc:docMk/>
            <pc:sldMk cId="2545512186" sldId="1817"/>
            <ac:spMk id="3" creationId="{9D01DE80-9B95-684B-5BC1-131E7319FCDA}"/>
          </ac:spMkLst>
        </pc:spChg>
        <pc:spChg chg="mod">
          <ac:chgData name="Michiel Hageman" userId="b30ba945-1f09-4979-a66d-2a5928ac2532" providerId="ADAL" clId="{2DDB0C0E-2CB4-EA47-921C-20495E8D3ACE}" dt="2022-12-21T17:37:43.061" v="3629" actId="1076"/>
          <ac:spMkLst>
            <pc:docMk/>
            <pc:sldMk cId="2545512186" sldId="1817"/>
            <ac:spMk id="4" creationId="{6792BDB2-C6A1-516B-18D3-5E7EDC0ED41E}"/>
          </ac:spMkLst>
        </pc:spChg>
        <pc:spChg chg="mod">
          <ac:chgData name="Michiel Hageman" userId="b30ba945-1f09-4979-a66d-2a5928ac2532" providerId="ADAL" clId="{2DDB0C0E-2CB4-EA47-921C-20495E8D3ACE}" dt="2022-12-21T17:37:43.061" v="3629" actId="1076"/>
          <ac:spMkLst>
            <pc:docMk/>
            <pc:sldMk cId="2545512186" sldId="1817"/>
            <ac:spMk id="5" creationId="{789D1CC5-EA6C-5CB5-4643-412368DA469F}"/>
          </ac:spMkLst>
        </pc:spChg>
        <pc:spChg chg="mod">
          <ac:chgData name="Michiel Hageman" userId="b30ba945-1f09-4979-a66d-2a5928ac2532" providerId="ADAL" clId="{2DDB0C0E-2CB4-EA47-921C-20495E8D3ACE}" dt="2022-12-21T17:37:13.675" v="3620" actId="20577"/>
          <ac:spMkLst>
            <pc:docMk/>
            <pc:sldMk cId="2545512186" sldId="1817"/>
            <ac:spMk id="7" creationId="{81615A34-3BDE-456B-8EC2-BD56E72CB0D3}"/>
          </ac:spMkLst>
        </pc:spChg>
        <pc:spChg chg="del">
          <ac:chgData name="Michiel Hageman" userId="b30ba945-1f09-4979-a66d-2a5928ac2532" providerId="ADAL" clId="{2DDB0C0E-2CB4-EA47-921C-20495E8D3ACE}" dt="2022-12-21T16:24:09.779" v="1749" actId="478"/>
          <ac:spMkLst>
            <pc:docMk/>
            <pc:sldMk cId="2545512186" sldId="1817"/>
            <ac:spMk id="9" creationId="{922B42BF-FA7B-706E-60F2-F45E8FE9E0B1}"/>
          </ac:spMkLst>
        </pc:spChg>
        <pc:spChg chg="mod">
          <ac:chgData name="Michiel Hageman" userId="b30ba945-1f09-4979-a66d-2a5928ac2532" providerId="ADAL" clId="{2DDB0C0E-2CB4-EA47-921C-20495E8D3ACE}" dt="2022-12-21T17:38:39.990" v="3630" actId="313"/>
          <ac:spMkLst>
            <pc:docMk/>
            <pc:sldMk cId="2545512186" sldId="1817"/>
            <ac:spMk id="10" creationId="{C9FEAB50-BBEA-737C-A369-6C8DB1A3EC72}"/>
          </ac:spMkLst>
        </pc:spChg>
        <pc:spChg chg="mod">
          <ac:chgData name="Michiel Hageman" userId="b30ba945-1f09-4979-a66d-2a5928ac2532" providerId="ADAL" clId="{2DDB0C0E-2CB4-EA47-921C-20495E8D3ACE}" dt="2022-12-21T17:37:43.061" v="3629" actId="1076"/>
          <ac:spMkLst>
            <pc:docMk/>
            <pc:sldMk cId="2545512186" sldId="1817"/>
            <ac:spMk id="11" creationId="{F6302AB1-8B85-5171-D2CB-085AEFECCE6F}"/>
          </ac:spMkLst>
        </pc:spChg>
        <pc:picChg chg="add mod">
          <ac:chgData name="Michiel Hageman" userId="b30ba945-1f09-4979-a66d-2a5928ac2532" providerId="ADAL" clId="{2DDB0C0E-2CB4-EA47-921C-20495E8D3ACE}" dt="2022-12-21T17:37:43.061" v="3629" actId="1076"/>
          <ac:picMkLst>
            <pc:docMk/>
            <pc:sldMk cId="2545512186" sldId="1817"/>
            <ac:picMk id="12" creationId="{26F21810-EDFA-751B-C652-3F0EC212D4BA}"/>
          </ac:picMkLst>
        </pc:picChg>
        <pc:picChg chg="del">
          <ac:chgData name="Michiel Hageman" userId="b30ba945-1f09-4979-a66d-2a5928ac2532" providerId="ADAL" clId="{2DDB0C0E-2CB4-EA47-921C-20495E8D3ACE}" dt="2022-12-21T16:24:09.779" v="1749" actId="478"/>
          <ac:picMkLst>
            <pc:docMk/>
            <pc:sldMk cId="2545512186" sldId="1817"/>
            <ac:picMk id="14" creationId="{99E451D4-431B-B420-3F18-58665845184D}"/>
          </ac:picMkLst>
        </pc:picChg>
        <pc:picChg chg="add mod">
          <ac:chgData name="Michiel Hageman" userId="b30ba945-1f09-4979-a66d-2a5928ac2532" providerId="ADAL" clId="{2DDB0C0E-2CB4-EA47-921C-20495E8D3ACE}" dt="2022-12-21T17:37:43.061" v="3629" actId="1076"/>
          <ac:picMkLst>
            <pc:docMk/>
            <pc:sldMk cId="2545512186" sldId="1817"/>
            <ac:picMk id="15" creationId="{1B6E3AD7-63EE-6817-2935-D1AE5293868A}"/>
          </ac:picMkLst>
        </pc:picChg>
        <pc:picChg chg="del mod">
          <ac:chgData name="Michiel Hageman" userId="b30ba945-1f09-4979-a66d-2a5928ac2532" providerId="ADAL" clId="{2DDB0C0E-2CB4-EA47-921C-20495E8D3ACE}" dt="2022-12-21T17:37:34.489" v="3625" actId="478"/>
          <ac:picMkLst>
            <pc:docMk/>
            <pc:sldMk cId="2545512186" sldId="1817"/>
            <ac:picMk id="21" creationId="{64A48BEB-AA35-5391-3A4B-C2D79C65823D}"/>
          </ac:picMkLst>
        </pc:picChg>
        <pc:picChg chg="del mod">
          <ac:chgData name="Michiel Hageman" userId="b30ba945-1f09-4979-a66d-2a5928ac2532" providerId="ADAL" clId="{2DDB0C0E-2CB4-EA47-921C-20495E8D3ACE}" dt="2022-12-21T17:37:29.886" v="3622" actId="478"/>
          <ac:picMkLst>
            <pc:docMk/>
            <pc:sldMk cId="2545512186" sldId="1817"/>
            <ac:picMk id="26" creationId="{8049B993-153E-9753-21AC-6BD6325A9E50}"/>
          </ac:picMkLst>
        </pc:picChg>
      </pc:sldChg>
      <pc:sldChg chg="addSp delSp modSp add mod">
        <pc:chgData name="Michiel Hageman" userId="b30ba945-1f09-4979-a66d-2a5928ac2532" providerId="ADAL" clId="{2DDB0C0E-2CB4-EA47-921C-20495E8D3ACE}" dt="2022-12-21T17:41:50.789" v="3664" actId="478"/>
        <pc:sldMkLst>
          <pc:docMk/>
          <pc:sldMk cId="2066033329" sldId="1818"/>
        </pc:sldMkLst>
        <pc:spChg chg="mod">
          <ac:chgData name="Michiel Hageman" userId="b30ba945-1f09-4979-a66d-2a5928ac2532" providerId="ADAL" clId="{2DDB0C0E-2CB4-EA47-921C-20495E8D3ACE}" dt="2022-12-21T17:39:52.033" v="3644" actId="207"/>
          <ac:spMkLst>
            <pc:docMk/>
            <pc:sldMk cId="2066033329" sldId="1818"/>
            <ac:spMk id="2" creationId="{299ABDE3-DADB-18B3-47C1-56023F453AED}"/>
          </ac:spMkLst>
        </pc:spChg>
        <pc:spChg chg="mod">
          <ac:chgData name="Michiel Hageman" userId="b30ba945-1f09-4979-a66d-2a5928ac2532" providerId="ADAL" clId="{2DDB0C0E-2CB4-EA47-921C-20495E8D3ACE}" dt="2022-12-21T16:29:24.881" v="2075" actId="20577"/>
          <ac:spMkLst>
            <pc:docMk/>
            <pc:sldMk cId="2066033329" sldId="1818"/>
            <ac:spMk id="3" creationId="{83931CA9-39C9-8755-913C-34462B60E96C}"/>
          </ac:spMkLst>
        </pc:spChg>
        <pc:spChg chg="mod">
          <ac:chgData name="Michiel Hageman" userId="b30ba945-1f09-4979-a66d-2a5928ac2532" providerId="ADAL" clId="{2DDB0C0E-2CB4-EA47-921C-20495E8D3ACE}" dt="2022-12-21T16:34:56.025" v="2636" actId="1076"/>
          <ac:spMkLst>
            <pc:docMk/>
            <pc:sldMk cId="2066033329" sldId="1818"/>
            <ac:spMk id="4" creationId="{6792BDB2-C6A1-516B-18D3-5E7EDC0ED41E}"/>
          </ac:spMkLst>
        </pc:spChg>
        <pc:spChg chg="mod">
          <ac:chgData name="Michiel Hageman" userId="b30ba945-1f09-4979-a66d-2a5928ac2532" providerId="ADAL" clId="{2DDB0C0E-2CB4-EA47-921C-20495E8D3ACE}" dt="2022-12-21T16:34:56.025" v="2636" actId="1076"/>
          <ac:spMkLst>
            <pc:docMk/>
            <pc:sldMk cId="2066033329" sldId="1818"/>
            <ac:spMk id="5" creationId="{789D1CC5-EA6C-5CB5-4643-412368DA469F}"/>
          </ac:spMkLst>
        </pc:spChg>
        <pc:spChg chg="add mod">
          <ac:chgData name="Michiel Hageman" userId="b30ba945-1f09-4979-a66d-2a5928ac2532" providerId="ADAL" clId="{2DDB0C0E-2CB4-EA47-921C-20495E8D3ACE}" dt="2022-12-21T16:35:07.131" v="2663" actId="20577"/>
          <ac:spMkLst>
            <pc:docMk/>
            <pc:sldMk cId="2066033329" sldId="1818"/>
            <ac:spMk id="6" creationId="{BBE24606-C12B-D318-AC33-BA83A87278B6}"/>
          </ac:spMkLst>
        </pc:spChg>
        <pc:spChg chg="mod">
          <ac:chgData name="Michiel Hageman" userId="b30ba945-1f09-4979-a66d-2a5928ac2532" providerId="ADAL" clId="{2DDB0C0E-2CB4-EA47-921C-20495E8D3ACE}" dt="2022-12-21T16:29:44.951" v="2088" actId="20577"/>
          <ac:spMkLst>
            <pc:docMk/>
            <pc:sldMk cId="2066033329" sldId="1818"/>
            <ac:spMk id="7" creationId="{81615A34-3BDE-456B-8EC2-BD56E72CB0D3}"/>
          </ac:spMkLst>
        </pc:spChg>
        <pc:spChg chg="mod">
          <ac:chgData name="Michiel Hageman" userId="b30ba945-1f09-4979-a66d-2a5928ac2532" providerId="ADAL" clId="{2DDB0C0E-2CB4-EA47-921C-20495E8D3ACE}" dt="2022-12-21T16:34:56.025" v="2636" actId="1076"/>
          <ac:spMkLst>
            <pc:docMk/>
            <pc:sldMk cId="2066033329" sldId="1818"/>
            <ac:spMk id="9" creationId="{922B42BF-FA7B-706E-60F2-F45E8FE9E0B1}"/>
          </ac:spMkLst>
        </pc:spChg>
        <pc:spChg chg="mod">
          <ac:chgData name="Michiel Hageman" userId="b30ba945-1f09-4979-a66d-2a5928ac2532" providerId="ADAL" clId="{2DDB0C0E-2CB4-EA47-921C-20495E8D3ACE}" dt="2022-12-21T16:36:04.866" v="2760" actId="313"/>
          <ac:spMkLst>
            <pc:docMk/>
            <pc:sldMk cId="2066033329" sldId="1818"/>
            <ac:spMk id="10" creationId="{C9FEAB50-BBEA-737C-A369-6C8DB1A3EC72}"/>
          </ac:spMkLst>
        </pc:spChg>
        <pc:spChg chg="mod">
          <ac:chgData name="Michiel Hageman" userId="b30ba945-1f09-4979-a66d-2a5928ac2532" providerId="ADAL" clId="{2DDB0C0E-2CB4-EA47-921C-20495E8D3ACE}" dt="2022-12-21T16:34:56.025" v="2636" actId="1076"/>
          <ac:spMkLst>
            <pc:docMk/>
            <pc:sldMk cId="2066033329" sldId="1818"/>
            <ac:spMk id="11" creationId="{F6302AB1-8B85-5171-D2CB-085AEFECCE6F}"/>
          </ac:spMkLst>
        </pc:spChg>
        <pc:spChg chg="add mod">
          <ac:chgData name="Michiel Hageman" userId="b30ba945-1f09-4979-a66d-2a5928ac2532" providerId="ADAL" clId="{2DDB0C0E-2CB4-EA47-921C-20495E8D3ACE}" dt="2022-12-21T16:37:03.177" v="2945" actId="20577"/>
          <ac:spMkLst>
            <pc:docMk/>
            <pc:sldMk cId="2066033329" sldId="1818"/>
            <ac:spMk id="13" creationId="{0298A5F4-D198-E7F0-179A-3354DB046AA8}"/>
          </ac:spMkLst>
        </pc:spChg>
        <pc:picChg chg="del mod">
          <ac:chgData name="Michiel Hageman" userId="b30ba945-1f09-4979-a66d-2a5928ac2532" providerId="ADAL" clId="{2DDB0C0E-2CB4-EA47-921C-20495E8D3ACE}" dt="2022-12-21T17:39:09.517" v="3633" actId="478"/>
          <ac:picMkLst>
            <pc:docMk/>
            <pc:sldMk cId="2066033329" sldId="1818"/>
            <ac:picMk id="12" creationId="{743A4449-DB50-9846-5C3A-6053AD5344FE}"/>
          </ac:picMkLst>
        </pc:picChg>
        <pc:picChg chg="add del mod">
          <ac:chgData name="Michiel Hageman" userId="b30ba945-1f09-4979-a66d-2a5928ac2532" providerId="ADAL" clId="{2DDB0C0E-2CB4-EA47-921C-20495E8D3ACE}" dt="2022-12-21T17:41:45.319" v="3661" actId="478"/>
          <ac:picMkLst>
            <pc:docMk/>
            <pc:sldMk cId="2066033329" sldId="1818"/>
            <ac:picMk id="14" creationId="{E90AC981-ADD8-4D50-E6C0-1062838CB761}"/>
          </ac:picMkLst>
        </pc:picChg>
        <pc:picChg chg="add mod">
          <ac:chgData name="Michiel Hageman" userId="b30ba945-1f09-4979-a66d-2a5928ac2532" providerId="ADAL" clId="{2DDB0C0E-2CB4-EA47-921C-20495E8D3ACE}" dt="2022-12-21T17:39:14.422" v="3636" actId="1076"/>
          <ac:picMkLst>
            <pc:docMk/>
            <pc:sldMk cId="2066033329" sldId="1818"/>
            <ac:picMk id="16" creationId="{79377B6C-FD25-B2DD-BBC0-7D87647D314C}"/>
          </ac:picMkLst>
        </pc:picChg>
        <pc:picChg chg="del mod">
          <ac:chgData name="Michiel Hageman" userId="b30ba945-1f09-4979-a66d-2a5928ac2532" providerId="ADAL" clId="{2DDB0C0E-2CB4-EA47-921C-20495E8D3ACE}" dt="2022-12-21T17:41:00.390" v="3649" actId="478"/>
          <ac:picMkLst>
            <pc:docMk/>
            <pc:sldMk cId="2066033329" sldId="1818"/>
            <ac:picMk id="17" creationId="{FB492F26-89D7-E60E-DBFE-255B14F774C4}"/>
          </ac:picMkLst>
        </pc:picChg>
        <pc:picChg chg="add del mod">
          <ac:chgData name="Michiel Hageman" userId="b30ba945-1f09-4979-a66d-2a5928ac2532" providerId="ADAL" clId="{2DDB0C0E-2CB4-EA47-921C-20495E8D3ACE}" dt="2022-12-21T17:40:54.897" v="3646" actId="478"/>
          <ac:picMkLst>
            <pc:docMk/>
            <pc:sldMk cId="2066033329" sldId="1818"/>
            <ac:picMk id="19" creationId="{EC863CB7-A22C-4BD9-D570-638C24E7246F}"/>
          </ac:picMkLst>
        </pc:picChg>
        <pc:picChg chg="add del mod">
          <ac:chgData name="Michiel Hageman" userId="b30ba945-1f09-4979-a66d-2a5928ac2532" providerId="ADAL" clId="{2DDB0C0E-2CB4-EA47-921C-20495E8D3ACE}" dt="2022-12-21T17:40:54.897" v="3646" actId="478"/>
          <ac:picMkLst>
            <pc:docMk/>
            <pc:sldMk cId="2066033329" sldId="1818"/>
            <ac:picMk id="21" creationId="{2FAFB24F-8F0D-13EF-C77A-BC19251707E3}"/>
          </ac:picMkLst>
        </pc:picChg>
        <pc:picChg chg="mod">
          <ac:chgData name="Michiel Hageman" userId="b30ba945-1f09-4979-a66d-2a5928ac2532" providerId="ADAL" clId="{2DDB0C0E-2CB4-EA47-921C-20495E8D3ACE}" dt="2022-12-21T16:34:56.025" v="2636" actId="1076"/>
          <ac:picMkLst>
            <pc:docMk/>
            <pc:sldMk cId="2066033329" sldId="1818"/>
            <ac:picMk id="22" creationId="{39A5134D-7569-370E-8960-3B34DAB8D55C}"/>
          </ac:picMkLst>
        </pc:picChg>
        <pc:picChg chg="add del mod">
          <ac:chgData name="Michiel Hageman" userId="b30ba945-1f09-4979-a66d-2a5928ac2532" providerId="ADAL" clId="{2DDB0C0E-2CB4-EA47-921C-20495E8D3ACE}" dt="2022-12-21T17:41:06.304" v="3652" actId="478"/>
          <ac:picMkLst>
            <pc:docMk/>
            <pc:sldMk cId="2066033329" sldId="1818"/>
            <ac:picMk id="24" creationId="{83180287-7901-45B9-565C-3F4BF63255F3}"/>
          </ac:picMkLst>
        </pc:picChg>
        <pc:picChg chg="add del mod">
          <ac:chgData name="Michiel Hageman" userId="b30ba945-1f09-4979-a66d-2a5928ac2532" providerId="ADAL" clId="{2DDB0C0E-2CB4-EA47-921C-20495E8D3ACE}" dt="2022-12-21T17:41:13.112" v="3656" actId="478"/>
          <ac:picMkLst>
            <pc:docMk/>
            <pc:sldMk cId="2066033329" sldId="1818"/>
            <ac:picMk id="26" creationId="{4A57AD21-5F79-CF8F-D581-F4BE0051F442}"/>
          </ac:picMkLst>
        </pc:picChg>
        <pc:picChg chg="add mod">
          <ac:chgData name="Michiel Hageman" userId="b30ba945-1f09-4979-a66d-2a5928ac2532" providerId="ADAL" clId="{2DDB0C0E-2CB4-EA47-921C-20495E8D3ACE}" dt="2022-12-21T17:41:10.692" v="3655" actId="1076"/>
          <ac:picMkLst>
            <pc:docMk/>
            <pc:sldMk cId="2066033329" sldId="1818"/>
            <ac:picMk id="28" creationId="{2C30C2D4-AE30-F4BF-151F-7095E8C80874}"/>
          </ac:picMkLst>
        </pc:picChg>
        <pc:picChg chg="add del mod">
          <ac:chgData name="Michiel Hageman" userId="b30ba945-1f09-4979-a66d-2a5928ac2532" providerId="ADAL" clId="{2DDB0C0E-2CB4-EA47-921C-20495E8D3ACE}" dt="2022-12-21T17:41:50.789" v="3664" actId="478"/>
          <ac:picMkLst>
            <pc:docMk/>
            <pc:sldMk cId="2066033329" sldId="1818"/>
            <ac:picMk id="30" creationId="{F57FE7DE-3E69-592F-AC42-534A02457B2A}"/>
          </ac:picMkLst>
        </pc:picChg>
        <pc:picChg chg="add del mod">
          <ac:chgData name="Michiel Hageman" userId="b30ba945-1f09-4979-a66d-2a5928ac2532" providerId="ADAL" clId="{2DDB0C0E-2CB4-EA47-921C-20495E8D3ACE}" dt="2022-12-21T17:41:50.789" v="3664" actId="478"/>
          <ac:picMkLst>
            <pc:docMk/>
            <pc:sldMk cId="2066033329" sldId="1818"/>
            <ac:picMk id="32" creationId="{24B7E764-DD0A-296C-E5EE-1D04B44B4E35}"/>
          </ac:picMkLst>
        </pc:picChg>
        <pc:picChg chg="add mod">
          <ac:chgData name="Michiel Hageman" userId="b30ba945-1f09-4979-a66d-2a5928ac2532" providerId="ADAL" clId="{2DDB0C0E-2CB4-EA47-921C-20495E8D3ACE}" dt="2022-12-21T17:41:48.920" v="3663" actId="1076"/>
          <ac:picMkLst>
            <pc:docMk/>
            <pc:sldMk cId="2066033329" sldId="1818"/>
            <ac:picMk id="34" creationId="{D7F0FD36-85DF-5CDE-192A-921F39C9ABF3}"/>
          </ac:picMkLst>
        </pc:picChg>
      </pc:sldChg>
      <pc:sldChg chg="modSp add del mod">
        <pc:chgData name="Michiel Hageman" userId="b30ba945-1f09-4979-a66d-2a5928ac2532" providerId="ADAL" clId="{2DDB0C0E-2CB4-EA47-921C-20495E8D3ACE}" dt="2022-12-21T17:43:24.863" v="3789" actId="1076"/>
        <pc:sldMkLst>
          <pc:docMk/>
          <pc:sldMk cId="1322531131" sldId="1819"/>
        </pc:sldMkLst>
        <pc:spChg chg="mod">
          <ac:chgData name="Michiel Hageman" userId="b30ba945-1f09-4979-a66d-2a5928ac2532" providerId="ADAL" clId="{2DDB0C0E-2CB4-EA47-921C-20495E8D3ACE}" dt="2022-12-21T16:39:03.902" v="3038" actId="20577"/>
          <ac:spMkLst>
            <pc:docMk/>
            <pc:sldMk cId="1322531131" sldId="1819"/>
            <ac:spMk id="7" creationId="{81615A34-3BDE-456B-8EC2-BD56E72CB0D3}"/>
          </ac:spMkLst>
        </pc:spChg>
        <pc:spChg chg="mod">
          <ac:chgData name="Michiel Hageman" userId="b30ba945-1f09-4979-a66d-2a5928ac2532" providerId="ADAL" clId="{2DDB0C0E-2CB4-EA47-921C-20495E8D3ACE}" dt="2022-12-21T17:43:24.863" v="3789" actId="1076"/>
          <ac:spMkLst>
            <pc:docMk/>
            <pc:sldMk cId="1322531131" sldId="1819"/>
            <ac:spMk id="19" creationId="{FE43E89C-0F32-0763-E962-594D0AAAB968}"/>
          </ac:spMkLst>
        </pc:spChg>
        <pc:spChg chg="mod">
          <ac:chgData name="Michiel Hageman" userId="b30ba945-1f09-4979-a66d-2a5928ac2532" providerId="ADAL" clId="{2DDB0C0E-2CB4-EA47-921C-20495E8D3ACE}" dt="2022-12-21T17:43:24.863" v="3789" actId="1076"/>
          <ac:spMkLst>
            <pc:docMk/>
            <pc:sldMk cId="1322531131" sldId="1819"/>
            <ac:spMk id="20" creationId="{1663C22E-4102-FA58-8237-85A9AB21268E}"/>
          </ac:spMkLst>
        </pc:spChg>
        <pc:spChg chg="mod">
          <ac:chgData name="Michiel Hageman" userId="b30ba945-1f09-4979-a66d-2a5928ac2532" providerId="ADAL" clId="{2DDB0C0E-2CB4-EA47-921C-20495E8D3ACE}" dt="2022-12-21T17:43:24.863" v="3789" actId="1076"/>
          <ac:spMkLst>
            <pc:docMk/>
            <pc:sldMk cId="1322531131" sldId="1819"/>
            <ac:spMk id="21" creationId="{D1DF68B6-8E9D-903C-8C6F-084FA1514F10}"/>
          </ac:spMkLst>
        </pc:spChg>
        <pc:spChg chg="mod">
          <ac:chgData name="Michiel Hageman" userId="b30ba945-1f09-4979-a66d-2a5928ac2532" providerId="ADAL" clId="{2DDB0C0E-2CB4-EA47-921C-20495E8D3ACE}" dt="2022-12-21T17:43:24.863" v="3789" actId="1076"/>
          <ac:spMkLst>
            <pc:docMk/>
            <pc:sldMk cId="1322531131" sldId="1819"/>
            <ac:spMk id="23" creationId="{4ED17AE2-24B0-6C06-0F9D-E953DF9B108C}"/>
          </ac:spMkLst>
        </pc:spChg>
        <pc:spChg chg="mod">
          <ac:chgData name="Michiel Hageman" userId="b30ba945-1f09-4979-a66d-2a5928ac2532" providerId="ADAL" clId="{2DDB0C0E-2CB4-EA47-921C-20495E8D3ACE}" dt="2022-12-21T17:43:24.863" v="3789" actId="1076"/>
          <ac:spMkLst>
            <pc:docMk/>
            <pc:sldMk cId="1322531131" sldId="1819"/>
            <ac:spMk id="26" creationId="{9C0DD9AA-FC04-7AE3-8589-7F1CBA65FFBE}"/>
          </ac:spMkLst>
        </pc:spChg>
        <pc:spChg chg="mod">
          <ac:chgData name="Michiel Hageman" userId="b30ba945-1f09-4979-a66d-2a5928ac2532" providerId="ADAL" clId="{2DDB0C0E-2CB4-EA47-921C-20495E8D3ACE}" dt="2022-12-21T17:43:24.863" v="3789" actId="1076"/>
          <ac:spMkLst>
            <pc:docMk/>
            <pc:sldMk cId="1322531131" sldId="1819"/>
            <ac:spMk id="27" creationId="{85786D78-490E-9F13-CBAF-94AF3A581270}"/>
          </ac:spMkLst>
        </pc:spChg>
        <pc:spChg chg="mod">
          <ac:chgData name="Michiel Hageman" userId="b30ba945-1f09-4979-a66d-2a5928ac2532" providerId="ADAL" clId="{2DDB0C0E-2CB4-EA47-921C-20495E8D3ACE}" dt="2022-12-21T17:43:24.863" v="3789" actId="1076"/>
          <ac:spMkLst>
            <pc:docMk/>
            <pc:sldMk cId="1322531131" sldId="1819"/>
            <ac:spMk id="28" creationId="{76AFB033-248F-5DDB-0447-9ABC5F54F07A}"/>
          </ac:spMkLst>
        </pc:spChg>
        <pc:picChg chg="mod">
          <ac:chgData name="Michiel Hageman" userId="b30ba945-1f09-4979-a66d-2a5928ac2532" providerId="ADAL" clId="{2DDB0C0E-2CB4-EA47-921C-20495E8D3ACE}" dt="2022-12-21T17:43:24.863" v="3789" actId="1076"/>
          <ac:picMkLst>
            <pc:docMk/>
            <pc:sldMk cId="1322531131" sldId="1819"/>
            <ac:picMk id="17" creationId="{00B96CD6-F1BD-9275-1F51-000DB09DDA81}"/>
          </ac:picMkLst>
        </pc:picChg>
      </pc:sldChg>
      <pc:sldChg chg="delSp modSp add del mod">
        <pc:chgData name="Michiel Hageman" userId="b30ba945-1f09-4979-a66d-2a5928ac2532" providerId="ADAL" clId="{2DDB0C0E-2CB4-EA47-921C-20495E8D3ACE}" dt="2022-12-21T17:43:31.049" v="3790" actId="1076"/>
        <pc:sldMkLst>
          <pc:docMk/>
          <pc:sldMk cId="2516108187" sldId="1820"/>
        </pc:sldMkLst>
        <pc:spChg chg="mod">
          <ac:chgData name="Michiel Hageman" userId="b30ba945-1f09-4979-a66d-2a5928ac2532" providerId="ADAL" clId="{2DDB0C0E-2CB4-EA47-921C-20495E8D3ACE}" dt="2022-12-21T16:48:16.013" v="3360" actId="313"/>
          <ac:spMkLst>
            <pc:docMk/>
            <pc:sldMk cId="2516108187" sldId="1820"/>
            <ac:spMk id="3" creationId="{574193C0-7E6F-7F43-1532-EEFF32308C5E}"/>
          </ac:spMkLst>
        </pc:spChg>
        <pc:spChg chg="mod">
          <ac:chgData name="Michiel Hageman" userId="b30ba945-1f09-4979-a66d-2a5928ac2532" providerId="ADAL" clId="{2DDB0C0E-2CB4-EA47-921C-20495E8D3ACE}" dt="2022-12-21T16:38:57.715" v="3020" actId="20577"/>
          <ac:spMkLst>
            <pc:docMk/>
            <pc:sldMk cId="2516108187" sldId="1820"/>
            <ac:spMk id="7" creationId="{81615A34-3BDE-456B-8EC2-BD56E72CB0D3}"/>
          </ac:spMkLst>
        </pc:spChg>
        <pc:spChg chg="mod">
          <ac:chgData name="Michiel Hageman" userId="b30ba945-1f09-4979-a66d-2a5928ac2532" providerId="ADAL" clId="{2DDB0C0E-2CB4-EA47-921C-20495E8D3ACE}" dt="2022-12-21T17:43:31.049" v="3790" actId="1076"/>
          <ac:spMkLst>
            <pc:docMk/>
            <pc:sldMk cId="2516108187" sldId="1820"/>
            <ac:spMk id="19" creationId="{FE43E89C-0F32-0763-E962-594D0AAAB968}"/>
          </ac:spMkLst>
        </pc:spChg>
        <pc:spChg chg="del">
          <ac:chgData name="Michiel Hageman" userId="b30ba945-1f09-4979-a66d-2a5928ac2532" providerId="ADAL" clId="{2DDB0C0E-2CB4-EA47-921C-20495E8D3ACE}" dt="2022-12-21T16:38:31.637" v="2983" actId="478"/>
          <ac:spMkLst>
            <pc:docMk/>
            <pc:sldMk cId="2516108187" sldId="1820"/>
            <ac:spMk id="20" creationId="{1663C22E-4102-FA58-8237-85A9AB21268E}"/>
          </ac:spMkLst>
        </pc:spChg>
        <pc:spChg chg="mod">
          <ac:chgData name="Michiel Hageman" userId="b30ba945-1f09-4979-a66d-2a5928ac2532" providerId="ADAL" clId="{2DDB0C0E-2CB4-EA47-921C-20495E8D3ACE}" dt="2022-12-21T17:43:31.049" v="3790" actId="1076"/>
          <ac:spMkLst>
            <pc:docMk/>
            <pc:sldMk cId="2516108187" sldId="1820"/>
            <ac:spMk id="21" creationId="{D1DF68B6-8E9D-903C-8C6F-084FA1514F10}"/>
          </ac:spMkLst>
        </pc:spChg>
        <pc:spChg chg="mod">
          <ac:chgData name="Michiel Hageman" userId="b30ba945-1f09-4979-a66d-2a5928ac2532" providerId="ADAL" clId="{2DDB0C0E-2CB4-EA47-921C-20495E8D3ACE}" dt="2022-12-21T17:43:31.049" v="3790" actId="1076"/>
          <ac:spMkLst>
            <pc:docMk/>
            <pc:sldMk cId="2516108187" sldId="1820"/>
            <ac:spMk id="23" creationId="{4ED17AE2-24B0-6C06-0F9D-E953DF9B108C}"/>
          </ac:spMkLst>
        </pc:spChg>
        <pc:spChg chg="mod">
          <ac:chgData name="Michiel Hageman" userId="b30ba945-1f09-4979-a66d-2a5928ac2532" providerId="ADAL" clId="{2DDB0C0E-2CB4-EA47-921C-20495E8D3ACE}" dt="2022-12-21T17:43:31.049" v="3790" actId="1076"/>
          <ac:spMkLst>
            <pc:docMk/>
            <pc:sldMk cId="2516108187" sldId="1820"/>
            <ac:spMk id="26" creationId="{9C0DD9AA-FC04-7AE3-8589-7F1CBA65FFBE}"/>
          </ac:spMkLst>
        </pc:spChg>
        <pc:spChg chg="mod">
          <ac:chgData name="Michiel Hageman" userId="b30ba945-1f09-4979-a66d-2a5928ac2532" providerId="ADAL" clId="{2DDB0C0E-2CB4-EA47-921C-20495E8D3ACE}" dt="2022-12-21T17:43:31.049" v="3790" actId="1076"/>
          <ac:spMkLst>
            <pc:docMk/>
            <pc:sldMk cId="2516108187" sldId="1820"/>
            <ac:spMk id="27" creationId="{85786D78-490E-9F13-CBAF-94AF3A581270}"/>
          </ac:spMkLst>
        </pc:spChg>
        <pc:spChg chg="mod">
          <ac:chgData name="Michiel Hageman" userId="b30ba945-1f09-4979-a66d-2a5928ac2532" providerId="ADAL" clId="{2DDB0C0E-2CB4-EA47-921C-20495E8D3ACE}" dt="2022-12-21T17:43:31.049" v="3790" actId="1076"/>
          <ac:spMkLst>
            <pc:docMk/>
            <pc:sldMk cId="2516108187" sldId="1820"/>
            <ac:spMk id="28" creationId="{76AFB033-248F-5DDB-0447-9ABC5F54F07A}"/>
          </ac:spMkLst>
        </pc:spChg>
        <pc:picChg chg="mod">
          <ac:chgData name="Michiel Hageman" userId="b30ba945-1f09-4979-a66d-2a5928ac2532" providerId="ADAL" clId="{2DDB0C0E-2CB4-EA47-921C-20495E8D3ACE}" dt="2022-12-21T17:43:31.049" v="3790" actId="1076"/>
          <ac:picMkLst>
            <pc:docMk/>
            <pc:sldMk cId="2516108187" sldId="1820"/>
            <ac:picMk id="4" creationId="{78848308-D400-3637-3C88-E2231C7A83E2}"/>
          </ac:picMkLst>
        </pc:picChg>
      </pc:sldChg>
      <pc:sldChg chg="modSp add mod ord">
        <pc:chgData name="Michiel Hageman" userId="b30ba945-1f09-4979-a66d-2a5928ac2532" providerId="ADAL" clId="{2DDB0C0E-2CB4-EA47-921C-20495E8D3ACE}" dt="2022-12-21T17:59:55.624" v="4320" actId="20577"/>
        <pc:sldMkLst>
          <pc:docMk/>
          <pc:sldMk cId="3066776428" sldId="1821"/>
        </pc:sldMkLst>
        <pc:spChg chg="mod">
          <ac:chgData name="Michiel Hageman" userId="b30ba945-1f09-4979-a66d-2a5928ac2532" providerId="ADAL" clId="{2DDB0C0E-2CB4-EA47-921C-20495E8D3ACE}" dt="2022-12-21T17:59:55.624" v="4320" actId="20577"/>
          <ac:spMkLst>
            <pc:docMk/>
            <pc:sldMk cId="3066776428" sldId="1821"/>
            <ac:spMk id="38" creationId="{E3C1E33A-5220-467F-BCA7-524CAAD24A96}"/>
          </ac:spMkLst>
        </pc:spChg>
        <pc:graphicFrameChg chg="modGraphic">
          <ac:chgData name="Michiel Hageman" userId="b30ba945-1f09-4979-a66d-2a5928ac2532" providerId="ADAL" clId="{2DDB0C0E-2CB4-EA47-921C-20495E8D3ACE}" dt="2022-12-21T17:43:13.826" v="3788" actId="20577"/>
          <ac:graphicFrameMkLst>
            <pc:docMk/>
            <pc:sldMk cId="3066776428" sldId="1821"/>
            <ac:graphicFrameMk id="2" creationId="{AD2A8FEB-AC79-ACD9-8884-9882CB6ECC18}"/>
          </ac:graphicFrameMkLst>
        </pc:graphicFrameChg>
      </pc:sldChg>
      <pc:sldChg chg="add del">
        <pc:chgData name="Michiel Hageman" userId="b30ba945-1f09-4979-a66d-2a5928ac2532" providerId="ADAL" clId="{2DDB0C0E-2CB4-EA47-921C-20495E8D3ACE}" dt="2022-12-21T16:49:40.845" v="3410"/>
        <pc:sldMkLst>
          <pc:docMk/>
          <pc:sldMk cId="608830689" sldId="1822"/>
        </pc:sldMkLst>
      </pc:sldChg>
      <pc:sldChg chg="add">
        <pc:chgData name="Michiel Hageman" userId="b30ba945-1f09-4979-a66d-2a5928ac2532" providerId="ADAL" clId="{2DDB0C0E-2CB4-EA47-921C-20495E8D3ACE}" dt="2022-12-21T16:49:40.988" v="3411"/>
        <pc:sldMkLst>
          <pc:docMk/>
          <pc:sldMk cId="2993380054" sldId="1822"/>
        </pc:sldMkLst>
      </pc:sldChg>
      <pc:sldChg chg="add del">
        <pc:chgData name="Michiel Hageman" userId="b30ba945-1f09-4979-a66d-2a5928ac2532" providerId="ADAL" clId="{2DDB0C0E-2CB4-EA47-921C-20495E8D3ACE}" dt="2022-12-21T16:49:40.988" v="3411"/>
        <pc:sldMkLst>
          <pc:docMk/>
          <pc:sldMk cId="3260567175" sldId="81712"/>
        </pc:sldMkLst>
      </pc:sldChg>
      <pc:sldMasterChg chg="delSldLayout">
        <pc:chgData name="Michiel Hageman" userId="b30ba945-1f09-4979-a66d-2a5928ac2532" providerId="ADAL" clId="{2DDB0C0E-2CB4-EA47-921C-20495E8D3ACE}" dt="2022-12-21T16:48:34.820" v="3397" actId="2696"/>
        <pc:sldMasterMkLst>
          <pc:docMk/>
          <pc:sldMasterMk cId="3717284380" sldId="2147483842"/>
        </pc:sldMasterMkLst>
        <pc:sldLayoutChg chg="del">
          <pc:chgData name="Michiel Hageman" userId="b30ba945-1f09-4979-a66d-2a5928ac2532" providerId="ADAL" clId="{2DDB0C0E-2CB4-EA47-921C-20495E8D3ACE}" dt="2022-12-21T16:48:34.820" v="3397" actId="2696"/>
          <pc:sldLayoutMkLst>
            <pc:docMk/>
            <pc:sldMasterMk cId="3717284380" sldId="2147483842"/>
            <pc:sldLayoutMk cId="3357134294" sldId="2147483911"/>
          </pc:sldLayoutMkLst>
        </pc:sldLayoutChg>
      </pc:sldMasterChg>
      <pc:sldMasterChg chg="del delSldLayout">
        <pc:chgData name="Michiel Hageman" userId="b30ba945-1f09-4979-a66d-2a5928ac2532" providerId="ADAL" clId="{2DDB0C0E-2CB4-EA47-921C-20495E8D3ACE}" dt="2022-12-21T16:50:33.362" v="3415" actId="2696"/>
        <pc:sldMasterMkLst>
          <pc:docMk/>
          <pc:sldMasterMk cId="718315428" sldId="2147483875"/>
        </pc:sldMasterMkLst>
        <pc:sldLayoutChg chg="del">
          <pc:chgData name="Michiel Hageman" userId="b30ba945-1f09-4979-a66d-2a5928ac2532" providerId="ADAL" clId="{2DDB0C0E-2CB4-EA47-921C-20495E8D3ACE}" dt="2022-12-21T16:50:33.362" v="3415" actId="2696"/>
          <pc:sldLayoutMkLst>
            <pc:docMk/>
            <pc:sldMasterMk cId="718315428" sldId="2147483875"/>
            <pc:sldLayoutMk cId="2704016270" sldId="2147483876"/>
          </pc:sldLayoutMkLst>
        </pc:sldLayoutChg>
        <pc:sldLayoutChg chg="del">
          <pc:chgData name="Michiel Hageman" userId="b30ba945-1f09-4979-a66d-2a5928ac2532" providerId="ADAL" clId="{2DDB0C0E-2CB4-EA47-921C-20495E8D3ACE}" dt="2022-12-21T16:50:33.362" v="3415" actId="2696"/>
          <pc:sldLayoutMkLst>
            <pc:docMk/>
            <pc:sldMasterMk cId="718315428" sldId="2147483875"/>
            <pc:sldLayoutMk cId="1825300041" sldId="2147483877"/>
          </pc:sldLayoutMkLst>
        </pc:sldLayoutChg>
        <pc:sldLayoutChg chg="del">
          <pc:chgData name="Michiel Hageman" userId="b30ba945-1f09-4979-a66d-2a5928ac2532" providerId="ADAL" clId="{2DDB0C0E-2CB4-EA47-921C-20495E8D3ACE}" dt="2022-12-21T16:50:33.362" v="3415" actId="2696"/>
          <pc:sldLayoutMkLst>
            <pc:docMk/>
            <pc:sldMasterMk cId="718315428" sldId="2147483875"/>
            <pc:sldLayoutMk cId="299107446" sldId="2147483878"/>
          </pc:sldLayoutMkLst>
        </pc:sldLayoutChg>
        <pc:sldLayoutChg chg="del">
          <pc:chgData name="Michiel Hageman" userId="b30ba945-1f09-4979-a66d-2a5928ac2532" providerId="ADAL" clId="{2DDB0C0E-2CB4-EA47-921C-20495E8D3ACE}" dt="2022-12-21T16:50:33.362" v="3415" actId="2696"/>
          <pc:sldLayoutMkLst>
            <pc:docMk/>
            <pc:sldMasterMk cId="718315428" sldId="2147483875"/>
            <pc:sldLayoutMk cId="3081600196" sldId="2147483879"/>
          </pc:sldLayoutMkLst>
        </pc:sldLayoutChg>
        <pc:sldLayoutChg chg="del">
          <pc:chgData name="Michiel Hageman" userId="b30ba945-1f09-4979-a66d-2a5928ac2532" providerId="ADAL" clId="{2DDB0C0E-2CB4-EA47-921C-20495E8D3ACE}" dt="2022-12-21T16:50:33.362" v="3415" actId="2696"/>
          <pc:sldLayoutMkLst>
            <pc:docMk/>
            <pc:sldMasterMk cId="718315428" sldId="2147483875"/>
            <pc:sldLayoutMk cId="3927218406" sldId="2147483880"/>
          </pc:sldLayoutMkLst>
        </pc:sldLayoutChg>
        <pc:sldLayoutChg chg="del">
          <pc:chgData name="Michiel Hageman" userId="b30ba945-1f09-4979-a66d-2a5928ac2532" providerId="ADAL" clId="{2DDB0C0E-2CB4-EA47-921C-20495E8D3ACE}" dt="2022-12-21T16:50:33.362" v="3415" actId="2696"/>
          <pc:sldLayoutMkLst>
            <pc:docMk/>
            <pc:sldMasterMk cId="718315428" sldId="2147483875"/>
            <pc:sldLayoutMk cId="2055594821" sldId="2147483881"/>
          </pc:sldLayoutMkLst>
        </pc:sldLayoutChg>
        <pc:sldLayoutChg chg="del">
          <pc:chgData name="Michiel Hageman" userId="b30ba945-1f09-4979-a66d-2a5928ac2532" providerId="ADAL" clId="{2DDB0C0E-2CB4-EA47-921C-20495E8D3ACE}" dt="2022-12-21T16:50:33.362" v="3415" actId="2696"/>
          <pc:sldLayoutMkLst>
            <pc:docMk/>
            <pc:sldMasterMk cId="718315428" sldId="2147483875"/>
            <pc:sldLayoutMk cId="2696282938" sldId="2147483882"/>
          </pc:sldLayoutMkLst>
        </pc:sldLayoutChg>
        <pc:sldLayoutChg chg="del">
          <pc:chgData name="Michiel Hageman" userId="b30ba945-1f09-4979-a66d-2a5928ac2532" providerId="ADAL" clId="{2DDB0C0E-2CB4-EA47-921C-20495E8D3ACE}" dt="2022-12-21T16:50:33.362" v="3415" actId="2696"/>
          <pc:sldLayoutMkLst>
            <pc:docMk/>
            <pc:sldMasterMk cId="718315428" sldId="2147483875"/>
            <pc:sldLayoutMk cId="2581835462" sldId="2147483883"/>
          </pc:sldLayoutMkLst>
        </pc:sldLayoutChg>
        <pc:sldLayoutChg chg="del">
          <pc:chgData name="Michiel Hageman" userId="b30ba945-1f09-4979-a66d-2a5928ac2532" providerId="ADAL" clId="{2DDB0C0E-2CB4-EA47-921C-20495E8D3ACE}" dt="2022-12-21T16:50:33.362" v="3415" actId="2696"/>
          <pc:sldLayoutMkLst>
            <pc:docMk/>
            <pc:sldMasterMk cId="718315428" sldId="2147483875"/>
            <pc:sldLayoutMk cId="3546605295" sldId="2147483884"/>
          </pc:sldLayoutMkLst>
        </pc:sldLayoutChg>
        <pc:sldLayoutChg chg="del">
          <pc:chgData name="Michiel Hageman" userId="b30ba945-1f09-4979-a66d-2a5928ac2532" providerId="ADAL" clId="{2DDB0C0E-2CB4-EA47-921C-20495E8D3ACE}" dt="2022-12-21T16:50:33.362" v="3415" actId="2696"/>
          <pc:sldLayoutMkLst>
            <pc:docMk/>
            <pc:sldMasterMk cId="718315428" sldId="2147483875"/>
            <pc:sldLayoutMk cId="1544896137" sldId="2147483885"/>
          </pc:sldLayoutMkLst>
        </pc:sldLayoutChg>
        <pc:sldLayoutChg chg="del">
          <pc:chgData name="Michiel Hageman" userId="b30ba945-1f09-4979-a66d-2a5928ac2532" providerId="ADAL" clId="{2DDB0C0E-2CB4-EA47-921C-20495E8D3ACE}" dt="2022-12-21T16:50:33.362" v="3415" actId="2696"/>
          <pc:sldLayoutMkLst>
            <pc:docMk/>
            <pc:sldMasterMk cId="718315428" sldId="2147483875"/>
            <pc:sldLayoutMk cId="2254292369" sldId="2147483886"/>
          </pc:sldLayoutMkLst>
        </pc:sldLayoutChg>
        <pc:sldLayoutChg chg="del">
          <pc:chgData name="Michiel Hageman" userId="b30ba945-1f09-4979-a66d-2a5928ac2532" providerId="ADAL" clId="{2DDB0C0E-2CB4-EA47-921C-20495E8D3ACE}" dt="2022-12-21T16:50:33.362" v="3415" actId="2696"/>
          <pc:sldLayoutMkLst>
            <pc:docMk/>
            <pc:sldMasterMk cId="718315428" sldId="2147483875"/>
            <pc:sldLayoutMk cId="3640901965" sldId="2147483887"/>
          </pc:sldLayoutMkLst>
        </pc:sldLayoutChg>
        <pc:sldLayoutChg chg="del">
          <pc:chgData name="Michiel Hageman" userId="b30ba945-1f09-4979-a66d-2a5928ac2532" providerId="ADAL" clId="{2DDB0C0E-2CB4-EA47-921C-20495E8D3ACE}" dt="2022-12-21T16:50:33.362" v="3415" actId="2696"/>
          <pc:sldLayoutMkLst>
            <pc:docMk/>
            <pc:sldMasterMk cId="718315428" sldId="2147483875"/>
            <pc:sldLayoutMk cId="1156050975" sldId="2147483888"/>
          </pc:sldLayoutMkLst>
        </pc:sldLayoutChg>
        <pc:sldLayoutChg chg="del">
          <pc:chgData name="Michiel Hageman" userId="b30ba945-1f09-4979-a66d-2a5928ac2532" providerId="ADAL" clId="{2DDB0C0E-2CB4-EA47-921C-20495E8D3ACE}" dt="2022-12-21T16:50:33.362" v="3415" actId="2696"/>
          <pc:sldLayoutMkLst>
            <pc:docMk/>
            <pc:sldMasterMk cId="718315428" sldId="2147483875"/>
            <pc:sldLayoutMk cId="2601056418" sldId="2147483889"/>
          </pc:sldLayoutMkLst>
        </pc:sldLayoutChg>
        <pc:sldLayoutChg chg="del">
          <pc:chgData name="Michiel Hageman" userId="b30ba945-1f09-4979-a66d-2a5928ac2532" providerId="ADAL" clId="{2DDB0C0E-2CB4-EA47-921C-20495E8D3ACE}" dt="2022-12-21T16:50:33.362" v="3415" actId="2696"/>
          <pc:sldLayoutMkLst>
            <pc:docMk/>
            <pc:sldMasterMk cId="718315428" sldId="2147483875"/>
            <pc:sldLayoutMk cId="2859360996" sldId="2147483890"/>
          </pc:sldLayoutMkLst>
        </pc:sldLayoutChg>
        <pc:sldLayoutChg chg="del">
          <pc:chgData name="Michiel Hageman" userId="b30ba945-1f09-4979-a66d-2a5928ac2532" providerId="ADAL" clId="{2DDB0C0E-2CB4-EA47-921C-20495E8D3ACE}" dt="2022-12-21T16:50:33.362" v="3415" actId="2696"/>
          <pc:sldLayoutMkLst>
            <pc:docMk/>
            <pc:sldMasterMk cId="718315428" sldId="2147483875"/>
            <pc:sldLayoutMk cId="1220179294" sldId="2147483891"/>
          </pc:sldLayoutMkLst>
        </pc:sldLayoutChg>
      </pc:sldMasterChg>
    </pc:docChg>
  </pc:docChgLst>
  <pc:docChgLst>
    <pc:chgData name="Michiel Hageman" userId="b30ba945-1f09-4979-a66d-2a5928ac2532" providerId="ADAL" clId="{0B958F96-3C50-2F42-9A4C-C4C6D7BE202D}"/>
    <pc:docChg chg="undo custSel addSld delSld modSld sldOrd delMainMaster">
      <pc:chgData name="Michiel Hageman" userId="b30ba945-1f09-4979-a66d-2a5928ac2532" providerId="ADAL" clId="{0B958F96-3C50-2F42-9A4C-C4C6D7BE202D}" dt="2023-01-26T15:23:03.159" v="1028" actId="20577"/>
      <pc:docMkLst>
        <pc:docMk/>
      </pc:docMkLst>
      <pc:sldChg chg="add del">
        <pc:chgData name="Michiel Hageman" userId="b30ba945-1f09-4979-a66d-2a5928ac2532" providerId="ADAL" clId="{0B958F96-3C50-2F42-9A4C-C4C6D7BE202D}" dt="2023-01-26T15:00:17.206" v="416" actId="2696"/>
        <pc:sldMkLst>
          <pc:docMk/>
          <pc:sldMk cId="3527025948" sldId="315"/>
        </pc:sldMkLst>
      </pc:sldChg>
      <pc:sldChg chg="addSp delSp modSp mod">
        <pc:chgData name="Michiel Hageman" userId="b30ba945-1f09-4979-a66d-2a5928ac2532" providerId="ADAL" clId="{0B958F96-3C50-2F42-9A4C-C4C6D7BE202D}" dt="2023-01-26T15:19:15.649" v="990" actId="1076"/>
        <pc:sldMkLst>
          <pc:docMk/>
          <pc:sldMk cId="324216028" sldId="712"/>
        </pc:sldMkLst>
        <pc:spChg chg="mod">
          <ac:chgData name="Michiel Hageman" userId="b30ba945-1f09-4979-a66d-2a5928ac2532" providerId="ADAL" clId="{0B958F96-3C50-2F42-9A4C-C4C6D7BE202D}" dt="2023-01-26T14:47:05.717" v="106" actId="20577"/>
          <ac:spMkLst>
            <pc:docMk/>
            <pc:sldMk cId="324216028" sldId="712"/>
            <ac:spMk id="5" creationId="{52937BAE-2437-458B-A133-430C27B117CB}"/>
          </ac:spMkLst>
        </pc:spChg>
        <pc:spChg chg="mod">
          <ac:chgData name="Michiel Hageman" userId="b30ba945-1f09-4979-a66d-2a5928ac2532" providerId="ADAL" clId="{0B958F96-3C50-2F42-9A4C-C4C6D7BE202D}" dt="2023-01-26T15:19:11.850" v="988" actId="20577"/>
          <ac:spMkLst>
            <pc:docMk/>
            <pc:sldMk cId="324216028" sldId="712"/>
            <ac:spMk id="6" creationId="{B242B0B6-CEC8-4031-AB29-7E8969D91ED9}"/>
          </ac:spMkLst>
        </pc:spChg>
        <pc:picChg chg="del">
          <ac:chgData name="Michiel Hageman" userId="b30ba945-1f09-4979-a66d-2a5928ac2532" providerId="ADAL" clId="{0B958F96-3C50-2F42-9A4C-C4C6D7BE202D}" dt="2023-01-26T14:46:59.004" v="89" actId="478"/>
          <ac:picMkLst>
            <pc:docMk/>
            <pc:sldMk cId="324216028" sldId="712"/>
            <ac:picMk id="3" creationId="{96E714FB-769F-3355-EE82-FB77CADE45E4}"/>
          </ac:picMkLst>
        </pc:picChg>
        <pc:picChg chg="mod">
          <ac:chgData name="Michiel Hageman" userId="b30ba945-1f09-4979-a66d-2a5928ac2532" providerId="ADAL" clId="{0B958F96-3C50-2F42-9A4C-C4C6D7BE202D}" dt="2023-01-26T15:19:13.899" v="989" actId="1076"/>
          <ac:picMkLst>
            <pc:docMk/>
            <pc:sldMk cId="324216028" sldId="712"/>
            <ac:picMk id="4" creationId="{153AE476-520A-46CE-B678-02C0FE609B8A}"/>
          </ac:picMkLst>
        </pc:picChg>
        <pc:picChg chg="add mod">
          <ac:chgData name="Michiel Hageman" userId="b30ba945-1f09-4979-a66d-2a5928ac2532" providerId="ADAL" clId="{0B958F96-3C50-2F42-9A4C-C4C6D7BE202D}" dt="2023-01-26T15:19:15.649" v="990" actId="1076"/>
          <ac:picMkLst>
            <pc:docMk/>
            <pc:sldMk cId="324216028" sldId="712"/>
            <ac:picMk id="8" creationId="{8C3451D1-0BE6-836C-2FD5-3E665A2781CF}"/>
          </ac:picMkLst>
        </pc:picChg>
      </pc:sldChg>
      <pc:sldChg chg="del">
        <pc:chgData name="Michiel Hageman" userId="b30ba945-1f09-4979-a66d-2a5928ac2532" providerId="ADAL" clId="{0B958F96-3C50-2F42-9A4C-C4C6D7BE202D}" dt="2023-01-26T14:59:08.414" v="411" actId="2696"/>
        <pc:sldMkLst>
          <pc:docMk/>
          <pc:sldMk cId="2269443707" sldId="859"/>
        </pc:sldMkLst>
      </pc:sldChg>
      <pc:sldChg chg="add del">
        <pc:chgData name="Michiel Hageman" userId="b30ba945-1f09-4979-a66d-2a5928ac2532" providerId="ADAL" clId="{0B958F96-3C50-2F42-9A4C-C4C6D7BE202D}" dt="2023-01-26T15:06:48.087" v="625"/>
        <pc:sldMkLst>
          <pc:docMk/>
          <pc:sldMk cId="1132748941" sldId="878"/>
        </pc:sldMkLst>
      </pc:sldChg>
      <pc:sldChg chg="del">
        <pc:chgData name="Michiel Hageman" userId="b30ba945-1f09-4979-a66d-2a5928ac2532" providerId="ADAL" clId="{0B958F96-3C50-2F42-9A4C-C4C6D7BE202D}" dt="2023-01-26T14:58:55.187" v="404" actId="2696"/>
        <pc:sldMkLst>
          <pc:docMk/>
          <pc:sldMk cId="536331953" sldId="885"/>
        </pc:sldMkLst>
      </pc:sldChg>
      <pc:sldChg chg="addSp delSp modSp add mod">
        <pc:chgData name="Michiel Hageman" userId="b30ba945-1f09-4979-a66d-2a5928ac2532" providerId="ADAL" clId="{0B958F96-3C50-2F42-9A4C-C4C6D7BE202D}" dt="2023-01-26T15:16:50.485" v="881" actId="1076"/>
        <pc:sldMkLst>
          <pc:docMk/>
          <pc:sldMk cId="548335186" sldId="904"/>
        </pc:sldMkLst>
        <pc:picChg chg="add mod">
          <ac:chgData name="Michiel Hageman" userId="b30ba945-1f09-4979-a66d-2a5928ac2532" providerId="ADAL" clId="{0B958F96-3C50-2F42-9A4C-C4C6D7BE202D}" dt="2023-01-26T15:16:50.485" v="881" actId="1076"/>
          <ac:picMkLst>
            <pc:docMk/>
            <pc:sldMk cId="548335186" sldId="904"/>
            <ac:picMk id="3" creationId="{01D4E554-CC70-7C13-AEF4-9A42ED3D0F24}"/>
          </ac:picMkLst>
        </pc:picChg>
        <pc:picChg chg="del">
          <ac:chgData name="Michiel Hageman" userId="b30ba945-1f09-4979-a66d-2a5928ac2532" providerId="ADAL" clId="{0B958F96-3C50-2F42-9A4C-C4C6D7BE202D}" dt="2023-01-26T15:13:38.432" v="837" actId="478"/>
          <ac:picMkLst>
            <pc:docMk/>
            <pc:sldMk cId="548335186" sldId="904"/>
            <ac:picMk id="4" creationId="{C4CD79E8-8840-49DC-BF62-D80438B874D3}"/>
          </ac:picMkLst>
        </pc:picChg>
        <pc:picChg chg="add mod">
          <ac:chgData name="Michiel Hageman" userId="b30ba945-1f09-4979-a66d-2a5928ac2532" providerId="ADAL" clId="{0B958F96-3C50-2F42-9A4C-C4C6D7BE202D}" dt="2023-01-26T15:16:50.485" v="881" actId="1076"/>
          <ac:picMkLst>
            <pc:docMk/>
            <pc:sldMk cId="548335186" sldId="904"/>
            <ac:picMk id="8" creationId="{FB55B635-B6D4-31FC-F56F-21CEF8C7906A}"/>
          </ac:picMkLst>
        </pc:picChg>
        <pc:picChg chg="add mod">
          <ac:chgData name="Michiel Hageman" userId="b30ba945-1f09-4979-a66d-2a5928ac2532" providerId="ADAL" clId="{0B958F96-3C50-2F42-9A4C-C4C6D7BE202D}" dt="2023-01-26T15:16:50.485" v="881" actId="1076"/>
          <ac:picMkLst>
            <pc:docMk/>
            <pc:sldMk cId="548335186" sldId="904"/>
            <ac:picMk id="10" creationId="{741483BF-649A-6029-57E9-0EFAB0FD9F07}"/>
          </ac:picMkLst>
        </pc:picChg>
        <pc:picChg chg="del">
          <ac:chgData name="Michiel Hageman" userId="b30ba945-1f09-4979-a66d-2a5928ac2532" providerId="ADAL" clId="{0B958F96-3C50-2F42-9A4C-C4C6D7BE202D}" dt="2023-01-26T15:13:39.339" v="838" actId="478"/>
          <ac:picMkLst>
            <pc:docMk/>
            <pc:sldMk cId="548335186" sldId="904"/>
            <ac:picMk id="12" creationId="{AC52E239-004A-4DF2-B153-DBD25B44E800}"/>
          </ac:picMkLst>
        </pc:picChg>
        <pc:picChg chg="del">
          <ac:chgData name="Michiel Hageman" userId="b30ba945-1f09-4979-a66d-2a5928ac2532" providerId="ADAL" clId="{0B958F96-3C50-2F42-9A4C-C4C6D7BE202D}" dt="2023-01-26T15:13:40.465" v="839" actId="478"/>
          <ac:picMkLst>
            <pc:docMk/>
            <pc:sldMk cId="548335186" sldId="904"/>
            <ac:picMk id="14" creationId="{B468AF82-C634-4560-865A-41D762A0D38F}"/>
          </ac:picMkLst>
        </pc:picChg>
        <pc:cxnChg chg="mod">
          <ac:chgData name="Michiel Hageman" userId="b30ba945-1f09-4979-a66d-2a5928ac2532" providerId="ADAL" clId="{0B958F96-3C50-2F42-9A4C-C4C6D7BE202D}" dt="2023-01-26T15:16:50.485" v="881" actId="1076"/>
          <ac:cxnSpMkLst>
            <pc:docMk/>
            <pc:sldMk cId="548335186" sldId="904"/>
            <ac:cxnSpMk id="5" creationId="{B4AFF52B-DDCD-4390-AB50-E5BA8F4E34AE}"/>
          </ac:cxnSpMkLst>
        </pc:cxnChg>
      </pc:sldChg>
      <pc:sldChg chg="add del">
        <pc:chgData name="Michiel Hageman" userId="b30ba945-1f09-4979-a66d-2a5928ac2532" providerId="ADAL" clId="{0B958F96-3C50-2F42-9A4C-C4C6D7BE202D}" dt="2023-01-26T15:06:48.087" v="625"/>
        <pc:sldMkLst>
          <pc:docMk/>
          <pc:sldMk cId="2410761510" sldId="917"/>
        </pc:sldMkLst>
      </pc:sldChg>
      <pc:sldChg chg="modSp add mod">
        <pc:chgData name="Michiel Hageman" userId="b30ba945-1f09-4979-a66d-2a5928ac2532" providerId="ADAL" clId="{0B958F96-3C50-2F42-9A4C-C4C6D7BE202D}" dt="2023-01-26T15:23:03.159" v="1028" actId="20577"/>
        <pc:sldMkLst>
          <pc:docMk/>
          <pc:sldMk cId="813731577" sldId="924"/>
        </pc:sldMkLst>
        <pc:spChg chg="mod">
          <ac:chgData name="Michiel Hageman" userId="b30ba945-1f09-4979-a66d-2a5928ac2532" providerId="ADAL" clId="{0B958F96-3C50-2F42-9A4C-C4C6D7BE202D}" dt="2023-01-26T15:23:03.159" v="1028" actId="20577"/>
          <ac:spMkLst>
            <pc:docMk/>
            <pc:sldMk cId="813731577" sldId="924"/>
            <ac:spMk id="11" creationId="{E89E29E4-32A9-BD42-8D1C-8A8C087520F4}"/>
          </ac:spMkLst>
        </pc:spChg>
      </pc:sldChg>
      <pc:sldChg chg="del">
        <pc:chgData name="Michiel Hageman" userId="b30ba945-1f09-4979-a66d-2a5928ac2532" providerId="ADAL" clId="{0B958F96-3C50-2F42-9A4C-C4C6D7BE202D}" dt="2023-01-26T14:59:13.444" v="414" actId="2696"/>
        <pc:sldMkLst>
          <pc:docMk/>
          <pc:sldMk cId="4102229438" sldId="951"/>
        </pc:sldMkLst>
      </pc:sldChg>
      <pc:sldChg chg="add del modTransition">
        <pc:chgData name="Michiel Hageman" userId="b30ba945-1f09-4979-a66d-2a5928ac2532" providerId="ADAL" clId="{0B958F96-3C50-2F42-9A4C-C4C6D7BE202D}" dt="2023-01-26T15:06:56.523" v="627" actId="2696"/>
        <pc:sldMkLst>
          <pc:docMk/>
          <pc:sldMk cId="1681872760" sldId="952"/>
        </pc:sldMkLst>
      </pc:sldChg>
      <pc:sldChg chg="modSp add mod">
        <pc:chgData name="Michiel Hageman" userId="b30ba945-1f09-4979-a66d-2a5928ac2532" providerId="ADAL" clId="{0B958F96-3C50-2F42-9A4C-C4C6D7BE202D}" dt="2023-01-26T15:07:34.106" v="629" actId="207"/>
        <pc:sldMkLst>
          <pc:docMk/>
          <pc:sldMk cId="2032105761" sldId="957"/>
        </pc:sldMkLst>
        <pc:spChg chg="mod">
          <ac:chgData name="Michiel Hageman" userId="b30ba945-1f09-4979-a66d-2a5928ac2532" providerId="ADAL" clId="{0B958F96-3C50-2F42-9A4C-C4C6D7BE202D}" dt="2023-01-26T15:07:34.106" v="629" actId="207"/>
          <ac:spMkLst>
            <pc:docMk/>
            <pc:sldMk cId="2032105761" sldId="957"/>
            <ac:spMk id="7" creationId="{81615A34-3BDE-456B-8EC2-BD56E72CB0D3}"/>
          </ac:spMkLst>
        </pc:spChg>
      </pc:sldChg>
      <pc:sldChg chg="delSp modSp mod ord">
        <pc:chgData name="Michiel Hageman" userId="b30ba945-1f09-4979-a66d-2a5928ac2532" providerId="ADAL" clId="{0B958F96-3C50-2F42-9A4C-C4C6D7BE202D}" dt="2023-01-26T15:09:24.903" v="829" actId="20577"/>
        <pc:sldMkLst>
          <pc:docMk/>
          <pc:sldMk cId="3989876858" sldId="984"/>
        </pc:sldMkLst>
        <pc:spChg chg="del">
          <ac:chgData name="Michiel Hageman" userId="b30ba945-1f09-4979-a66d-2a5928ac2532" providerId="ADAL" clId="{0B958F96-3C50-2F42-9A4C-C4C6D7BE202D}" dt="2023-01-26T15:08:18.819" v="693" actId="478"/>
          <ac:spMkLst>
            <pc:docMk/>
            <pc:sldMk cId="3989876858" sldId="984"/>
            <ac:spMk id="2" creationId="{623A5C4F-2A79-D14D-97FF-39D1667923ED}"/>
          </ac:spMkLst>
        </pc:spChg>
        <pc:spChg chg="mod">
          <ac:chgData name="Michiel Hageman" userId="b30ba945-1f09-4979-a66d-2a5928ac2532" providerId="ADAL" clId="{0B958F96-3C50-2F42-9A4C-C4C6D7BE202D}" dt="2023-01-26T15:08:45.130" v="764" actId="20577"/>
          <ac:spMkLst>
            <pc:docMk/>
            <pc:sldMk cId="3989876858" sldId="984"/>
            <ac:spMk id="18" creationId="{3394F88D-7EE7-43BB-892E-CBFCE96E4F2C}"/>
          </ac:spMkLst>
        </pc:spChg>
        <pc:spChg chg="mod">
          <ac:chgData name="Michiel Hageman" userId="b30ba945-1f09-4979-a66d-2a5928ac2532" providerId="ADAL" clId="{0B958F96-3C50-2F42-9A4C-C4C6D7BE202D}" dt="2023-01-26T15:08:57.659" v="773" actId="20577"/>
          <ac:spMkLst>
            <pc:docMk/>
            <pc:sldMk cId="3989876858" sldId="984"/>
            <ac:spMk id="29" creationId="{D94AF77F-B9B5-45F1-905F-429F5EABE831}"/>
          </ac:spMkLst>
        </pc:spChg>
        <pc:spChg chg="del">
          <ac:chgData name="Michiel Hageman" userId="b30ba945-1f09-4979-a66d-2a5928ac2532" providerId="ADAL" clId="{0B958F96-3C50-2F42-9A4C-C4C6D7BE202D}" dt="2023-01-26T15:08:18.819" v="693" actId="478"/>
          <ac:spMkLst>
            <pc:docMk/>
            <pc:sldMk cId="3989876858" sldId="984"/>
            <ac:spMk id="35" creationId="{8819BA5F-0069-AB47-89FC-C5545B9F45D3}"/>
          </ac:spMkLst>
        </pc:spChg>
        <pc:spChg chg="mod">
          <ac:chgData name="Michiel Hageman" userId="b30ba945-1f09-4979-a66d-2a5928ac2532" providerId="ADAL" clId="{0B958F96-3C50-2F42-9A4C-C4C6D7BE202D}" dt="2023-01-26T15:09:24.903" v="829" actId="20577"/>
          <ac:spMkLst>
            <pc:docMk/>
            <pc:sldMk cId="3989876858" sldId="984"/>
            <ac:spMk id="53" creationId="{75A78168-9F2E-4D4C-BF92-01059560467C}"/>
          </ac:spMkLst>
        </pc:spChg>
      </pc:sldChg>
      <pc:sldChg chg="del">
        <pc:chgData name="Michiel Hageman" userId="b30ba945-1f09-4979-a66d-2a5928ac2532" providerId="ADAL" clId="{0B958F96-3C50-2F42-9A4C-C4C6D7BE202D}" dt="2023-01-26T14:59:07.650" v="410" actId="2696"/>
        <pc:sldMkLst>
          <pc:docMk/>
          <pc:sldMk cId="1918288598" sldId="1006"/>
        </pc:sldMkLst>
      </pc:sldChg>
      <pc:sldChg chg="del">
        <pc:chgData name="Michiel Hageman" userId="b30ba945-1f09-4979-a66d-2a5928ac2532" providerId="ADAL" clId="{0B958F96-3C50-2F42-9A4C-C4C6D7BE202D}" dt="2023-01-26T14:48:00.892" v="121" actId="2696"/>
        <pc:sldMkLst>
          <pc:docMk/>
          <pc:sldMk cId="637640613" sldId="1014"/>
        </pc:sldMkLst>
      </pc:sldChg>
      <pc:sldChg chg="del">
        <pc:chgData name="Michiel Hageman" userId="b30ba945-1f09-4979-a66d-2a5928ac2532" providerId="ADAL" clId="{0B958F96-3C50-2F42-9A4C-C4C6D7BE202D}" dt="2023-01-26T14:59:05.251" v="407" actId="2696"/>
        <pc:sldMkLst>
          <pc:docMk/>
          <pc:sldMk cId="3839682279" sldId="1017"/>
        </pc:sldMkLst>
      </pc:sldChg>
      <pc:sldChg chg="del">
        <pc:chgData name="Michiel Hageman" userId="b30ba945-1f09-4979-a66d-2a5928ac2532" providerId="ADAL" clId="{0B958F96-3C50-2F42-9A4C-C4C6D7BE202D}" dt="2023-01-26T14:59:04.254" v="406" actId="2696"/>
        <pc:sldMkLst>
          <pc:docMk/>
          <pc:sldMk cId="620931501" sldId="1019"/>
        </pc:sldMkLst>
      </pc:sldChg>
      <pc:sldChg chg="del">
        <pc:chgData name="Michiel Hageman" userId="b30ba945-1f09-4979-a66d-2a5928ac2532" providerId="ADAL" clId="{0B958F96-3C50-2F42-9A4C-C4C6D7BE202D}" dt="2023-01-26T14:58:52.481" v="403" actId="2696"/>
        <pc:sldMkLst>
          <pc:docMk/>
          <pc:sldMk cId="4016476126" sldId="1021"/>
        </pc:sldMkLst>
      </pc:sldChg>
      <pc:sldChg chg="del">
        <pc:chgData name="Michiel Hageman" userId="b30ba945-1f09-4979-a66d-2a5928ac2532" providerId="ADAL" clId="{0B958F96-3C50-2F42-9A4C-C4C6D7BE202D}" dt="2023-01-26T15:06:44.711" v="609" actId="2696"/>
        <pc:sldMkLst>
          <pc:docMk/>
          <pc:sldMk cId="632178902" sldId="1022"/>
        </pc:sldMkLst>
      </pc:sldChg>
      <pc:sldChg chg="del">
        <pc:chgData name="Michiel Hageman" userId="b30ba945-1f09-4979-a66d-2a5928ac2532" providerId="ADAL" clId="{0B958F96-3C50-2F42-9A4C-C4C6D7BE202D}" dt="2023-01-26T14:59:12.973" v="413" actId="2696"/>
        <pc:sldMkLst>
          <pc:docMk/>
          <pc:sldMk cId="3188878307" sldId="1782"/>
        </pc:sldMkLst>
      </pc:sldChg>
      <pc:sldChg chg="add del">
        <pc:chgData name="Michiel Hageman" userId="b30ba945-1f09-4979-a66d-2a5928ac2532" providerId="ADAL" clId="{0B958F96-3C50-2F42-9A4C-C4C6D7BE202D}" dt="2023-01-26T14:56:21.727" v="178" actId="2696"/>
        <pc:sldMkLst>
          <pc:docMk/>
          <pc:sldMk cId="2385045899" sldId="1794"/>
        </pc:sldMkLst>
      </pc:sldChg>
      <pc:sldChg chg="add del ord">
        <pc:chgData name="Michiel Hageman" userId="b30ba945-1f09-4979-a66d-2a5928ac2532" providerId="ADAL" clId="{0B958F96-3C50-2F42-9A4C-C4C6D7BE202D}" dt="2023-01-26T14:53:51.399" v="135" actId="20578"/>
        <pc:sldMkLst>
          <pc:docMk/>
          <pc:sldMk cId="2207694273" sldId="1797"/>
        </pc:sldMkLst>
      </pc:sldChg>
      <pc:sldChg chg="del">
        <pc:chgData name="Michiel Hageman" userId="b30ba945-1f09-4979-a66d-2a5928ac2532" providerId="ADAL" clId="{0B958F96-3C50-2F42-9A4C-C4C6D7BE202D}" dt="2023-01-26T14:53:46.640" v="134" actId="2696"/>
        <pc:sldMkLst>
          <pc:docMk/>
          <pc:sldMk cId="606416068" sldId="1804"/>
        </pc:sldMkLst>
      </pc:sldChg>
      <pc:sldChg chg="modSp mod">
        <pc:chgData name="Michiel Hageman" userId="b30ba945-1f09-4979-a66d-2a5928ac2532" providerId="ADAL" clId="{0B958F96-3C50-2F42-9A4C-C4C6D7BE202D}" dt="2023-01-26T15:11:51.933" v="832" actId="255"/>
        <pc:sldMkLst>
          <pc:docMk/>
          <pc:sldMk cId="2802767110" sldId="1812"/>
        </pc:sldMkLst>
        <pc:spChg chg="mod">
          <ac:chgData name="Michiel Hageman" userId="b30ba945-1f09-4979-a66d-2a5928ac2532" providerId="ADAL" clId="{0B958F96-3C50-2F42-9A4C-C4C6D7BE202D}" dt="2023-01-26T15:11:51.933" v="832" actId="255"/>
          <ac:spMkLst>
            <pc:docMk/>
            <pc:sldMk cId="2802767110" sldId="1812"/>
            <ac:spMk id="7" creationId="{81615A34-3BDE-456B-8EC2-BD56E72CB0D3}"/>
          </ac:spMkLst>
        </pc:spChg>
      </pc:sldChg>
      <pc:sldChg chg="del">
        <pc:chgData name="Michiel Hageman" userId="b30ba945-1f09-4979-a66d-2a5928ac2532" providerId="ADAL" clId="{0B958F96-3C50-2F42-9A4C-C4C6D7BE202D}" dt="2023-01-26T14:58:46.548" v="401" actId="2696"/>
        <pc:sldMkLst>
          <pc:docMk/>
          <pc:sldMk cId="2545512186" sldId="1817"/>
        </pc:sldMkLst>
      </pc:sldChg>
      <pc:sldChg chg="modSp add del mod">
        <pc:chgData name="Michiel Hageman" userId="b30ba945-1f09-4979-a66d-2a5928ac2532" providerId="ADAL" clId="{0B958F96-3C50-2F42-9A4C-C4C6D7BE202D}" dt="2023-01-26T15:20:37.847" v="1013" actId="20577"/>
        <pc:sldMkLst>
          <pc:docMk/>
          <pc:sldMk cId="2066033329" sldId="1818"/>
        </pc:sldMkLst>
        <pc:spChg chg="mod">
          <ac:chgData name="Michiel Hageman" userId="b30ba945-1f09-4979-a66d-2a5928ac2532" providerId="ADAL" clId="{0B958F96-3C50-2F42-9A4C-C4C6D7BE202D}" dt="2023-01-26T15:01:53.348" v="483" actId="20577"/>
          <ac:spMkLst>
            <pc:docMk/>
            <pc:sldMk cId="2066033329" sldId="1818"/>
            <ac:spMk id="2" creationId="{299ABDE3-DADB-18B3-47C1-56023F453AED}"/>
          </ac:spMkLst>
        </pc:spChg>
        <pc:spChg chg="mod">
          <ac:chgData name="Michiel Hageman" userId="b30ba945-1f09-4979-a66d-2a5928ac2532" providerId="ADAL" clId="{0B958F96-3C50-2F42-9A4C-C4C6D7BE202D}" dt="2023-01-26T15:02:39.403" v="546" actId="20577"/>
          <ac:spMkLst>
            <pc:docMk/>
            <pc:sldMk cId="2066033329" sldId="1818"/>
            <ac:spMk id="6" creationId="{BBE24606-C12B-D318-AC33-BA83A87278B6}"/>
          </ac:spMkLst>
        </pc:spChg>
        <pc:spChg chg="mod">
          <ac:chgData name="Michiel Hageman" userId="b30ba945-1f09-4979-a66d-2a5928ac2532" providerId="ADAL" clId="{0B958F96-3C50-2F42-9A4C-C4C6D7BE202D}" dt="2023-01-26T15:20:37.847" v="1013" actId="20577"/>
          <ac:spMkLst>
            <pc:docMk/>
            <pc:sldMk cId="2066033329" sldId="1818"/>
            <ac:spMk id="7" creationId="{81615A34-3BDE-456B-8EC2-BD56E72CB0D3}"/>
          </ac:spMkLst>
        </pc:spChg>
        <pc:spChg chg="mod">
          <ac:chgData name="Michiel Hageman" userId="b30ba945-1f09-4979-a66d-2a5928ac2532" providerId="ADAL" clId="{0B958F96-3C50-2F42-9A4C-C4C6D7BE202D}" dt="2023-01-26T15:02:59.045" v="578" actId="20577"/>
          <ac:spMkLst>
            <pc:docMk/>
            <pc:sldMk cId="2066033329" sldId="1818"/>
            <ac:spMk id="13" creationId="{0298A5F4-D198-E7F0-179A-3354DB046AA8}"/>
          </ac:spMkLst>
        </pc:spChg>
      </pc:sldChg>
      <pc:sldChg chg="modSp mod ord">
        <pc:chgData name="Michiel Hageman" userId="b30ba945-1f09-4979-a66d-2a5928ac2532" providerId="ADAL" clId="{0B958F96-3C50-2F42-9A4C-C4C6D7BE202D}" dt="2023-01-26T14:58:22.443" v="375" actId="20577"/>
        <pc:sldMkLst>
          <pc:docMk/>
          <pc:sldMk cId="1322531131" sldId="1819"/>
        </pc:sldMkLst>
        <pc:spChg chg="mod">
          <ac:chgData name="Michiel Hageman" userId="b30ba945-1f09-4979-a66d-2a5928ac2532" providerId="ADAL" clId="{0B958F96-3C50-2F42-9A4C-C4C6D7BE202D}" dt="2023-01-26T14:58:22.443" v="375" actId="20577"/>
          <ac:spMkLst>
            <pc:docMk/>
            <pc:sldMk cId="1322531131" sldId="1819"/>
            <ac:spMk id="7" creationId="{81615A34-3BDE-456B-8EC2-BD56E72CB0D3}"/>
          </ac:spMkLst>
        </pc:spChg>
      </pc:sldChg>
      <pc:sldChg chg="modSp mod ord">
        <pc:chgData name="Michiel Hageman" userId="b30ba945-1f09-4979-a66d-2a5928ac2532" providerId="ADAL" clId="{0B958F96-3C50-2F42-9A4C-C4C6D7BE202D}" dt="2023-01-26T15:12:56.302" v="836" actId="20578"/>
        <pc:sldMkLst>
          <pc:docMk/>
          <pc:sldMk cId="2516108187" sldId="1820"/>
        </pc:sldMkLst>
        <pc:spChg chg="mod">
          <ac:chgData name="Michiel Hageman" userId="b30ba945-1f09-4979-a66d-2a5928ac2532" providerId="ADAL" clId="{0B958F96-3C50-2F42-9A4C-C4C6D7BE202D}" dt="2023-01-26T14:58:29.940" v="400" actId="20577"/>
          <ac:spMkLst>
            <pc:docMk/>
            <pc:sldMk cId="2516108187" sldId="1820"/>
            <ac:spMk id="7" creationId="{81615A34-3BDE-456B-8EC2-BD56E72CB0D3}"/>
          </ac:spMkLst>
        </pc:spChg>
      </pc:sldChg>
      <pc:sldChg chg="del ord">
        <pc:chgData name="Michiel Hageman" userId="b30ba945-1f09-4979-a66d-2a5928ac2532" providerId="ADAL" clId="{0B958F96-3C50-2F42-9A4C-C4C6D7BE202D}" dt="2023-01-26T15:03:03.277" v="579" actId="2696"/>
        <pc:sldMkLst>
          <pc:docMk/>
          <pc:sldMk cId="3066776428" sldId="1821"/>
        </pc:sldMkLst>
      </pc:sldChg>
      <pc:sldChg chg="del">
        <pc:chgData name="Michiel Hageman" userId="b30ba945-1f09-4979-a66d-2a5928ac2532" providerId="ADAL" clId="{0B958F96-3C50-2F42-9A4C-C4C6D7BE202D}" dt="2023-01-26T14:59:03.574" v="405" actId="2696"/>
        <pc:sldMkLst>
          <pc:docMk/>
          <pc:sldMk cId="2993380054" sldId="1822"/>
        </pc:sldMkLst>
      </pc:sldChg>
      <pc:sldChg chg="delSp modSp add mod">
        <pc:chgData name="Michiel Hageman" userId="b30ba945-1f09-4979-a66d-2a5928ac2532" providerId="ADAL" clId="{0B958F96-3C50-2F42-9A4C-C4C6D7BE202D}" dt="2023-01-26T14:56:16.039" v="177" actId="1076"/>
        <pc:sldMkLst>
          <pc:docMk/>
          <pc:sldMk cId="2623586908" sldId="1826"/>
        </pc:sldMkLst>
        <pc:spChg chg="mod">
          <ac:chgData name="Michiel Hageman" userId="b30ba945-1f09-4979-a66d-2a5928ac2532" providerId="ADAL" clId="{0B958F96-3C50-2F42-9A4C-C4C6D7BE202D}" dt="2023-01-26T14:56:16.039" v="177" actId="1076"/>
          <ac:spMkLst>
            <pc:docMk/>
            <pc:sldMk cId="2623586908" sldId="1826"/>
            <ac:spMk id="3" creationId="{7A06764C-6C9A-4D07-35FD-1E9B2C4C94CE}"/>
          </ac:spMkLst>
        </pc:spChg>
        <pc:spChg chg="del mod">
          <ac:chgData name="Michiel Hageman" userId="b30ba945-1f09-4979-a66d-2a5928ac2532" providerId="ADAL" clId="{0B958F96-3C50-2F42-9A4C-C4C6D7BE202D}" dt="2023-01-26T14:55:48.174" v="146" actId="478"/>
          <ac:spMkLst>
            <pc:docMk/>
            <pc:sldMk cId="2623586908" sldId="1826"/>
            <ac:spMk id="4" creationId="{F69EC524-4EC1-EE74-A1CD-AC4A2FF81F6D}"/>
          </ac:spMkLst>
        </pc:spChg>
        <pc:spChg chg="mod">
          <ac:chgData name="Michiel Hageman" userId="b30ba945-1f09-4979-a66d-2a5928ac2532" providerId="ADAL" clId="{0B958F96-3C50-2F42-9A4C-C4C6D7BE202D}" dt="2023-01-26T14:56:13.725" v="175" actId="20577"/>
          <ac:spMkLst>
            <pc:docMk/>
            <pc:sldMk cId="2623586908" sldId="1826"/>
            <ac:spMk id="10" creationId="{5A8C71B8-8988-B34E-81A1-5AF8AADB2222}"/>
          </ac:spMkLst>
        </pc:spChg>
      </pc:sldChg>
      <pc:sldChg chg="del">
        <pc:chgData name="Michiel Hageman" userId="b30ba945-1f09-4979-a66d-2a5928ac2532" providerId="ADAL" clId="{0B958F96-3C50-2F42-9A4C-C4C6D7BE202D}" dt="2023-01-26T14:59:06.201" v="408" actId="2696"/>
        <pc:sldMkLst>
          <pc:docMk/>
          <pc:sldMk cId="3260567175" sldId="81712"/>
        </pc:sldMkLst>
      </pc:sldChg>
      <pc:sldChg chg="del">
        <pc:chgData name="Michiel Hageman" userId="b30ba945-1f09-4979-a66d-2a5928ac2532" providerId="ADAL" clId="{0B958F96-3C50-2F42-9A4C-C4C6D7BE202D}" dt="2023-01-26T14:59:06.994" v="409" actId="2696"/>
        <pc:sldMkLst>
          <pc:docMk/>
          <pc:sldMk cId="2467983982" sldId="81714"/>
        </pc:sldMkLst>
      </pc:sldChg>
      <pc:sldChg chg="delSp modSp add mod ord">
        <pc:chgData name="Michiel Hageman" userId="b30ba945-1f09-4979-a66d-2a5928ac2532" providerId="ADAL" clId="{0B958F96-3C50-2F42-9A4C-C4C6D7BE202D}" dt="2023-01-26T14:53:29.228" v="133" actId="1076"/>
        <pc:sldMkLst>
          <pc:docMk/>
          <pc:sldMk cId="959421015" sldId="81715"/>
        </pc:sldMkLst>
        <pc:spChg chg="mod">
          <ac:chgData name="Michiel Hageman" userId="b30ba945-1f09-4979-a66d-2a5928ac2532" providerId="ADAL" clId="{0B958F96-3C50-2F42-9A4C-C4C6D7BE202D}" dt="2023-01-26T14:53:29.228" v="133" actId="1076"/>
          <ac:spMkLst>
            <pc:docMk/>
            <pc:sldMk cId="959421015" sldId="81715"/>
            <ac:spMk id="11" creationId="{3E55EDF6-3022-0B02-3C1B-823FD7AF1973}"/>
          </ac:spMkLst>
        </pc:spChg>
        <pc:spChg chg="mod">
          <ac:chgData name="Michiel Hageman" userId="b30ba945-1f09-4979-a66d-2a5928ac2532" providerId="ADAL" clId="{0B958F96-3C50-2F42-9A4C-C4C6D7BE202D}" dt="2023-01-26T14:53:29.228" v="133" actId="1076"/>
          <ac:spMkLst>
            <pc:docMk/>
            <pc:sldMk cId="959421015" sldId="81715"/>
            <ac:spMk id="12" creationId="{3F2596E5-D953-8574-BB91-7872DBD257E1}"/>
          </ac:spMkLst>
        </pc:spChg>
        <pc:spChg chg="mod">
          <ac:chgData name="Michiel Hageman" userId="b30ba945-1f09-4979-a66d-2a5928ac2532" providerId="ADAL" clId="{0B958F96-3C50-2F42-9A4C-C4C6D7BE202D}" dt="2023-01-26T14:53:29.228" v="133" actId="1076"/>
          <ac:spMkLst>
            <pc:docMk/>
            <pc:sldMk cId="959421015" sldId="81715"/>
            <ac:spMk id="13" creationId="{8C58B144-A1F4-4604-25F8-904224EA1DF0}"/>
          </ac:spMkLst>
        </pc:spChg>
        <pc:spChg chg="mod">
          <ac:chgData name="Michiel Hageman" userId="b30ba945-1f09-4979-a66d-2a5928ac2532" providerId="ADAL" clId="{0B958F96-3C50-2F42-9A4C-C4C6D7BE202D}" dt="2023-01-26T14:53:29.228" v="133" actId="1076"/>
          <ac:spMkLst>
            <pc:docMk/>
            <pc:sldMk cId="959421015" sldId="81715"/>
            <ac:spMk id="14" creationId="{1C49C998-E8CB-0560-C7B1-A34BD0C5B1B1}"/>
          </ac:spMkLst>
        </pc:spChg>
        <pc:spChg chg="del">
          <ac:chgData name="Michiel Hageman" userId="b30ba945-1f09-4979-a66d-2a5928ac2532" providerId="ADAL" clId="{0B958F96-3C50-2F42-9A4C-C4C6D7BE202D}" dt="2023-01-26T14:53:24.574" v="132" actId="478"/>
          <ac:spMkLst>
            <pc:docMk/>
            <pc:sldMk cId="959421015" sldId="81715"/>
            <ac:spMk id="24" creationId="{9EC773A8-6E2C-BCA5-3C4B-2BF25037CCC4}"/>
          </ac:spMkLst>
        </pc:spChg>
        <pc:spChg chg="del">
          <ac:chgData name="Michiel Hageman" userId="b30ba945-1f09-4979-a66d-2a5928ac2532" providerId="ADAL" clId="{0B958F96-3C50-2F42-9A4C-C4C6D7BE202D}" dt="2023-01-26T14:53:24.574" v="132" actId="478"/>
          <ac:spMkLst>
            <pc:docMk/>
            <pc:sldMk cId="959421015" sldId="81715"/>
            <ac:spMk id="25" creationId="{F6F486BA-7CF6-E12D-EC1E-00512E9F5105}"/>
          </ac:spMkLst>
        </pc:spChg>
        <pc:spChg chg="del">
          <ac:chgData name="Michiel Hageman" userId="b30ba945-1f09-4979-a66d-2a5928ac2532" providerId="ADAL" clId="{0B958F96-3C50-2F42-9A4C-C4C6D7BE202D}" dt="2023-01-26T14:53:24.574" v="132" actId="478"/>
          <ac:spMkLst>
            <pc:docMk/>
            <pc:sldMk cId="959421015" sldId="81715"/>
            <ac:spMk id="27" creationId="{BA252DDA-113F-D6D9-13AD-C425228D9687}"/>
          </ac:spMkLst>
        </pc:spChg>
        <pc:spChg chg="del">
          <ac:chgData name="Michiel Hageman" userId="b30ba945-1f09-4979-a66d-2a5928ac2532" providerId="ADAL" clId="{0B958F96-3C50-2F42-9A4C-C4C6D7BE202D}" dt="2023-01-26T14:53:24.574" v="132" actId="478"/>
          <ac:spMkLst>
            <pc:docMk/>
            <pc:sldMk cId="959421015" sldId="81715"/>
            <ac:spMk id="28" creationId="{71794264-44F7-CA32-5035-D945063E5247}"/>
          </ac:spMkLst>
        </pc:spChg>
        <pc:spChg chg="del">
          <ac:chgData name="Michiel Hageman" userId="b30ba945-1f09-4979-a66d-2a5928ac2532" providerId="ADAL" clId="{0B958F96-3C50-2F42-9A4C-C4C6D7BE202D}" dt="2023-01-26T14:53:24.574" v="132" actId="478"/>
          <ac:spMkLst>
            <pc:docMk/>
            <pc:sldMk cId="959421015" sldId="81715"/>
            <ac:spMk id="29" creationId="{17B6F395-76C7-2EF8-7899-7AB5B83168A6}"/>
          </ac:spMkLst>
        </pc:spChg>
        <pc:spChg chg="del">
          <ac:chgData name="Michiel Hageman" userId="b30ba945-1f09-4979-a66d-2a5928ac2532" providerId="ADAL" clId="{0B958F96-3C50-2F42-9A4C-C4C6D7BE202D}" dt="2023-01-26T14:53:24.574" v="132" actId="478"/>
          <ac:spMkLst>
            <pc:docMk/>
            <pc:sldMk cId="959421015" sldId="81715"/>
            <ac:spMk id="30" creationId="{2CD76ADD-6271-B3FD-B410-806ADCF7A558}"/>
          </ac:spMkLst>
        </pc:spChg>
        <pc:spChg chg="del">
          <ac:chgData name="Michiel Hageman" userId="b30ba945-1f09-4979-a66d-2a5928ac2532" providerId="ADAL" clId="{0B958F96-3C50-2F42-9A4C-C4C6D7BE202D}" dt="2023-01-26T14:53:24.574" v="132" actId="478"/>
          <ac:spMkLst>
            <pc:docMk/>
            <pc:sldMk cId="959421015" sldId="81715"/>
            <ac:spMk id="32" creationId="{FD2BE960-28AD-C895-E1D2-07B859E06EC9}"/>
          </ac:spMkLst>
        </pc:spChg>
        <pc:picChg chg="del">
          <ac:chgData name="Michiel Hageman" userId="b30ba945-1f09-4979-a66d-2a5928ac2532" providerId="ADAL" clId="{0B958F96-3C50-2F42-9A4C-C4C6D7BE202D}" dt="2023-01-26T14:53:24.574" v="132" actId="478"/>
          <ac:picMkLst>
            <pc:docMk/>
            <pc:sldMk cId="959421015" sldId="81715"/>
            <ac:picMk id="17" creationId="{19A211AF-E25A-0C52-8EE4-E759CA92A0A6}"/>
          </ac:picMkLst>
        </pc:picChg>
        <pc:picChg chg="del">
          <ac:chgData name="Michiel Hageman" userId="b30ba945-1f09-4979-a66d-2a5928ac2532" providerId="ADAL" clId="{0B958F96-3C50-2F42-9A4C-C4C6D7BE202D}" dt="2023-01-26T14:53:24.574" v="132" actId="478"/>
          <ac:picMkLst>
            <pc:docMk/>
            <pc:sldMk cId="959421015" sldId="81715"/>
            <ac:picMk id="18" creationId="{7485A996-6D40-5B9A-F816-3039797F9D2C}"/>
          </ac:picMkLst>
        </pc:picChg>
        <pc:picChg chg="del">
          <ac:chgData name="Michiel Hageman" userId="b30ba945-1f09-4979-a66d-2a5928ac2532" providerId="ADAL" clId="{0B958F96-3C50-2F42-9A4C-C4C6D7BE202D}" dt="2023-01-26T14:53:24.574" v="132" actId="478"/>
          <ac:picMkLst>
            <pc:docMk/>
            <pc:sldMk cId="959421015" sldId="81715"/>
            <ac:picMk id="23" creationId="{0138C927-0688-E999-498C-49F8FCFC050E}"/>
          </ac:picMkLst>
        </pc:picChg>
        <pc:cxnChg chg="del">
          <ac:chgData name="Michiel Hageman" userId="b30ba945-1f09-4979-a66d-2a5928ac2532" providerId="ADAL" clId="{0B958F96-3C50-2F42-9A4C-C4C6D7BE202D}" dt="2023-01-26T14:53:24.574" v="132" actId="478"/>
          <ac:cxnSpMkLst>
            <pc:docMk/>
            <pc:sldMk cId="959421015" sldId="81715"/>
            <ac:cxnSpMk id="16" creationId="{D36B2382-1917-AE62-E559-42A2DA9C611E}"/>
          </ac:cxnSpMkLst>
        </pc:cxnChg>
      </pc:sldChg>
      <pc:sldChg chg="add del">
        <pc:chgData name="Michiel Hageman" userId="b30ba945-1f09-4979-a66d-2a5928ac2532" providerId="ADAL" clId="{0B958F96-3C50-2F42-9A4C-C4C6D7BE202D}" dt="2023-01-26T14:49:11.954" v="123"/>
        <pc:sldMkLst>
          <pc:docMk/>
          <pc:sldMk cId="3316295171" sldId="81715"/>
        </pc:sldMkLst>
      </pc:sldChg>
      <pc:sldChg chg="delSp modSp add mod">
        <pc:chgData name="Michiel Hageman" userId="b30ba945-1f09-4979-a66d-2a5928ac2532" providerId="ADAL" clId="{0B958F96-3C50-2F42-9A4C-C4C6D7BE202D}" dt="2023-01-26T14:54:27.816" v="142" actId="1076"/>
        <pc:sldMkLst>
          <pc:docMk/>
          <pc:sldMk cId="2636361831" sldId="81716"/>
        </pc:sldMkLst>
        <pc:spChg chg="del">
          <ac:chgData name="Michiel Hageman" userId="b30ba945-1f09-4979-a66d-2a5928ac2532" providerId="ADAL" clId="{0B958F96-3C50-2F42-9A4C-C4C6D7BE202D}" dt="2023-01-26T14:54:09.163" v="137" actId="478"/>
          <ac:spMkLst>
            <pc:docMk/>
            <pc:sldMk cId="2636361831" sldId="81716"/>
            <ac:spMk id="2" creationId="{299ABDE3-DADB-18B3-47C1-56023F453AED}"/>
          </ac:spMkLst>
        </pc:spChg>
        <pc:spChg chg="mod">
          <ac:chgData name="Michiel Hageman" userId="b30ba945-1f09-4979-a66d-2a5928ac2532" providerId="ADAL" clId="{0B958F96-3C50-2F42-9A4C-C4C6D7BE202D}" dt="2023-01-26T14:54:27.816" v="142" actId="1076"/>
          <ac:spMkLst>
            <pc:docMk/>
            <pc:sldMk cId="2636361831" sldId="81716"/>
            <ac:spMk id="4" creationId="{6792BDB2-C6A1-516B-18D3-5E7EDC0ED41E}"/>
          </ac:spMkLst>
        </pc:spChg>
        <pc:spChg chg="mod">
          <ac:chgData name="Michiel Hageman" userId="b30ba945-1f09-4979-a66d-2a5928ac2532" providerId="ADAL" clId="{0B958F96-3C50-2F42-9A4C-C4C6D7BE202D}" dt="2023-01-26T14:54:17.797" v="139" actId="1076"/>
          <ac:spMkLst>
            <pc:docMk/>
            <pc:sldMk cId="2636361831" sldId="81716"/>
            <ac:spMk id="5" creationId="{789D1CC5-EA6C-5CB5-4643-412368DA469F}"/>
          </ac:spMkLst>
        </pc:spChg>
        <pc:spChg chg="mod">
          <ac:chgData name="Michiel Hageman" userId="b30ba945-1f09-4979-a66d-2a5928ac2532" providerId="ADAL" clId="{0B958F96-3C50-2F42-9A4C-C4C6D7BE202D}" dt="2023-01-26T14:54:07.082" v="136" actId="20577"/>
          <ac:spMkLst>
            <pc:docMk/>
            <pc:sldMk cId="2636361831" sldId="81716"/>
            <ac:spMk id="7" creationId="{81615A34-3BDE-456B-8EC2-BD56E72CB0D3}"/>
          </ac:spMkLst>
        </pc:spChg>
        <pc:spChg chg="del">
          <ac:chgData name="Michiel Hageman" userId="b30ba945-1f09-4979-a66d-2a5928ac2532" providerId="ADAL" clId="{0B958F96-3C50-2F42-9A4C-C4C6D7BE202D}" dt="2023-01-26T14:54:09.163" v="137" actId="478"/>
          <ac:spMkLst>
            <pc:docMk/>
            <pc:sldMk cId="2636361831" sldId="81716"/>
            <ac:spMk id="9" creationId="{922B42BF-FA7B-706E-60F2-F45E8FE9E0B1}"/>
          </ac:spMkLst>
        </pc:spChg>
        <pc:spChg chg="mod">
          <ac:chgData name="Michiel Hageman" userId="b30ba945-1f09-4979-a66d-2a5928ac2532" providerId="ADAL" clId="{0B958F96-3C50-2F42-9A4C-C4C6D7BE202D}" dt="2023-01-26T14:54:27.816" v="142" actId="1076"/>
          <ac:spMkLst>
            <pc:docMk/>
            <pc:sldMk cId="2636361831" sldId="81716"/>
            <ac:spMk id="10" creationId="{C9FEAB50-BBEA-737C-A369-6C8DB1A3EC72}"/>
          </ac:spMkLst>
        </pc:spChg>
        <pc:spChg chg="mod">
          <ac:chgData name="Michiel Hageman" userId="b30ba945-1f09-4979-a66d-2a5928ac2532" providerId="ADAL" clId="{0B958F96-3C50-2F42-9A4C-C4C6D7BE202D}" dt="2023-01-26T14:54:17.797" v="139" actId="1076"/>
          <ac:spMkLst>
            <pc:docMk/>
            <pc:sldMk cId="2636361831" sldId="81716"/>
            <ac:spMk id="11" creationId="{F6302AB1-8B85-5171-D2CB-085AEFECCE6F}"/>
          </ac:spMkLst>
        </pc:spChg>
        <pc:picChg chg="del">
          <ac:chgData name="Michiel Hageman" userId="b30ba945-1f09-4979-a66d-2a5928ac2532" providerId="ADAL" clId="{0B958F96-3C50-2F42-9A4C-C4C6D7BE202D}" dt="2023-01-26T14:54:09.163" v="137" actId="478"/>
          <ac:picMkLst>
            <pc:docMk/>
            <pc:sldMk cId="2636361831" sldId="81716"/>
            <ac:picMk id="12" creationId="{743A4449-DB50-9846-5C3A-6053AD5344FE}"/>
          </ac:picMkLst>
        </pc:picChg>
        <pc:picChg chg="mod">
          <ac:chgData name="Michiel Hageman" userId="b30ba945-1f09-4979-a66d-2a5928ac2532" providerId="ADAL" clId="{0B958F96-3C50-2F42-9A4C-C4C6D7BE202D}" dt="2023-01-26T14:54:27.816" v="142" actId="1076"/>
          <ac:picMkLst>
            <pc:docMk/>
            <pc:sldMk cId="2636361831" sldId="81716"/>
            <ac:picMk id="13" creationId="{40CE1818-EDBA-7581-63D4-D76DA24408F7}"/>
          </ac:picMkLst>
        </pc:picChg>
        <pc:picChg chg="mod">
          <ac:chgData name="Michiel Hageman" userId="b30ba945-1f09-4979-a66d-2a5928ac2532" providerId="ADAL" clId="{0B958F96-3C50-2F42-9A4C-C4C6D7BE202D}" dt="2023-01-26T14:54:17.797" v="139" actId="1076"/>
          <ac:picMkLst>
            <pc:docMk/>
            <pc:sldMk cId="2636361831" sldId="81716"/>
            <ac:picMk id="15" creationId="{8A7BD212-0799-6B40-1A00-CE27ED8FF318}"/>
          </ac:picMkLst>
        </pc:picChg>
      </pc:sldChg>
      <pc:sldChg chg="delSp modSp add mod ord">
        <pc:chgData name="Michiel Hageman" userId="b30ba945-1f09-4979-a66d-2a5928ac2532" providerId="ADAL" clId="{0B958F96-3C50-2F42-9A4C-C4C6D7BE202D}" dt="2023-01-26T15:12:30.618" v="833" actId="1076"/>
        <pc:sldMkLst>
          <pc:docMk/>
          <pc:sldMk cId="1196472236" sldId="81717"/>
        </pc:sldMkLst>
        <pc:spChg chg="mod">
          <ac:chgData name="Michiel Hageman" userId="b30ba945-1f09-4979-a66d-2a5928ac2532" providerId="ADAL" clId="{0B958F96-3C50-2F42-9A4C-C4C6D7BE202D}" dt="2023-01-26T15:12:30.618" v="833" actId="1076"/>
          <ac:spMkLst>
            <pc:docMk/>
            <pc:sldMk cId="1196472236" sldId="81717"/>
            <ac:spMk id="2" creationId="{2168DDA4-77B3-3FCB-C6D8-31293F33E74A}"/>
          </ac:spMkLst>
        </pc:spChg>
        <pc:spChg chg="del mod">
          <ac:chgData name="Michiel Hageman" userId="b30ba945-1f09-4979-a66d-2a5928ac2532" providerId="ADAL" clId="{0B958F96-3C50-2F42-9A4C-C4C6D7BE202D}" dt="2023-01-26T14:56:38.085" v="182" actId="478"/>
          <ac:spMkLst>
            <pc:docMk/>
            <pc:sldMk cId="1196472236" sldId="81717"/>
            <ac:spMk id="6" creationId="{B242B0B6-CEC8-4031-AB29-7E8969D91ED9}"/>
          </ac:spMkLst>
        </pc:spChg>
      </pc:sldChg>
      <pc:sldChg chg="modSp add mod">
        <pc:chgData name="Michiel Hageman" userId="b30ba945-1f09-4979-a66d-2a5928ac2532" providerId="ADAL" clId="{0B958F96-3C50-2F42-9A4C-C4C6D7BE202D}" dt="2023-01-26T15:03:19.118" v="605" actId="20577"/>
        <pc:sldMkLst>
          <pc:docMk/>
          <pc:sldMk cId="1357297293" sldId="81718"/>
        </pc:sldMkLst>
        <pc:spChg chg="mod">
          <ac:chgData name="Michiel Hageman" userId="b30ba945-1f09-4979-a66d-2a5928ac2532" providerId="ADAL" clId="{0B958F96-3C50-2F42-9A4C-C4C6D7BE202D}" dt="2023-01-26T15:03:19.118" v="605" actId="20577"/>
          <ac:spMkLst>
            <pc:docMk/>
            <pc:sldMk cId="1357297293" sldId="81718"/>
            <ac:spMk id="10" creationId="{5A8C71B8-8988-B34E-81A1-5AF8AADB2222}"/>
          </ac:spMkLst>
        </pc:spChg>
      </pc:sldChg>
      <pc:sldChg chg="add del">
        <pc:chgData name="Michiel Hageman" userId="b30ba945-1f09-4979-a66d-2a5928ac2532" providerId="ADAL" clId="{0B958F96-3C50-2F42-9A4C-C4C6D7BE202D}" dt="2023-01-26T15:06:48.087" v="625"/>
        <pc:sldMkLst>
          <pc:docMk/>
          <pc:sldMk cId="2336911698" sldId="81719"/>
        </pc:sldMkLst>
      </pc:sldChg>
      <pc:sldChg chg="modSp add mod">
        <pc:chgData name="Michiel Hageman" userId="b30ba945-1f09-4979-a66d-2a5928ac2532" providerId="ADAL" clId="{0B958F96-3C50-2F42-9A4C-C4C6D7BE202D}" dt="2023-01-26T15:15:19.964" v="865" actId="20577"/>
        <pc:sldMkLst>
          <pc:docMk/>
          <pc:sldMk cId="1555310730" sldId="81720"/>
        </pc:sldMkLst>
        <pc:spChg chg="mod">
          <ac:chgData name="Michiel Hageman" userId="b30ba945-1f09-4979-a66d-2a5928ac2532" providerId="ADAL" clId="{0B958F96-3C50-2F42-9A4C-C4C6D7BE202D}" dt="2023-01-26T15:15:19.964" v="865" actId="20577"/>
          <ac:spMkLst>
            <pc:docMk/>
            <pc:sldMk cId="1555310730" sldId="81720"/>
            <ac:spMk id="10" creationId="{5A8C71B8-8988-B34E-81A1-5AF8AADB2222}"/>
          </ac:spMkLst>
        </pc:spChg>
      </pc:sldChg>
      <pc:sldChg chg="modSp add mod">
        <pc:chgData name="Michiel Hageman" userId="b30ba945-1f09-4979-a66d-2a5928ac2532" providerId="ADAL" clId="{0B958F96-3C50-2F42-9A4C-C4C6D7BE202D}" dt="2023-01-26T15:18:13.833" v="917" actId="20577"/>
        <pc:sldMkLst>
          <pc:docMk/>
          <pc:sldMk cId="2810115098" sldId="81721"/>
        </pc:sldMkLst>
        <pc:spChg chg="mod">
          <ac:chgData name="Michiel Hageman" userId="b30ba945-1f09-4979-a66d-2a5928ac2532" providerId="ADAL" clId="{0B958F96-3C50-2F42-9A4C-C4C6D7BE202D}" dt="2023-01-26T15:18:13.833" v="917" actId="20577"/>
          <ac:spMkLst>
            <pc:docMk/>
            <pc:sldMk cId="2810115098" sldId="81721"/>
            <ac:spMk id="10" creationId="{5A8C71B8-8988-B34E-81A1-5AF8AADB2222}"/>
          </ac:spMkLst>
        </pc:spChg>
      </pc:sldChg>
      <pc:sldChg chg="add del">
        <pc:chgData name="Michiel Hageman" userId="b30ba945-1f09-4979-a66d-2a5928ac2532" providerId="ADAL" clId="{0B958F96-3C50-2F42-9A4C-C4C6D7BE202D}" dt="2023-01-26T15:18:03.760" v="883" actId="2696"/>
        <pc:sldMkLst>
          <pc:docMk/>
          <pc:sldMk cId="4040263647" sldId="81721"/>
        </pc:sldMkLst>
      </pc:sldChg>
      <pc:sldChg chg="add del">
        <pc:chgData name="Michiel Hageman" userId="b30ba945-1f09-4979-a66d-2a5928ac2532" providerId="ADAL" clId="{0B958F96-3C50-2F42-9A4C-C4C6D7BE202D}" dt="2023-01-26T15:22:51.299" v="1016"/>
        <pc:sldMkLst>
          <pc:docMk/>
          <pc:sldMk cId="50030784" sldId="81722"/>
        </pc:sldMkLst>
      </pc:sldChg>
      <pc:sldMasterChg chg="del delSldLayout">
        <pc:chgData name="Michiel Hageman" userId="b30ba945-1f09-4979-a66d-2a5928ac2532" providerId="ADAL" clId="{0B958F96-3C50-2F42-9A4C-C4C6D7BE202D}" dt="2023-01-26T15:06:44.731" v="624" actId="2696"/>
        <pc:sldMasterMkLst>
          <pc:docMk/>
          <pc:sldMasterMk cId="3717284380" sldId="2147483842"/>
        </pc:sldMasterMkLst>
        <pc:sldLayoutChg chg="del">
          <pc:chgData name="Michiel Hageman" userId="b30ba945-1f09-4979-a66d-2a5928ac2532" providerId="ADAL" clId="{0B958F96-3C50-2F42-9A4C-C4C6D7BE202D}" dt="2023-01-26T15:06:44.715" v="610" actId="2696"/>
          <pc:sldLayoutMkLst>
            <pc:docMk/>
            <pc:sldMasterMk cId="3717284380" sldId="2147483842"/>
            <pc:sldLayoutMk cId="4258329229" sldId="2147483843"/>
          </pc:sldLayoutMkLst>
        </pc:sldLayoutChg>
        <pc:sldLayoutChg chg="del">
          <pc:chgData name="Michiel Hageman" userId="b30ba945-1f09-4979-a66d-2a5928ac2532" providerId="ADAL" clId="{0B958F96-3C50-2F42-9A4C-C4C6D7BE202D}" dt="2023-01-26T15:06:44.716" v="611" actId="2696"/>
          <pc:sldLayoutMkLst>
            <pc:docMk/>
            <pc:sldMasterMk cId="3717284380" sldId="2147483842"/>
            <pc:sldLayoutMk cId="1311066723" sldId="2147483844"/>
          </pc:sldLayoutMkLst>
        </pc:sldLayoutChg>
        <pc:sldLayoutChg chg="del">
          <pc:chgData name="Michiel Hageman" userId="b30ba945-1f09-4979-a66d-2a5928ac2532" providerId="ADAL" clId="{0B958F96-3C50-2F42-9A4C-C4C6D7BE202D}" dt="2023-01-26T15:06:44.717" v="612" actId="2696"/>
          <pc:sldLayoutMkLst>
            <pc:docMk/>
            <pc:sldMasterMk cId="3717284380" sldId="2147483842"/>
            <pc:sldLayoutMk cId="2932455315" sldId="2147483845"/>
          </pc:sldLayoutMkLst>
        </pc:sldLayoutChg>
        <pc:sldLayoutChg chg="del">
          <pc:chgData name="Michiel Hageman" userId="b30ba945-1f09-4979-a66d-2a5928ac2532" providerId="ADAL" clId="{0B958F96-3C50-2F42-9A4C-C4C6D7BE202D}" dt="2023-01-26T15:06:44.718" v="613" actId="2696"/>
          <pc:sldLayoutMkLst>
            <pc:docMk/>
            <pc:sldMasterMk cId="3717284380" sldId="2147483842"/>
            <pc:sldLayoutMk cId="4106624702" sldId="2147483846"/>
          </pc:sldLayoutMkLst>
        </pc:sldLayoutChg>
        <pc:sldLayoutChg chg="del">
          <pc:chgData name="Michiel Hageman" userId="b30ba945-1f09-4979-a66d-2a5928ac2532" providerId="ADAL" clId="{0B958F96-3C50-2F42-9A4C-C4C6D7BE202D}" dt="2023-01-26T15:06:44.719" v="614" actId="2696"/>
          <pc:sldLayoutMkLst>
            <pc:docMk/>
            <pc:sldMasterMk cId="3717284380" sldId="2147483842"/>
            <pc:sldLayoutMk cId="2123711225" sldId="2147483847"/>
          </pc:sldLayoutMkLst>
        </pc:sldLayoutChg>
        <pc:sldLayoutChg chg="del">
          <pc:chgData name="Michiel Hageman" userId="b30ba945-1f09-4979-a66d-2a5928ac2532" providerId="ADAL" clId="{0B958F96-3C50-2F42-9A4C-C4C6D7BE202D}" dt="2023-01-26T15:06:44.720" v="615" actId="2696"/>
          <pc:sldLayoutMkLst>
            <pc:docMk/>
            <pc:sldMasterMk cId="3717284380" sldId="2147483842"/>
            <pc:sldLayoutMk cId="2143601959" sldId="2147483848"/>
          </pc:sldLayoutMkLst>
        </pc:sldLayoutChg>
        <pc:sldLayoutChg chg="del">
          <pc:chgData name="Michiel Hageman" userId="b30ba945-1f09-4979-a66d-2a5928ac2532" providerId="ADAL" clId="{0B958F96-3C50-2F42-9A4C-C4C6D7BE202D}" dt="2023-01-26T15:06:44.721" v="616" actId="2696"/>
          <pc:sldLayoutMkLst>
            <pc:docMk/>
            <pc:sldMasterMk cId="3717284380" sldId="2147483842"/>
            <pc:sldLayoutMk cId="4212693886" sldId="2147483849"/>
          </pc:sldLayoutMkLst>
        </pc:sldLayoutChg>
        <pc:sldLayoutChg chg="del">
          <pc:chgData name="Michiel Hageman" userId="b30ba945-1f09-4979-a66d-2a5928ac2532" providerId="ADAL" clId="{0B958F96-3C50-2F42-9A4C-C4C6D7BE202D}" dt="2023-01-26T15:06:44.722" v="617" actId="2696"/>
          <pc:sldLayoutMkLst>
            <pc:docMk/>
            <pc:sldMasterMk cId="3717284380" sldId="2147483842"/>
            <pc:sldLayoutMk cId="3220735562" sldId="2147483850"/>
          </pc:sldLayoutMkLst>
        </pc:sldLayoutChg>
        <pc:sldLayoutChg chg="del">
          <pc:chgData name="Michiel Hageman" userId="b30ba945-1f09-4979-a66d-2a5928ac2532" providerId="ADAL" clId="{0B958F96-3C50-2F42-9A4C-C4C6D7BE202D}" dt="2023-01-26T15:06:44.723" v="618" actId="2696"/>
          <pc:sldLayoutMkLst>
            <pc:docMk/>
            <pc:sldMasterMk cId="3717284380" sldId="2147483842"/>
            <pc:sldLayoutMk cId="2969115093" sldId="2147483851"/>
          </pc:sldLayoutMkLst>
        </pc:sldLayoutChg>
        <pc:sldLayoutChg chg="del">
          <pc:chgData name="Michiel Hageman" userId="b30ba945-1f09-4979-a66d-2a5928ac2532" providerId="ADAL" clId="{0B958F96-3C50-2F42-9A4C-C4C6D7BE202D}" dt="2023-01-26T15:06:44.724" v="619" actId="2696"/>
          <pc:sldLayoutMkLst>
            <pc:docMk/>
            <pc:sldMasterMk cId="3717284380" sldId="2147483842"/>
            <pc:sldLayoutMk cId="1809938602" sldId="2147483852"/>
          </pc:sldLayoutMkLst>
        </pc:sldLayoutChg>
        <pc:sldLayoutChg chg="del">
          <pc:chgData name="Michiel Hageman" userId="b30ba945-1f09-4979-a66d-2a5928ac2532" providerId="ADAL" clId="{0B958F96-3C50-2F42-9A4C-C4C6D7BE202D}" dt="2023-01-26T15:06:44.725" v="620" actId="2696"/>
          <pc:sldLayoutMkLst>
            <pc:docMk/>
            <pc:sldMasterMk cId="3717284380" sldId="2147483842"/>
            <pc:sldLayoutMk cId="1109990466" sldId="2147483853"/>
          </pc:sldLayoutMkLst>
        </pc:sldLayoutChg>
        <pc:sldLayoutChg chg="del">
          <pc:chgData name="Michiel Hageman" userId="b30ba945-1f09-4979-a66d-2a5928ac2532" providerId="ADAL" clId="{0B958F96-3C50-2F42-9A4C-C4C6D7BE202D}" dt="2023-01-26T15:06:44.727" v="621" actId="2696"/>
          <pc:sldLayoutMkLst>
            <pc:docMk/>
            <pc:sldMasterMk cId="3717284380" sldId="2147483842"/>
            <pc:sldLayoutMk cId="2854083857" sldId="2147483854"/>
          </pc:sldLayoutMkLst>
        </pc:sldLayoutChg>
        <pc:sldLayoutChg chg="del">
          <pc:chgData name="Michiel Hageman" userId="b30ba945-1f09-4979-a66d-2a5928ac2532" providerId="ADAL" clId="{0B958F96-3C50-2F42-9A4C-C4C6D7BE202D}" dt="2023-01-26T15:06:44.727" v="622" actId="2696"/>
          <pc:sldLayoutMkLst>
            <pc:docMk/>
            <pc:sldMasterMk cId="3717284380" sldId="2147483842"/>
            <pc:sldLayoutMk cId="2763709970" sldId="2147483855"/>
          </pc:sldLayoutMkLst>
        </pc:sldLayoutChg>
        <pc:sldLayoutChg chg="del">
          <pc:chgData name="Michiel Hageman" userId="b30ba945-1f09-4979-a66d-2a5928ac2532" providerId="ADAL" clId="{0B958F96-3C50-2F42-9A4C-C4C6D7BE202D}" dt="2023-01-26T15:06:44.729" v="623" actId="2696"/>
          <pc:sldLayoutMkLst>
            <pc:docMk/>
            <pc:sldMasterMk cId="3717284380" sldId="2147483842"/>
            <pc:sldLayoutMk cId="2001485635" sldId="2147483856"/>
          </pc:sldLayoutMkLst>
        </pc:sldLayoutChg>
      </pc:sldMasterChg>
      <pc:sldMasterChg chg="delSldLayout">
        <pc:chgData name="Michiel Hageman" userId="b30ba945-1f09-4979-a66d-2a5928ac2532" providerId="ADAL" clId="{0B958F96-3C50-2F42-9A4C-C4C6D7BE202D}" dt="2023-01-26T14:59:08.416" v="412" actId="2696"/>
        <pc:sldMasterMkLst>
          <pc:docMk/>
          <pc:sldMasterMk cId="3407523529" sldId="2147483893"/>
        </pc:sldMasterMkLst>
        <pc:sldLayoutChg chg="del">
          <pc:chgData name="Michiel Hageman" userId="b30ba945-1f09-4979-a66d-2a5928ac2532" providerId="ADAL" clId="{0B958F96-3C50-2F42-9A4C-C4C6D7BE202D}" dt="2023-01-26T14:59:08.416" v="412" actId="2696"/>
          <pc:sldLayoutMkLst>
            <pc:docMk/>
            <pc:sldMasterMk cId="3407523529" sldId="2147483893"/>
            <pc:sldLayoutMk cId="695457365" sldId="2147483909"/>
          </pc:sldLayoutMkLst>
        </pc:sldLayoutChg>
      </pc:sldMasterChg>
    </pc:docChg>
  </pc:docChgLst>
  <pc:docChgLst>
    <pc:chgData name="Marloes Fransen" userId="ea80f1e9-4608-493b-a1af-c0ae6d97f924" providerId="ADAL" clId="{6538790E-9015-5241-9AB0-523C10DDD8C3}"/>
    <pc:docChg chg="undo custSel addSld delSld modSld">
      <pc:chgData name="Marloes Fransen" userId="ea80f1e9-4608-493b-a1af-c0ae6d97f924" providerId="ADAL" clId="{6538790E-9015-5241-9AB0-523C10DDD8C3}" dt="2023-03-14T16:20:19.619" v="453"/>
      <pc:docMkLst>
        <pc:docMk/>
      </pc:docMkLst>
      <pc:sldChg chg="addSp modSp">
        <pc:chgData name="Marloes Fransen" userId="ea80f1e9-4608-493b-a1af-c0ae6d97f924" providerId="ADAL" clId="{6538790E-9015-5241-9AB0-523C10DDD8C3}" dt="2023-02-27T10:42:39.525" v="424"/>
        <pc:sldMkLst>
          <pc:docMk/>
          <pc:sldMk cId="3797049796" sldId="876"/>
        </pc:sldMkLst>
        <pc:picChg chg="add mod">
          <ac:chgData name="Marloes Fransen" userId="ea80f1e9-4608-493b-a1af-c0ae6d97f924" providerId="ADAL" clId="{6538790E-9015-5241-9AB0-523C10DDD8C3}" dt="2023-02-27T10:42:39.525" v="424"/>
          <ac:picMkLst>
            <pc:docMk/>
            <pc:sldMk cId="3797049796" sldId="876"/>
            <ac:picMk id="3" creationId="{386BBEE6-5AC7-A49A-D1BB-BDC005AE122A}"/>
          </ac:picMkLst>
        </pc:picChg>
      </pc:sldChg>
      <pc:sldChg chg="addSp delSp modSp mod">
        <pc:chgData name="Marloes Fransen" userId="ea80f1e9-4608-493b-a1af-c0ae6d97f924" providerId="ADAL" clId="{6538790E-9015-5241-9AB0-523C10DDD8C3}" dt="2023-02-27T10:42:26.647" v="419"/>
        <pc:sldMkLst>
          <pc:docMk/>
          <pc:sldMk cId="1132748941" sldId="878"/>
        </pc:sldMkLst>
        <pc:grpChg chg="del">
          <ac:chgData name="Marloes Fransen" userId="ea80f1e9-4608-493b-a1af-c0ae6d97f924" providerId="ADAL" clId="{6538790E-9015-5241-9AB0-523C10DDD8C3}" dt="2023-02-27T10:42:25.976" v="418" actId="478"/>
          <ac:grpSpMkLst>
            <pc:docMk/>
            <pc:sldMk cId="1132748941" sldId="878"/>
            <ac:grpSpMk id="25" creationId="{7DBE013C-F52C-43FE-B7D1-DC2D11C7EF97}"/>
          </ac:grpSpMkLst>
        </pc:grpChg>
        <pc:picChg chg="add mod">
          <ac:chgData name="Marloes Fransen" userId="ea80f1e9-4608-493b-a1af-c0ae6d97f924" providerId="ADAL" clId="{6538790E-9015-5241-9AB0-523C10DDD8C3}" dt="2023-02-27T10:42:26.647" v="419"/>
          <ac:picMkLst>
            <pc:docMk/>
            <pc:sldMk cId="1132748941" sldId="878"/>
            <ac:picMk id="2" creationId="{868B40D3-AF51-DF72-D02C-2802D15DF025}"/>
          </ac:picMkLst>
        </pc:picChg>
      </pc:sldChg>
      <pc:sldChg chg="modSp mod addCm">
        <pc:chgData name="Marloes Fransen" userId="ea80f1e9-4608-493b-a1af-c0ae6d97f924" providerId="ADAL" clId="{6538790E-9015-5241-9AB0-523C10DDD8C3}" dt="2023-02-06T15:52:32.145" v="223"/>
        <pc:sldMkLst>
          <pc:docMk/>
          <pc:sldMk cId="548335186" sldId="904"/>
        </pc:sldMkLst>
        <pc:cxnChg chg="mod">
          <ac:chgData name="Marloes Fransen" userId="ea80f1e9-4608-493b-a1af-c0ae6d97f924" providerId="ADAL" clId="{6538790E-9015-5241-9AB0-523C10DDD8C3}" dt="2023-02-06T15:51:22.631" v="221" actId="1076"/>
          <ac:cxnSpMkLst>
            <pc:docMk/>
            <pc:sldMk cId="548335186" sldId="904"/>
            <ac:cxnSpMk id="5" creationId="{B4AFF52B-DDCD-4390-AB50-E5BA8F4E34AE}"/>
          </ac:cxnSpMkLst>
        </pc:cxnChg>
        <pc:extLst>
          <p:ext xmlns:p="http://schemas.openxmlformats.org/presentationml/2006/main" uri="{D6D511B9-2390-475A-947B-AFAB55BFBCF1}">
            <pc226:cmChg xmlns:pc226="http://schemas.microsoft.com/office/powerpoint/2022/06/main/command" chg="add">
              <pc226:chgData name="Marloes Fransen" userId="ea80f1e9-4608-493b-a1af-c0ae6d97f924" providerId="ADAL" clId="{6538790E-9015-5241-9AB0-523C10DDD8C3}" dt="2023-02-06T15:52:32.145" v="223"/>
              <pc2:cmMkLst xmlns:pc2="http://schemas.microsoft.com/office/powerpoint/2019/9/main/command">
                <pc:docMk/>
                <pc:sldMk cId="548335186" sldId="904"/>
                <pc2:cmMk id="{E158C314-3B84-B94A-BCAE-3F507F0288A1}"/>
              </pc2:cmMkLst>
            </pc226:cmChg>
            <pc226:cmChg xmlns:pc226="http://schemas.microsoft.com/office/powerpoint/2022/06/main/command" chg="add">
              <pc226:chgData name="Marloes Fransen" userId="ea80f1e9-4608-493b-a1af-c0ae6d97f924" providerId="ADAL" clId="{6538790E-9015-5241-9AB0-523C10DDD8C3}" dt="2023-02-06T15:51:53.209" v="222"/>
              <pc2:cmMkLst xmlns:pc2="http://schemas.microsoft.com/office/powerpoint/2019/9/main/command">
                <pc:docMk/>
                <pc:sldMk cId="548335186" sldId="904"/>
                <pc2:cmMk id="{49E136D6-A3DB-584D-B0E8-34627061060C}"/>
              </pc2:cmMkLst>
            </pc226:cmChg>
          </p:ext>
        </pc:extLst>
      </pc:sldChg>
      <pc:sldChg chg="addSp delSp modSp mod">
        <pc:chgData name="Marloes Fransen" userId="ea80f1e9-4608-493b-a1af-c0ae6d97f924" providerId="ADAL" clId="{6538790E-9015-5241-9AB0-523C10DDD8C3}" dt="2023-02-27T10:42:36.186" v="423"/>
        <pc:sldMkLst>
          <pc:docMk/>
          <pc:sldMk cId="2410761510" sldId="917"/>
        </pc:sldMkLst>
        <pc:spChg chg="del">
          <ac:chgData name="Marloes Fransen" userId="ea80f1e9-4608-493b-a1af-c0ae6d97f924" providerId="ADAL" clId="{6538790E-9015-5241-9AB0-523C10DDD8C3}" dt="2023-02-27T10:42:33.559" v="422" actId="478"/>
          <ac:spMkLst>
            <pc:docMk/>
            <pc:sldMk cId="2410761510" sldId="917"/>
            <ac:spMk id="56" creationId="{DE46D32B-887D-9C46-9506-B57FD6041E01}"/>
          </ac:spMkLst>
        </pc:spChg>
        <pc:grpChg chg="add del">
          <ac:chgData name="Marloes Fransen" userId="ea80f1e9-4608-493b-a1af-c0ae6d97f924" providerId="ADAL" clId="{6538790E-9015-5241-9AB0-523C10DDD8C3}" dt="2023-02-27T10:42:31.386" v="421" actId="478"/>
          <ac:grpSpMkLst>
            <pc:docMk/>
            <pc:sldMk cId="2410761510" sldId="917"/>
            <ac:grpSpMk id="54" creationId="{4C3ABA42-9042-F24B-BE69-B5068F23E7F6}"/>
          </ac:grpSpMkLst>
        </pc:grpChg>
        <pc:picChg chg="add mod">
          <ac:chgData name="Marloes Fransen" userId="ea80f1e9-4608-493b-a1af-c0ae6d97f924" providerId="ADAL" clId="{6538790E-9015-5241-9AB0-523C10DDD8C3}" dt="2023-02-27T10:42:36.186" v="423"/>
          <ac:picMkLst>
            <pc:docMk/>
            <pc:sldMk cId="2410761510" sldId="917"/>
            <ac:picMk id="2" creationId="{A6423287-578C-B05D-345F-AA472945B194}"/>
          </ac:picMkLst>
        </pc:picChg>
      </pc:sldChg>
      <pc:sldChg chg="addSp delSp modSp mod">
        <pc:chgData name="Marloes Fransen" userId="ea80f1e9-4608-493b-a1af-c0ae6d97f924" providerId="ADAL" clId="{6538790E-9015-5241-9AB0-523C10DDD8C3}" dt="2023-02-27T10:41:51.877" v="410"/>
        <pc:sldMkLst>
          <pc:docMk/>
          <pc:sldMk cId="813731577" sldId="924"/>
        </pc:sldMkLst>
        <pc:spChg chg="del topLvl">
          <ac:chgData name="Marloes Fransen" userId="ea80f1e9-4608-493b-a1af-c0ae6d97f924" providerId="ADAL" clId="{6538790E-9015-5241-9AB0-523C10DDD8C3}" dt="2023-02-27T10:41:48.334" v="408" actId="478"/>
          <ac:spMkLst>
            <pc:docMk/>
            <pc:sldMk cId="813731577" sldId="924"/>
            <ac:spMk id="18" creationId="{A6DE7641-0C4E-4CE2-BEDA-0FCBC8621966}"/>
          </ac:spMkLst>
        </pc:spChg>
        <pc:grpChg chg="del">
          <ac:chgData name="Marloes Fransen" userId="ea80f1e9-4608-493b-a1af-c0ae6d97f924" providerId="ADAL" clId="{6538790E-9015-5241-9AB0-523C10DDD8C3}" dt="2023-02-27T10:41:48.334" v="408" actId="478"/>
          <ac:grpSpMkLst>
            <pc:docMk/>
            <pc:sldMk cId="813731577" sldId="924"/>
            <ac:grpSpMk id="15" creationId="{801A376A-38A5-4B44-8F04-206AADBAC352}"/>
          </ac:grpSpMkLst>
        </pc:grpChg>
        <pc:picChg chg="add mod">
          <ac:chgData name="Marloes Fransen" userId="ea80f1e9-4608-493b-a1af-c0ae6d97f924" providerId="ADAL" clId="{6538790E-9015-5241-9AB0-523C10DDD8C3}" dt="2023-02-27T10:41:51.877" v="410"/>
          <ac:picMkLst>
            <pc:docMk/>
            <pc:sldMk cId="813731577" sldId="924"/>
            <ac:picMk id="2" creationId="{E3AF5774-0654-2697-5FD0-FF9EE1EB7D4B}"/>
          </ac:picMkLst>
        </pc:picChg>
        <pc:cxnChg chg="del topLvl">
          <ac:chgData name="Marloes Fransen" userId="ea80f1e9-4608-493b-a1af-c0ae6d97f924" providerId="ADAL" clId="{6538790E-9015-5241-9AB0-523C10DDD8C3}" dt="2023-02-27T10:41:51.149" v="409" actId="478"/>
          <ac:cxnSpMkLst>
            <pc:docMk/>
            <pc:sldMk cId="813731577" sldId="924"/>
            <ac:cxnSpMk id="17" creationId="{3E36406A-4E1C-43E4-BC0B-9C9C41820F25}"/>
          </ac:cxnSpMkLst>
        </pc:cxnChg>
      </pc:sldChg>
      <pc:sldChg chg="addSp delSp modSp mod">
        <pc:chgData name="Marloes Fransen" userId="ea80f1e9-4608-493b-a1af-c0ae6d97f924" providerId="ADAL" clId="{6538790E-9015-5241-9AB0-523C10DDD8C3}" dt="2023-02-27T10:41:43.747" v="407" actId="478"/>
        <pc:sldMkLst>
          <pc:docMk/>
          <pc:sldMk cId="2032105761" sldId="957"/>
        </pc:sldMkLst>
        <pc:spChg chg="mod">
          <ac:chgData name="Marloes Fransen" userId="ea80f1e9-4608-493b-a1af-c0ae6d97f924" providerId="ADAL" clId="{6538790E-9015-5241-9AB0-523C10DDD8C3}" dt="2023-02-06T15:51:05.612" v="220" actId="207"/>
          <ac:spMkLst>
            <pc:docMk/>
            <pc:sldMk cId="2032105761" sldId="957"/>
            <ac:spMk id="13" creationId="{DB83AA2C-E0E3-7E44-859F-987A4722282F}"/>
          </ac:spMkLst>
        </pc:spChg>
        <pc:spChg chg="del topLvl">
          <ac:chgData name="Marloes Fransen" userId="ea80f1e9-4608-493b-a1af-c0ae6d97f924" providerId="ADAL" clId="{6538790E-9015-5241-9AB0-523C10DDD8C3}" dt="2023-02-27T10:41:40.964" v="406" actId="478"/>
          <ac:spMkLst>
            <pc:docMk/>
            <pc:sldMk cId="2032105761" sldId="957"/>
            <ac:spMk id="18" creationId="{A6DE7641-0C4E-4CE2-BEDA-0FCBC8621966}"/>
          </ac:spMkLst>
        </pc:spChg>
        <pc:grpChg chg="del">
          <ac:chgData name="Marloes Fransen" userId="ea80f1e9-4608-493b-a1af-c0ae6d97f924" providerId="ADAL" clId="{6538790E-9015-5241-9AB0-523C10DDD8C3}" dt="2023-02-27T10:41:40.964" v="406" actId="478"/>
          <ac:grpSpMkLst>
            <pc:docMk/>
            <pc:sldMk cId="2032105761" sldId="957"/>
            <ac:grpSpMk id="15" creationId="{801A376A-38A5-4B44-8F04-206AADBAC352}"/>
          </ac:grpSpMkLst>
        </pc:grpChg>
        <pc:picChg chg="add mod">
          <ac:chgData name="Marloes Fransen" userId="ea80f1e9-4608-493b-a1af-c0ae6d97f924" providerId="ADAL" clId="{6538790E-9015-5241-9AB0-523C10DDD8C3}" dt="2023-02-27T10:41:37.805" v="405"/>
          <ac:picMkLst>
            <pc:docMk/>
            <pc:sldMk cId="2032105761" sldId="957"/>
            <ac:picMk id="2" creationId="{88B5C7C9-1DED-D3CA-801A-1709956F7327}"/>
          </ac:picMkLst>
        </pc:picChg>
        <pc:cxnChg chg="del topLvl">
          <ac:chgData name="Marloes Fransen" userId="ea80f1e9-4608-493b-a1af-c0ae6d97f924" providerId="ADAL" clId="{6538790E-9015-5241-9AB0-523C10DDD8C3}" dt="2023-02-27T10:41:43.747" v="407" actId="478"/>
          <ac:cxnSpMkLst>
            <pc:docMk/>
            <pc:sldMk cId="2032105761" sldId="957"/>
            <ac:cxnSpMk id="17" creationId="{3E36406A-4E1C-43E4-BC0B-9C9C41820F25}"/>
          </ac:cxnSpMkLst>
        </pc:cxnChg>
      </pc:sldChg>
      <pc:sldChg chg="modSp add del mod">
        <pc:chgData name="Marloes Fransen" userId="ea80f1e9-4608-493b-a1af-c0ae6d97f924" providerId="ADAL" clId="{6538790E-9015-5241-9AB0-523C10DDD8C3}" dt="2023-02-06T15:57:08.616" v="232" actId="1076"/>
        <pc:sldMkLst>
          <pc:docMk/>
          <pc:sldMk cId="2086169404" sldId="963"/>
        </pc:sldMkLst>
        <pc:spChg chg="mod">
          <ac:chgData name="Marloes Fransen" userId="ea80f1e9-4608-493b-a1af-c0ae6d97f924" providerId="ADAL" clId="{6538790E-9015-5241-9AB0-523C10DDD8C3}" dt="2023-02-06T15:57:08.616" v="232" actId="1076"/>
          <ac:spMkLst>
            <pc:docMk/>
            <pc:sldMk cId="2086169404" sldId="963"/>
            <ac:spMk id="6" creationId="{6876D18B-EB6B-E64D-9799-A743AC846EC4}"/>
          </ac:spMkLst>
        </pc:spChg>
      </pc:sldChg>
      <pc:sldChg chg="addSp modSp mod">
        <pc:chgData name="Marloes Fransen" userId="ea80f1e9-4608-493b-a1af-c0ae6d97f924" providerId="ADAL" clId="{6538790E-9015-5241-9AB0-523C10DDD8C3}" dt="2023-02-27T10:41:32.341" v="404" actId="1038"/>
        <pc:sldMkLst>
          <pc:docMk/>
          <pc:sldMk cId="3989876858" sldId="984"/>
        </pc:sldMkLst>
        <pc:spChg chg="mod">
          <ac:chgData name="Marloes Fransen" userId="ea80f1e9-4608-493b-a1af-c0ae6d97f924" providerId="ADAL" clId="{6538790E-9015-5241-9AB0-523C10DDD8C3}" dt="2023-02-27T10:41:21.443" v="363" actId="1038"/>
          <ac:spMkLst>
            <pc:docMk/>
            <pc:sldMk cId="3989876858" sldId="984"/>
            <ac:spMk id="53" creationId="{75A78168-9F2E-4D4C-BF92-01059560467C}"/>
          </ac:spMkLst>
        </pc:spChg>
        <pc:spChg chg="mod">
          <ac:chgData name="Marloes Fransen" userId="ea80f1e9-4608-493b-a1af-c0ae6d97f924" providerId="ADAL" clId="{6538790E-9015-5241-9AB0-523C10DDD8C3}" dt="2023-02-27T10:41:32.341" v="404" actId="1038"/>
          <ac:spMkLst>
            <pc:docMk/>
            <pc:sldMk cId="3989876858" sldId="984"/>
            <ac:spMk id="69" creationId="{56F12559-4E1A-4D8D-82CD-710C3113E7D3}"/>
          </ac:spMkLst>
        </pc:spChg>
        <pc:picChg chg="add mod">
          <ac:chgData name="Marloes Fransen" userId="ea80f1e9-4608-493b-a1af-c0ae6d97f924" providerId="ADAL" clId="{6538790E-9015-5241-9AB0-523C10DDD8C3}" dt="2023-02-27T10:41:15.494" v="342" actId="1076"/>
          <ac:picMkLst>
            <pc:docMk/>
            <pc:sldMk cId="3989876858" sldId="984"/>
            <ac:picMk id="2" creationId="{882D133E-F415-993E-E15A-3E14E8AB9222}"/>
          </ac:picMkLst>
        </pc:picChg>
        <pc:picChg chg="mod">
          <ac:chgData name="Marloes Fransen" userId="ea80f1e9-4608-493b-a1af-c0ae6d97f924" providerId="ADAL" clId="{6538790E-9015-5241-9AB0-523C10DDD8C3}" dt="2023-02-27T10:41:32.341" v="404" actId="1038"/>
          <ac:picMkLst>
            <pc:docMk/>
            <pc:sldMk cId="3989876858" sldId="984"/>
            <ac:picMk id="42" creationId="{4D98ADF5-95B6-4646-B8E6-0FE167256AEC}"/>
          </ac:picMkLst>
        </pc:picChg>
        <pc:picChg chg="mod">
          <ac:chgData name="Marloes Fransen" userId="ea80f1e9-4608-493b-a1af-c0ae6d97f924" providerId="ADAL" clId="{6538790E-9015-5241-9AB0-523C10DDD8C3}" dt="2023-02-27T10:41:21.443" v="363" actId="1038"/>
          <ac:picMkLst>
            <pc:docMk/>
            <pc:sldMk cId="3989876858" sldId="984"/>
            <ac:picMk id="51" creationId="{CD0974C4-E471-B44C-9A1E-D165289423D3}"/>
          </ac:picMkLst>
        </pc:picChg>
        <pc:picChg chg="mod">
          <ac:chgData name="Marloes Fransen" userId="ea80f1e9-4608-493b-a1af-c0ae6d97f924" providerId="ADAL" clId="{6538790E-9015-5241-9AB0-523C10DDD8C3}" dt="2023-02-27T10:41:21.443" v="363" actId="1038"/>
          <ac:picMkLst>
            <pc:docMk/>
            <pc:sldMk cId="3989876858" sldId="984"/>
            <ac:picMk id="52" creationId="{1E712EF9-2D3A-0E4D-A386-35C58500C568}"/>
          </ac:picMkLst>
        </pc:picChg>
        <pc:picChg chg="mod">
          <ac:chgData name="Marloes Fransen" userId="ea80f1e9-4608-493b-a1af-c0ae6d97f924" providerId="ADAL" clId="{6538790E-9015-5241-9AB0-523C10DDD8C3}" dt="2023-02-27T10:41:21.443" v="363" actId="1038"/>
          <ac:picMkLst>
            <pc:docMk/>
            <pc:sldMk cId="3989876858" sldId="984"/>
            <ac:picMk id="54" creationId="{D329C561-F820-444D-B0AA-1AB51F99C9A7}"/>
          </ac:picMkLst>
        </pc:picChg>
        <pc:picChg chg="mod">
          <ac:chgData name="Marloes Fransen" userId="ea80f1e9-4608-493b-a1af-c0ae6d97f924" providerId="ADAL" clId="{6538790E-9015-5241-9AB0-523C10DDD8C3}" dt="2023-02-27T10:41:21.443" v="363" actId="1038"/>
          <ac:picMkLst>
            <pc:docMk/>
            <pc:sldMk cId="3989876858" sldId="984"/>
            <ac:picMk id="55" creationId="{F23908D0-A467-FC4F-ACD9-42A6A8F8B3F6}"/>
          </ac:picMkLst>
        </pc:picChg>
        <pc:picChg chg="mod">
          <ac:chgData name="Marloes Fransen" userId="ea80f1e9-4608-493b-a1af-c0ae6d97f924" providerId="ADAL" clId="{6538790E-9015-5241-9AB0-523C10DDD8C3}" dt="2023-02-27T10:41:24.703" v="377" actId="1038"/>
          <ac:picMkLst>
            <pc:docMk/>
            <pc:sldMk cId="3989876858" sldId="984"/>
            <ac:picMk id="66" creationId="{0ACA2E5A-F9B6-42DC-AEB2-E2EB60B6160C}"/>
          </ac:picMkLst>
        </pc:picChg>
        <pc:picChg chg="mod">
          <ac:chgData name="Marloes Fransen" userId="ea80f1e9-4608-493b-a1af-c0ae6d97f924" providerId="ADAL" clId="{6538790E-9015-5241-9AB0-523C10DDD8C3}" dt="2023-02-27T10:41:32.341" v="404" actId="1038"/>
          <ac:picMkLst>
            <pc:docMk/>
            <pc:sldMk cId="3989876858" sldId="984"/>
            <ac:picMk id="67" creationId="{A2E1523F-AFBD-44FC-94EA-A41D0CA41A83}"/>
          </ac:picMkLst>
        </pc:picChg>
        <pc:picChg chg="mod">
          <ac:chgData name="Marloes Fransen" userId="ea80f1e9-4608-493b-a1af-c0ae6d97f924" providerId="ADAL" clId="{6538790E-9015-5241-9AB0-523C10DDD8C3}" dt="2023-02-27T10:41:32.341" v="404" actId="1038"/>
          <ac:picMkLst>
            <pc:docMk/>
            <pc:sldMk cId="3989876858" sldId="984"/>
            <ac:picMk id="68" creationId="{C3E52EAA-BA52-4C4D-A01C-B490C1E53597}"/>
          </ac:picMkLst>
        </pc:picChg>
      </pc:sldChg>
      <pc:sldChg chg="addSp modSp mod">
        <pc:chgData name="Marloes Fransen" userId="ea80f1e9-4608-493b-a1af-c0ae6d97f924" providerId="ADAL" clId="{6538790E-9015-5241-9AB0-523C10DDD8C3}" dt="2023-02-27T10:40:45.221" v="330"/>
        <pc:sldMkLst>
          <pc:docMk/>
          <pc:sldMk cId="2207694273" sldId="1797"/>
        </pc:sldMkLst>
        <pc:spChg chg="mod">
          <ac:chgData name="Marloes Fransen" userId="ea80f1e9-4608-493b-a1af-c0ae6d97f924" providerId="ADAL" clId="{6538790E-9015-5241-9AB0-523C10DDD8C3}" dt="2023-02-06T15:45:55.764" v="206" actId="313"/>
          <ac:spMkLst>
            <pc:docMk/>
            <pc:sldMk cId="2207694273" sldId="1797"/>
            <ac:spMk id="2" creationId="{2168DDA4-77B3-3FCB-C6D8-31293F33E74A}"/>
          </ac:spMkLst>
        </pc:spChg>
        <pc:spChg chg="mod">
          <ac:chgData name="Marloes Fransen" userId="ea80f1e9-4608-493b-a1af-c0ae6d97f924" providerId="ADAL" clId="{6538790E-9015-5241-9AB0-523C10DDD8C3}" dt="2023-02-06T15:46:53.199" v="207" actId="20577"/>
          <ac:spMkLst>
            <pc:docMk/>
            <pc:sldMk cId="2207694273" sldId="1797"/>
            <ac:spMk id="6" creationId="{B242B0B6-CEC8-4031-AB29-7E8969D91ED9}"/>
          </ac:spMkLst>
        </pc:spChg>
        <pc:picChg chg="add mod">
          <ac:chgData name="Marloes Fransen" userId="ea80f1e9-4608-493b-a1af-c0ae6d97f924" providerId="ADAL" clId="{6538790E-9015-5241-9AB0-523C10DDD8C3}" dt="2023-02-27T10:40:45.221" v="330"/>
          <ac:picMkLst>
            <pc:docMk/>
            <pc:sldMk cId="2207694273" sldId="1797"/>
            <ac:picMk id="3" creationId="{850FD1B7-8CD2-FF41-DA3A-6B0B316E37C1}"/>
          </ac:picMkLst>
        </pc:picChg>
      </pc:sldChg>
      <pc:sldChg chg="addSp delSp modSp mod">
        <pc:chgData name="Marloes Fransen" userId="ea80f1e9-4608-493b-a1af-c0ae6d97f924" providerId="ADAL" clId="{6538790E-9015-5241-9AB0-523C10DDD8C3}" dt="2023-02-27T10:42:13.171" v="414" actId="478"/>
        <pc:sldMkLst>
          <pc:docMk/>
          <pc:sldMk cId="1896528741" sldId="1808"/>
        </pc:sldMkLst>
        <pc:picChg chg="add mod">
          <ac:chgData name="Marloes Fransen" userId="ea80f1e9-4608-493b-a1af-c0ae6d97f924" providerId="ADAL" clId="{6538790E-9015-5241-9AB0-523C10DDD8C3}" dt="2023-02-27T10:42:11.034" v="413"/>
          <ac:picMkLst>
            <pc:docMk/>
            <pc:sldMk cId="1896528741" sldId="1808"/>
            <ac:picMk id="4" creationId="{D2AB712C-5DAE-4DA3-26BB-8B6DEC1FE226}"/>
          </ac:picMkLst>
        </pc:picChg>
        <pc:picChg chg="del">
          <ac:chgData name="Marloes Fransen" userId="ea80f1e9-4608-493b-a1af-c0ae6d97f924" providerId="ADAL" clId="{6538790E-9015-5241-9AB0-523C10DDD8C3}" dt="2023-02-27T10:42:13.171" v="414" actId="478"/>
          <ac:picMkLst>
            <pc:docMk/>
            <pc:sldMk cId="1896528741" sldId="1808"/>
            <ac:picMk id="14" creationId="{00000000-0000-0000-0000-000000000000}"/>
          </ac:picMkLst>
        </pc:picChg>
      </pc:sldChg>
      <pc:sldChg chg="addSp modSp addCm delCm">
        <pc:chgData name="Marloes Fransen" userId="ea80f1e9-4608-493b-a1af-c0ae6d97f924" providerId="ADAL" clId="{6538790E-9015-5241-9AB0-523C10DDD8C3}" dt="2023-03-14T16:20:19.619" v="453"/>
        <pc:sldMkLst>
          <pc:docMk/>
          <pc:sldMk cId="3397425782" sldId="1810"/>
        </pc:sldMkLst>
        <pc:picChg chg="add mod">
          <ac:chgData name="Marloes Fransen" userId="ea80f1e9-4608-493b-a1af-c0ae6d97f924" providerId="ADAL" clId="{6538790E-9015-5241-9AB0-523C10DDD8C3}" dt="2023-02-27T10:41:55.422" v="411"/>
          <ac:picMkLst>
            <pc:docMk/>
            <pc:sldMk cId="3397425782" sldId="1810"/>
            <ac:picMk id="2" creationId="{6EE8EF32-6EB7-6089-C964-894B430037C9}"/>
          </ac:picMkLst>
        </pc:picChg>
        <pc:extLst>
          <p:ext xmlns:p="http://schemas.openxmlformats.org/presentationml/2006/main" uri="{D6D511B9-2390-475A-947B-AFAB55BFBCF1}">
            <pc226:cmChg xmlns:pc226="http://schemas.microsoft.com/office/powerpoint/2022/06/main/command" chg="add del">
              <pc226:chgData name="Marloes Fransen" userId="ea80f1e9-4608-493b-a1af-c0ae6d97f924" providerId="ADAL" clId="{6538790E-9015-5241-9AB0-523C10DDD8C3}" dt="2023-03-14T16:20:19.619" v="453"/>
              <pc2:cmMkLst xmlns:pc2="http://schemas.microsoft.com/office/powerpoint/2019/9/main/command">
                <pc:docMk/>
                <pc:sldMk cId="3397425782" sldId="1810"/>
                <pc2:cmMk id="{A8AC6C9B-327E-884C-A681-815CCDFF0FAB}"/>
              </pc2:cmMkLst>
            </pc226:cmChg>
            <pc226:cmChg xmlns:pc226="http://schemas.microsoft.com/office/powerpoint/2022/06/main/command" chg="add del">
              <pc226:chgData name="Marloes Fransen" userId="ea80f1e9-4608-493b-a1af-c0ae6d97f924" providerId="ADAL" clId="{6538790E-9015-5241-9AB0-523C10DDD8C3}" dt="2023-02-27T10:42:05.292" v="412"/>
              <pc2:cmMkLst xmlns:pc2="http://schemas.microsoft.com/office/powerpoint/2019/9/main/command">
                <pc:docMk/>
                <pc:sldMk cId="3397425782" sldId="1810"/>
                <pc2:cmMk id="{A254679E-0F81-5344-BB59-DFCAAADCEC84}"/>
              </pc2:cmMkLst>
            </pc226:cmChg>
          </p:ext>
        </pc:extLst>
      </pc:sldChg>
      <pc:sldChg chg="addSp delSp modSp mod addCm delCm">
        <pc:chgData name="Marloes Fransen" userId="ea80f1e9-4608-493b-a1af-c0ae6d97f924" providerId="ADAL" clId="{6538790E-9015-5241-9AB0-523C10DDD8C3}" dt="2023-02-27T10:40:22.117" v="324"/>
        <pc:sldMkLst>
          <pc:docMk/>
          <pc:sldMk cId="2802767110" sldId="1812"/>
        </pc:sldMkLst>
        <pc:spChg chg="del mod">
          <ac:chgData name="Marloes Fransen" userId="ea80f1e9-4608-493b-a1af-c0ae6d97f924" providerId="ADAL" clId="{6538790E-9015-5241-9AB0-523C10DDD8C3}" dt="2023-02-06T15:39:48.725" v="119" actId="478"/>
          <ac:spMkLst>
            <pc:docMk/>
            <pc:sldMk cId="2802767110" sldId="1812"/>
            <ac:spMk id="2" creationId="{299ABDE3-DADB-18B3-47C1-56023F453AED}"/>
          </ac:spMkLst>
        </pc:spChg>
        <pc:spChg chg="del mod">
          <ac:chgData name="Marloes Fransen" userId="ea80f1e9-4608-493b-a1af-c0ae6d97f924" providerId="ADAL" clId="{6538790E-9015-5241-9AB0-523C10DDD8C3}" dt="2023-02-06T15:39:48.725" v="119" actId="478"/>
          <ac:spMkLst>
            <pc:docMk/>
            <pc:sldMk cId="2802767110" sldId="1812"/>
            <ac:spMk id="4" creationId="{6792BDB2-C6A1-516B-18D3-5E7EDC0ED41E}"/>
          </ac:spMkLst>
        </pc:spChg>
        <pc:spChg chg="del mod">
          <ac:chgData name="Marloes Fransen" userId="ea80f1e9-4608-493b-a1af-c0ae6d97f924" providerId="ADAL" clId="{6538790E-9015-5241-9AB0-523C10DDD8C3}" dt="2023-02-06T15:39:48.725" v="119" actId="478"/>
          <ac:spMkLst>
            <pc:docMk/>
            <pc:sldMk cId="2802767110" sldId="1812"/>
            <ac:spMk id="5" creationId="{789D1CC5-EA6C-5CB5-4643-412368DA469F}"/>
          </ac:spMkLst>
        </pc:spChg>
        <pc:spChg chg="mod">
          <ac:chgData name="Marloes Fransen" userId="ea80f1e9-4608-493b-a1af-c0ae6d97f924" providerId="ADAL" clId="{6538790E-9015-5241-9AB0-523C10DDD8C3}" dt="2023-02-06T15:34:44.799" v="8" actId="313"/>
          <ac:spMkLst>
            <pc:docMk/>
            <pc:sldMk cId="2802767110" sldId="1812"/>
            <ac:spMk id="7" creationId="{81615A34-3BDE-456B-8EC2-BD56E72CB0D3}"/>
          </ac:spMkLst>
        </pc:spChg>
        <pc:spChg chg="mod">
          <ac:chgData name="Marloes Fransen" userId="ea80f1e9-4608-493b-a1af-c0ae6d97f924" providerId="ADAL" clId="{6538790E-9015-5241-9AB0-523C10DDD8C3}" dt="2023-02-06T15:39:44.453" v="118" actId="122"/>
          <ac:spMkLst>
            <pc:docMk/>
            <pc:sldMk cId="2802767110" sldId="1812"/>
            <ac:spMk id="9" creationId="{922B42BF-FA7B-706E-60F2-F45E8FE9E0B1}"/>
          </ac:spMkLst>
        </pc:spChg>
        <pc:spChg chg="mod">
          <ac:chgData name="Marloes Fransen" userId="ea80f1e9-4608-493b-a1af-c0ae6d97f924" providerId="ADAL" clId="{6538790E-9015-5241-9AB0-523C10DDD8C3}" dt="2023-02-06T15:39:41.084" v="117" actId="122"/>
          <ac:spMkLst>
            <pc:docMk/>
            <pc:sldMk cId="2802767110" sldId="1812"/>
            <ac:spMk id="10" creationId="{C9FEAB50-BBEA-737C-A369-6C8DB1A3EC72}"/>
          </ac:spMkLst>
        </pc:spChg>
        <pc:spChg chg="mod">
          <ac:chgData name="Marloes Fransen" userId="ea80f1e9-4608-493b-a1af-c0ae6d97f924" providerId="ADAL" clId="{6538790E-9015-5241-9AB0-523C10DDD8C3}" dt="2023-02-06T15:41:38.467" v="124" actId="20577"/>
          <ac:spMkLst>
            <pc:docMk/>
            <pc:sldMk cId="2802767110" sldId="1812"/>
            <ac:spMk id="11" creationId="{F6302AB1-8B85-5171-D2CB-085AEFECCE6F}"/>
          </ac:spMkLst>
        </pc:spChg>
        <pc:picChg chg="add mod">
          <ac:chgData name="Marloes Fransen" userId="ea80f1e9-4608-493b-a1af-c0ae6d97f924" providerId="ADAL" clId="{6538790E-9015-5241-9AB0-523C10DDD8C3}" dt="2023-02-06T15:59:23.799" v="234"/>
          <ac:picMkLst>
            <pc:docMk/>
            <pc:sldMk cId="2802767110" sldId="1812"/>
            <ac:picMk id="6" creationId="{9FBB3A99-4C97-1CEC-5CE8-03BC5DDB6AD8}"/>
          </ac:picMkLst>
        </pc:picChg>
        <pc:picChg chg="mod">
          <ac:chgData name="Marloes Fransen" userId="ea80f1e9-4608-493b-a1af-c0ae6d97f924" providerId="ADAL" clId="{6538790E-9015-5241-9AB0-523C10DDD8C3}" dt="2023-02-06T16:03:59.486" v="278" actId="27349"/>
          <ac:picMkLst>
            <pc:docMk/>
            <pc:sldMk cId="2802767110" sldId="1812"/>
            <ac:picMk id="12" creationId="{743A4449-DB50-9846-5C3A-6053AD5344FE}"/>
          </ac:picMkLst>
        </pc:picChg>
        <pc:picChg chg="mod">
          <ac:chgData name="Marloes Fransen" userId="ea80f1e9-4608-493b-a1af-c0ae6d97f924" providerId="ADAL" clId="{6538790E-9015-5241-9AB0-523C10DDD8C3}" dt="2023-02-06T16:03:59.486" v="278" actId="27349"/>
          <ac:picMkLst>
            <pc:docMk/>
            <pc:sldMk cId="2802767110" sldId="1812"/>
            <ac:picMk id="13" creationId="{40CE1818-EDBA-7581-63D4-D76DA24408F7}"/>
          </ac:picMkLst>
        </pc:picChg>
        <pc:picChg chg="mod">
          <ac:chgData name="Marloes Fransen" userId="ea80f1e9-4608-493b-a1af-c0ae6d97f924" providerId="ADAL" clId="{6538790E-9015-5241-9AB0-523C10DDD8C3}" dt="2023-02-06T16:03:59.486" v="278" actId="27349"/>
          <ac:picMkLst>
            <pc:docMk/>
            <pc:sldMk cId="2802767110" sldId="1812"/>
            <ac:picMk id="15" creationId="{8A7BD212-0799-6B40-1A00-CE27ED8FF318}"/>
          </ac:picMkLst>
        </pc:picChg>
        <pc:extLst>
          <p:ext xmlns:p="http://schemas.openxmlformats.org/presentationml/2006/main" uri="{D6D511B9-2390-475A-947B-AFAB55BFBCF1}">
            <pc226:cmChg xmlns:pc226="http://schemas.microsoft.com/office/powerpoint/2022/06/main/command" chg="add del">
              <pc226:chgData name="Marloes Fransen" userId="ea80f1e9-4608-493b-a1af-c0ae6d97f924" providerId="ADAL" clId="{6538790E-9015-5241-9AB0-523C10DDD8C3}" dt="2023-02-27T10:40:22.117" v="324"/>
              <pc2:cmMkLst xmlns:pc2="http://schemas.microsoft.com/office/powerpoint/2019/9/main/command">
                <pc:docMk/>
                <pc:sldMk cId="2802767110" sldId="1812"/>
                <pc2:cmMk id="{43561245-113F-094B-9300-8A5DD54FDEC9}"/>
              </pc2:cmMkLst>
            </pc226:cmChg>
          </p:ext>
        </pc:extLst>
      </pc:sldChg>
      <pc:sldChg chg="addSp modSp mod addCm delCm">
        <pc:chgData name="Marloes Fransen" userId="ea80f1e9-4608-493b-a1af-c0ae6d97f924" providerId="ADAL" clId="{6538790E-9015-5241-9AB0-523C10DDD8C3}" dt="2023-03-14T16:19:39.094" v="436"/>
        <pc:sldMkLst>
          <pc:docMk/>
          <pc:sldMk cId="2066033329" sldId="1818"/>
        </pc:sldMkLst>
        <pc:spChg chg="mod">
          <ac:chgData name="Marloes Fransen" userId="ea80f1e9-4608-493b-a1af-c0ae6d97f924" providerId="ADAL" clId="{6538790E-9015-5241-9AB0-523C10DDD8C3}" dt="2023-02-06T15:47:33.116" v="208" actId="20577"/>
          <ac:spMkLst>
            <pc:docMk/>
            <pc:sldMk cId="2066033329" sldId="1818"/>
            <ac:spMk id="9" creationId="{922B42BF-FA7B-706E-60F2-F45E8FE9E0B1}"/>
          </ac:spMkLst>
        </pc:spChg>
        <pc:picChg chg="add mod">
          <ac:chgData name="Marloes Fransen" userId="ea80f1e9-4608-493b-a1af-c0ae6d97f924" providerId="ADAL" clId="{6538790E-9015-5241-9AB0-523C10DDD8C3}" dt="2023-02-27T10:40:50.260" v="332"/>
          <ac:picMkLst>
            <pc:docMk/>
            <pc:sldMk cId="2066033329" sldId="1818"/>
            <ac:picMk id="3" creationId="{C8E052E1-19E1-5F48-4934-A4555D269B4F}"/>
          </ac:picMkLst>
        </pc:picChg>
        <pc:extLst>
          <p:ext xmlns:p="http://schemas.openxmlformats.org/presentationml/2006/main" uri="{D6D511B9-2390-475A-947B-AFAB55BFBCF1}">
            <pc226:cmChg xmlns:pc226="http://schemas.microsoft.com/office/powerpoint/2022/06/main/command" chg="add del">
              <pc226:chgData name="Marloes Fransen" userId="ea80f1e9-4608-493b-a1af-c0ae6d97f924" providerId="ADAL" clId="{6538790E-9015-5241-9AB0-523C10DDD8C3}" dt="2023-03-14T16:19:39.094" v="436"/>
              <pc2:cmMkLst xmlns:pc2="http://schemas.microsoft.com/office/powerpoint/2019/9/main/command">
                <pc:docMk/>
                <pc:sldMk cId="2066033329" sldId="1818"/>
                <pc2:cmMk id="{4B427AAF-9D6F-1245-88B9-B42D66F51AA2}"/>
              </pc2:cmMkLst>
            </pc226:cmChg>
          </p:ext>
        </pc:extLst>
      </pc:sldChg>
      <pc:sldChg chg="addSp delSp modSp mod addCm delCm">
        <pc:chgData name="Marloes Fransen" userId="ea80f1e9-4608-493b-a1af-c0ae6d97f924" providerId="ADAL" clId="{6538790E-9015-5241-9AB0-523C10DDD8C3}" dt="2023-03-14T16:19:56.750" v="450"/>
        <pc:sldMkLst>
          <pc:docMk/>
          <pc:sldMk cId="1322531131" sldId="1819"/>
        </pc:sldMkLst>
        <pc:spChg chg="mod">
          <ac:chgData name="Marloes Fransen" userId="ea80f1e9-4608-493b-a1af-c0ae6d97f924" providerId="ADAL" clId="{6538790E-9015-5241-9AB0-523C10DDD8C3}" dt="2023-02-06T15:49:55.755" v="219" actId="313"/>
          <ac:spMkLst>
            <pc:docMk/>
            <pc:sldMk cId="1322531131" sldId="1819"/>
            <ac:spMk id="21" creationId="{D1DF68B6-8E9D-903C-8C6F-084FA1514F10}"/>
          </ac:spMkLst>
        </pc:spChg>
        <pc:spChg chg="mod">
          <ac:chgData name="Marloes Fransen" userId="ea80f1e9-4608-493b-a1af-c0ae6d97f924" providerId="ADAL" clId="{6538790E-9015-5241-9AB0-523C10DDD8C3}" dt="2023-03-14T16:19:51.901" v="449" actId="20577"/>
          <ac:spMkLst>
            <pc:docMk/>
            <pc:sldMk cId="1322531131" sldId="1819"/>
            <ac:spMk id="28" creationId="{76AFB033-248F-5DDB-0447-9ABC5F54F07A}"/>
          </ac:spMkLst>
        </pc:spChg>
        <pc:picChg chg="add mod">
          <ac:chgData name="Marloes Fransen" userId="ea80f1e9-4608-493b-a1af-c0ae6d97f924" providerId="ADAL" clId="{6538790E-9015-5241-9AB0-523C10DDD8C3}" dt="2023-02-27T10:40:53.972" v="334"/>
          <ac:picMkLst>
            <pc:docMk/>
            <pc:sldMk cId="1322531131" sldId="1819"/>
            <ac:picMk id="2" creationId="{4E45181F-9E4C-84C9-ABB8-9E4D27DCF493}"/>
          </ac:picMkLst>
        </pc:picChg>
        <pc:picChg chg="add del mod">
          <ac:chgData name="Marloes Fransen" userId="ea80f1e9-4608-493b-a1af-c0ae6d97f924" providerId="ADAL" clId="{6538790E-9015-5241-9AB0-523C10DDD8C3}" dt="2023-02-06T16:06:36.777" v="311"/>
          <ac:picMkLst>
            <pc:docMk/>
            <pc:sldMk cId="1322531131" sldId="1819"/>
            <ac:picMk id="2" creationId="{A3EC3716-EC94-E783-1074-E1DA96CDFE6E}"/>
          </ac:picMkLst>
        </pc:picChg>
        <pc:picChg chg="add mod">
          <ac:chgData name="Marloes Fransen" userId="ea80f1e9-4608-493b-a1af-c0ae6d97f924" providerId="ADAL" clId="{6538790E-9015-5241-9AB0-523C10DDD8C3}" dt="2023-02-06T16:07:01.674" v="319" actId="27349"/>
          <ac:picMkLst>
            <pc:docMk/>
            <pc:sldMk cId="1322531131" sldId="1819"/>
            <ac:picMk id="4" creationId="{4A258D03-EE0F-AE30-9343-18D54935DDC2}"/>
          </ac:picMkLst>
        </pc:picChg>
        <pc:picChg chg="add del">
          <ac:chgData name="Marloes Fransen" userId="ea80f1e9-4608-493b-a1af-c0ae6d97f924" providerId="ADAL" clId="{6538790E-9015-5241-9AB0-523C10DDD8C3}" dt="2023-02-06T16:06:51.195" v="313" actId="478"/>
          <ac:picMkLst>
            <pc:docMk/>
            <pc:sldMk cId="1322531131" sldId="1819"/>
            <ac:picMk id="17" creationId="{00B96CD6-F1BD-9275-1F51-000DB09DDA81}"/>
          </ac:picMkLst>
        </pc:picChg>
        <pc:extLst>
          <p:ext xmlns:p="http://schemas.openxmlformats.org/presentationml/2006/main" uri="{D6D511B9-2390-475A-947B-AFAB55BFBCF1}">
            <pc226:cmChg xmlns:pc226="http://schemas.microsoft.com/office/powerpoint/2022/06/main/command" chg="add del">
              <pc226:chgData name="Marloes Fransen" userId="ea80f1e9-4608-493b-a1af-c0ae6d97f924" providerId="ADAL" clId="{6538790E-9015-5241-9AB0-523C10DDD8C3}" dt="2023-03-14T16:19:56.750" v="450"/>
              <pc2:cmMkLst xmlns:pc2="http://schemas.microsoft.com/office/powerpoint/2019/9/main/command">
                <pc:docMk/>
                <pc:sldMk cId="1322531131" sldId="1819"/>
                <pc2:cmMk id="{22E716CE-5971-B347-AD36-01878A1AFFC1}"/>
              </pc2:cmMkLst>
            </pc226:cmChg>
          </p:ext>
        </pc:extLst>
      </pc:sldChg>
      <pc:sldChg chg="addSp modSp mod">
        <pc:chgData name="Marloes Fransen" userId="ea80f1e9-4608-493b-a1af-c0ae6d97f924" providerId="ADAL" clId="{6538790E-9015-5241-9AB0-523C10DDD8C3}" dt="2023-02-27T10:40:51.993" v="333"/>
        <pc:sldMkLst>
          <pc:docMk/>
          <pc:sldMk cId="2516108187" sldId="1820"/>
        </pc:sldMkLst>
        <pc:spChg chg="mod">
          <ac:chgData name="Marloes Fransen" userId="ea80f1e9-4608-493b-a1af-c0ae6d97f924" providerId="ADAL" clId="{6538790E-9015-5241-9AB0-523C10DDD8C3}" dt="2023-02-06T15:49:07.485" v="214" actId="13926"/>
          <ac:spMkLst>
            <pc:docMk/>
            <pc:sldMk cId="2516108187" sldId="1820"/>
            <ac:spMk id="3" creationId="{574193C0-7E6F-7F43-1532-EEFF32308C5E}"/>
          </ac:spMkLst>
        </pc:spChg>
        <pc:spChg chg="mod">
          <ac:chgData name="Marloes Fransen" userId="ea80f1e9-4608-493b-a1af-c0ae6d97f924" providerId="ADAL" clId="{6538790E-9015-5241-9AB0-523C10DDD8C3}" dt="2023-02-06T15:48:28.177" v="210" actId="313"/>
          <ac:spMkLst>
            <pc:docMk/>
            <pc:sldMk cId="2516108187" sldId="1820"/>
            <ac:spMk id="7" creationId="{81615A34-3BDE-456B-8EC2-BD56E72CB0D3}"/>
          </ac:spMkLst>
        </pc:spChg>
        <pc:spChg chg="mod">
          <ac:chgData name="Marloes Fransen" userId="ea80f1e9-4608-493b-a1af-c0ae6d97f924" providerId="ADAL" clId="{6538790E-9015-5241-9AB0-523C10DDD8C3}" dt="2023-02-06T16:04:57.795" v="291" actId="108"/>
          <ac:spMkLst>
            <pc:docMk/>
            <pc:sldMk cId="2516108187" sldId="1820"/>
            <ac:spMk id="19" creationId="{FE43E89C-0F32-0763-E962-594D0AAAB968}"/>
          </ac:spMkLst>
        </pc:spChg>
        <pc:spChg chg="mod">
          <ac:chgData name="Marloes Fransen" userId="ea80f1e9-4608-493b-a1af-c0ae6d97f924" providerId="ADAL" clId="{6538790E-9015-5241-9AB0-523C10DDD8C3}" dt="2023-02-06T16:04:54.978" v="290" actId="108"/>
          <ac:spMkLst>
            <pc:docMk/>
            <pc:sldMk cId="2516108187" sldId="1820"/>
            <ac:spMk id="21" creationId="{D1DF68B6-8E9D-903C-8C6F-084FA1514F10}"/>
          </ac:spMkLst>
        </pc:spChg>
        <pc:spChg chg="mod">
          <ac:chgData name="Marloes Fransen" userId="ea80f1e9-4608-493b-a1af-c0ae6d97f924" providerId="ADAL" clId="{6538790E-9015-5241-9AB0-523C10DDD8C3}" dt="2023-02-06T16:04:26.877" v="286" actId="108"/>
          <ac:spMkLst>
            <pc:docMk/>
            <pc:sldMk cId="2516108187" sldId="1820"/>
            <ac:spMk id="23" creationId="{4ED17AE2-24B0-6C06-0F9D-E953DF9B108C}"/>
          </ac:spMkLst>
        </pc:spChg>
        <pc:spChg chg="mod">
          <ac:chgData name="Marloes Fransen" userId="ea80f1e9-4608-493b-a1af-c0ae6d97f924" providerId="ADAL" clId="{6538790E-9015-5241-9AB0-523C10DDD8C3}" dt="2023-02-06T16:04:41.772" v="289" actId="108"/>
          <ac:spMkLst>
            <pc:docMk/>
            <pc:sldMk cId="2516108187" sldId="1820"/>
            <ac:spMk id="26" creationId="{9C0DD9AA-FC04-7AE3-8589-7F1CBA65FFBE}"/>
          </ac:spMkLst>
        </pc:spChg>
        <pc:spChg chg="mod">
          <ac:chgData name="Marloes Fransen" userId="ea80f1e9-4608-493b-a1af-c0ae6d97f924" providerId="ADAL" clId="{6538790E-9015-5241-9AB0-523C10DDD8C3}" dt="2023-02-06T16:04:39.282" v="288" actId="108"/>
          <ac:spMkLst>
            <pc:docMk/>
            <pc:sldMk cId="2516108187" sldId="1820"/>
            <ac:spMk id="27" creationId="{85786D78-490E-9F13-CBAF-94AF3A581270}"/>
          </ac:spMkLst>
        </pc:spChg>
        <pc:spChg chg="mod">
          <ac:chgData name="Marloes Fransen" userId="ea80f1e9-4608-493b-a1af-c0ae6d97f924" providerId="ADAL" clId="{6538790E-9015-5241-9AB0-523C10DDD8C3}" dt="2023-02-06T16:04:36.626" v="287" actId="108"/>
          <ac:spMkLst>
            <pc:docMk/>
            <pc:sldMk cId="2516108187" sldId="1820"/>
            <ac:spMk id="28" creationId="{76AFB033-248F-5DDB-0447-9ABC5F54F07A}"/>
          </ac:spMkLst>
        </pc:spChg>
        <pc:picChg chg="add mod">
          <ac:chgData name="Marloes Fransen" userId="ea80f1e9-4608-493b-a1af-c0ae6d97f924" providerId="ADAL" clId="{6538790E-9015-5241-9AB0-523C10DDD8C3}" dt="2023-02-27T10:40:51.993" v="333"/>
          <ac:picMkLst>
            <pc:docMk/>
            <pc:sldMk cId="2516108187" sldId="1820"/>
            <ac:picMk id="2" creationId="{CAB47FFB-899E-84E9-D8FA-4E538EFFB718}"/>
          </ac:picMkLst>
        </pc:picChg>
      </pc:sldChg>
      <pc:sldChg chg="addSp delSp modSp mod">
        <pc:chgData name="Marloes Fransen" userId="ea80f1e9-4608-493b-a1af-c0ae6d97f924" providerId="ADAL" clId="{6538790E-9015-5241-9AB0-523C10DDD8C3}" dt="2023-02-27T10:40:39.840" v="328" actId="478"/>
        <pc:sldMkLst>
          <pc:docMk/>
          <pc:sldMk cId="959421015" sldId="81715"/>
        </pc:sldMkLst>
        <pc:spChg chg="mod">
          <ac:chgData name="Marloes Fransen" userId="ea80f1e9-4608-493b-a1af-c0ae6d97f924" providerId="ADAL" clId="{6538790E-9015-5241-9AB0-523C10DDD8C3}" dt="2023-02-06T15:34:34.721" v="7" actId="20577"/>
          <ac:spMkLst>
            <pc:docMk/>
            <pc:sldMk cId="959421015" sldId="81715"/>
            <ac:spMk id="12" creationId="{3F2596E5-D953-8574-BB91-7872DBD257E1}"/>
          </ac:spMkLst>
        </pc:spChg>
        <pc:spChg chg="mod">
          <ac:chgData name="Marloes Fransen" userId="ea80f1e9-4608-493b-a1af-c0ae6d97f924" providerId="ADAL" clId="{6538790E-9015-5241-9AB0-523C10DDD8C3}" dt="2023-02-06T16:07:42.535" v="322" actId="207"/>
          <ac:spMkLst>
            <pc:docMk/>
            <pc:sldMk cId="959421015" sldId="81715"/>
            <ac:spMk id="13" creationId="{8C58B144-A1F4-4604-25F8-904224EA1DF0}"/>
          </ac:spMkLst>
        </pc:spChg>
        <pc:spChg chg="mod">
          <ac:chgData name="Marloes Fransen" userId="ea80f1e9-4608-493b-a1af-c0ae6d97f924" providerId="ADAL" clId="{6538790E-9015-5241-9AB0-523C10DDD8C3}" dt="2023-02-06T16:05:21.801" v="292" actId="404"/>
          <ac:spMkLst>
            <pc:docMk/>
            <pc:sldMk cId="959421015" sldId="81715"/>
            <ac:spMk id="19" creationId="{5A991931-8531-45C0-B27C-44A31D539573}"/>
          </ac:spMkLst>
        </pc:spChg>
        <pc:spChg chg="del topLvl">
          <ac:chgData name="Marloes Fransen" userId="ea80f1e9-4608-493b-a1af-c0ae6d97f924" providerId="ADAL" clId="{6538790E-9015-5241-9AB0-523C10DDD8C3}" dt="2023-02-27T10:40:35.321" v="326" actId="478"/>
          <ac:spMkLst>
            <pc:docMk/>
            <pc:sldMk cId="959421015" sldId="81715"/>
            <ac:spMk id="22" creationId="{7344E06E-7E6E-4F44-99F7-DD81F38AAC5C}"/>
          </ac:spMkLst>
        </pc:spChg>
        <pc:grpChg chg="del">
          <ac:chgData name="Marloes Fransen" userId="ea80f1e9-4608-493b-a1af-c0ae6d97f924" providerId="ADAL" clId="{6538790E-9015-5241-9AB0-523C10DDD8C3}" dt="2023-02-27T10:40:35.321" v="326" actId="478"/>
          <ac:grpSpMkLst>
            <pc:docMk/>
            <pc:sldMk cId="959421015" sldId="81715"/>
            <ac:grpSpMk id="20" creationId="{41D4EF77-6DAC-4A49-AA38-1BB6A2C2186A}"/>
          </ac:grpSpMkLst>
        </pc:grpChg>
        <pc:picChg chg="add mod">
          <ac:chgData name="Marloes Fransen" userId="ea80f1e9-4608-493b-a1af-c0ae6d97f924" providerId="ADAL" clId="{6538790E-9015-5241-9AB0-523C10DDD8C3}" dt="2023-02-27T10:40:31.644" v="325"/>
          <ac:picMkLst>
            <pc:docMk/>
            <pc:sldMk cId="959421015" sldId="81715"/>
            <ac:picMk id="2" creationId="{B254553C-B14A-CC68-C50B-CEAB85D32B99}"/>
          </ac:picMkLst>
        </pc:picChg>
        <pc:cxnChg chg="add del topLvl">
          <ac:chgData name="Marloes Fransen" userId="ea80f1e9-4608-493b-a1af-c0ae6d97f924" providerId="ADAL" clId="{6538790E-9015-5241-9AB0-523C10DDD8C3}" dt="2023-02-27T10:40:39.840" v="328" actId="478"/>
          <ac:cxnSpMkLst>
            <pc:docMk/>
            <pc:sldMk cId="959421015" sldId="81715"/>
            <ac:cxnSpMk id="21" creationId="{47DC86C4-8CAC-4AA8-93A7-6817ECFC88AC}"/>
          </ac:cxnSpMkLst>
        </pc:cxnChg>
      </pc:sldChg>
      <pc:sldChg chg="addSp delSp modSp mod">
        <pc:chgData name="Marloes Fransen" userId="ea80f1e9-4608-493b-a1af-c0ae6d97f924" providerId="ADAL" clId="{6538790E-9015-5241-9AB0-523C10DDD8C3}" dt="2023-02-27T10:40:42.810" v="329"/>
        <pc:sldMkLst>
          <pc:docMk/>
          <pc:sldMk cId="2636361831" sldId="81716"/>
        </pc:sldMkLst>
        <pc:spChg chg="del">
          <ac:chgData name="Marloes Fransen" userId="ea80f1e9-4608-493b-a1af-c0ae6d97f924" providerId="ADAL" clId="{6538790E-9015-5241-9AB0-523C10DDD8C3}" dt="2023-02-06T15:42:23.151" v="168" actId="478"/>
          <ac:spMkLst>
            <pc:docMk/>
            <pc:sldMk cId="2636361831" sldId="81716"/>
            <ac:spMk id="4" creationId="{6792BDB2-C6A1-516B-18D3-5E7EDC0ED41E}"/>
          </ac:spMkLst>
        </pc:spChg>
        <pc:spChg chg="del">
          <ac:chgData name="Marloes Fransen" userId="ea80f1e9-4608-493b-a1af-c0ae6d97f924" providerId="ADAL" clId="{6538790E-9015-5241-9AB0-523C10DDD8C3}" dt="2023-02-06T15:42:21.197" v="167" actId="478"/>
          <ac:spMkLst>
            <pc:docMk/>
            <pc:sldMk cId="2636361831" sldId="81716"/>
            <ac:spMk id="5" creationId="{789D1CC5-EA6C-5CB5-4643-412368DA469F}"/>
          </ac:spMkLst>
        </pc:spChg>
        <pc:spChg chg="mod">
          <ac:chgData name="Marloes Fransen" userId="ea80f1e9-4608-493b-a1af-c0ae6d97f924" providerId="ADAL" clId="{6538790E-9015-5241-9AB0-523C10DDD8C3}" dt="2023-02-06T15:34:59.016" v="10" actId="403"/>
          <ac:spMkLst>
            <pc:docMk/>
            <pc:sldMk cId="2636361831" sldId="81716"/>
            <ac:spMk id="7" creationId="{81615A34-3BDE-456B-8EC2-BD56E72CB0D3}"/>
          </ac:spMkLst>
        </pc:spChg>
        <pc:spChg chg="mod">
          <ac:chgData name="Marloes Fransen" userId="ea80f1e9-4608-493b-a1af-c0ae6d97f924" providerId="ADAL" clId="{6538790E-9015-5241-9AB0-523C10DDD8C3}" dt="2023-02-06T15:42:54.606" v="176" actId="20577"/>
          <ac:spMkLst>
            <pc:docMk/>
            <pc:sldMk cId="2636361831" sldId="81716"/>
            <ac:spMk id="10" creationId="{C9FEAB50-BBEA-737C-A369-6C8DB1A3EC72}"/>
          </ac:spMkLst>
        </pc:spChg>
        <pc:spChg chg="mod">
          <ac:chgData name="Marloes Fransen" userId="ea80f1e9-4608-493b-a1af-c0ae6d97f924" providerId="ADAL" clId="{6538790E-9015-5241-9AB0-523C10DDD8C3}" dt="2023-02-06T15:42:38.797" v="172" actId="120"/>
          <ac:spMkLst>
            <pc:docMk/>
            <pc:sldMk cId="2636361831" sldId="81716"/>
            <ac:spMk id="11" creationId="{F6302AB1-8B85-5171-D2CB-085AEFECCE6F}"/>
          </ac:spMkLst>
        </pc:spChg>
        <pc:picChg chg="add mod">
          <ac:chgData name="Marloes Fransen" userId="ea80f1e9-4608-493b-a1af-c0ae6d97f924" providerId="ADAL" clId="{6538790E-9015-5241-9AB0-523C10DDD8C3}" dt="2023-02-27T10:40:42.810" v="329"/>
          <ac:picMkLst>
            <pc:docMk/>
            <pc:sldMk cId="2636361831" sldId="81716"/>
            <ac:picMk id="2" creationId="{A2FA1984-0015-C6D0-AED1-B9CC4D4732E0}"/>
          </ac:picMkLst>
        </pc:picChg>
        <pc:picChg chg="mod">
          <ac:chgData name="Marloes Fransen" userId="ea80f1e9-4608-493b-a1af-c0ae6d97f924" providerId="ADAL" clId="{6538790E-9015-5241-9AB0-523C10DDD8C3}" dt="2023-02-06T16:04:08.227" v="285" actId="1036"/>
          <ac:picMkLst>
            <pc:docMk/>
            <pc:sldMk cId="2636361831" sldId="81716"/>
            <ac:picMk id="13" creationId="{40CE1818-EDBA-7581-63D4-D76DA24408F7}"/>
          </ac:picMkLst>
        </pc:picChg>
        <pc:picChg chg="mod">
          <ac:chgData name="Marloes Fransen" userId="ea80f1e9-4608-493b-a1af-c0ae6d97f924" providerId="ADAL" clId="{6538790E-9015-5241-9AB0-523C10DDD8C3}" dt="2023-02-06T16:04:08.227" v="285" actId="1036"/>
          <ac:picMkLst>
            <pc:docMk/>
            <pc:sldMk cId="2636361831" sldId="81716"/>
            <ac:picMk id="15" creationId="{8A7BD212-0799-6B40-1A00-CE27ED8FF318}"/>
          </ac:picMkLst>
        </pc:picChg>
      </pc:sldChg>
      <pc:sldChg chg="addSp modSp">
        <pc:chgData name="Marloes Fransen" userId="ea80f1e9-4608-493b-a1af-c0ae6d97f924" providerId="ADAL" clId="{6538790E-9015-5241-9AB0-523C10DDD8C3}" dt="2023-02-27T10:40:48.491" v="331"/>
        <pc:sldMkLst>
          <pc:docMk/>
          <pc:sldMk cId="1196472236" sldId="81717"/>
        </pc:sldMkLst>
        <pc:picChg chg="add mod">
          <ac:chgData name="Marloes Fransen" userId="ea80f1e9-4608-493b-a1af-c0ae6d97f924" providerId="ADAL" clId="{6538790E-9015-5241-9AB0-523C10DDD8C3}" dt="2023-02-27T10:40:48.491" v="331"/>
          <ac:picMkLst>
            <pc:docMk/>
            <pc:sldMk cId="1196472236" sldId="81717"/>
            <ac:picMk id="3" creationId="{61E01150-A17B-C999-6F1A-48FA8A414FDB}"/>
          </ac:picMkLst>
        </pc:picChg>
      </pc:sldChg>
      <pc:sldChg chg="addSp delSp modSp mod">
        <pc:chgData name="Marloes Fransen" userId="ea80f1e9-4608-493b-a1af-c0ae6d97f924" providerId="ADAL" clId="{6538790E-9015-5241-9AB0-523C10DDD8C3}" dt="2023-02-27T10:42:22.260" v="417"/>
        <pc:sldMkLst>
          <pc:docMk/>
          <pc:sldMk cId="2336911698" sldId="81719"/>
        </pc:sldMkLst>
        <pc:grpChg chg="del">
          <ac:chgData name="Marloes Fransen" userId="ea80f1e9-4608-493b-a1af-c0ae6d97f924" providerId="ADAL" clId="{6538790E-9015-5241-9AB0-523C10DDD8C3}" dt="2023-02-27T10:42:21.431" v="416" actId="478"/>
          <ac:grpSpMkLst>
            <pc:docMk/>
            <pc:sldMk cId="2336911698" sldId="81719"/>
            <ac:grpSpMk id="25" creationId="{7DBE013C-F52C-43FE-B7D1-DC2D11C7EF97}"/>
          </ac:grpSpMkLst>
        </pc:grpChg>
        <pc:picChg chg="add mod">
          <ac:chgData name="Marloes Fransen" userId="ea80f1e9-4608-493b-a1af-c0ae6d97f924" providerId="ADAL" clId="{6538790E-9015-5241-9AB0-523C10DDD8C3}" dt="2023-02-27T10:42:22.260" v="417"/>
          <ac:picMkLst>
            <pc:docMk/>
            <pc:sldMk cId="2336911698" sldId="81719"/>
            <ac:picMk id="2" creationId="{D0C140BE-0BCA-5972-BBFD-38C0CBFB5859}"/>
          </ac:picMkLst>
        </pc:picChg>
      </pc:sldChg>
      <pc:sldChg chg="delSp mod">
        <pc:chgData name="Marloes Fransen" userId="ea80f1e9-4608-493b-a1af-c0ae6d97f924" providerId="ADAL" clId="{6538790E-9015-5241-9AB0-523C10DDD8C3}" dt="2023-02-27T10:42:18.314" v="415" actId="478"/>
        <pc:sldMkLst>
          <pc:docMk/>
          <pc:sldMk cId="50030784" sldId="81722"/>
        </pc:sldMkLst>
        <pc:cxnChg chg="del">
          <ac:chgData name="Marloes Fransen" userId="ea80f1e9-4608-493b-a1af-c0ae6d97f924" providerId="ADAL" clId="{6538790E-9015-5241-9AB0-523C10DDD8C3}" dt="2023-02-27T10:42:18.314" v="415" actId="478"/>
          <ac:cxnSpMkLst>
            <pc:docMk/>
            <pc:sldMk cId="50030784" sldId="81722"/>
            <ac:cxnSpMk id="23" creationId="{57EB7220-0E07-45DB-BEA5-ACC5F5121442}"/>
          </ac:cxnSpMkLst>
        </pc:cxnChg>
      </pc:sldChg>
      <pc:sldChg chg="modSp mod addCm delCm">
        <pc:chgData name="Marloes Fransen" userId="ea80f1e9-4608-493b-a1af-c0ae6d97f924" providerId="ADAL" clId="{6538790E-9015-5241-9AB0-523C10DDD8C3}" dt="2023-02-27T10:40:14.247" v="323"/>
        <pc:sldMkLst>
          <pc:docMk/>
          <pc:sldMk cId="3642359325" sldId="81723"/>
        </pc:sldMkLst>
        <pc:spChg chg="mod">
          <ac:chgData name="Marloes Fransen" userId="ea80f1e9-4608-493b-a1af-c0ae6d97f924" providerId="ADAL" clId="{6538790E-9015-5241-9AB0-523C10DDD8C3}" dt="2023-02-06T15:31:25.450" v="0" actId="313"/>
          <ac:spMkLst>
            <pc:docMk/>
            <pc:sldMk cId="3642359325" sldId="81723"/>
            <ac:spMk id="7" creationId="{7D61AE64-130F-FBFE-8C9E-0A79E643D05A}"/>
          </ac:spMkLst>
        </pc:spChg>
        <pc:extLst>
          <p:ext xmlns:p="http://schemas.openxmlformats.org/presentationml/2006/main" uri="{D6D511B9-2390-475A-947B-AFAB55BFBCF1}">
            <pc226:cmChg xmlns:pc226="http://schemas.microsoft.com/office/powerpoint/2022/06/main/command" chg="add del">
              <pc226:chgData name="Marloes Fransen" userId="ea80f1e9-4608-493b-a1af-c0ae6d97f924" providerId="ADAL" clId="{6538790E-9015-5241-9AB0-523C10DDD8C3}" dt="2023-02-27T10:40:14.247" v="323"/>
              <pc2:cmMkLst xmlns:pc2="http://schemas.microsoft.com/office/powerpoint/2019/9/main/command">
                <pc:docMk/>
                <pc:sldMk cId="3642359325" sldId="81723"/>
                <pc2:cmMk id="{03A84DD0-6E48-4A41-BA25-992CB1A33D20}"/>
              </pc2:cmMkLst>
            </pc226:cmChg>
          </p:ext>
        </pc:extLst>
      </pc:sldChg>
      <pc:sldChg chg="addSp delSp modSp mod delCm modCm">
        <pc:chgData name="Marloes Fransen" userId="ea80f1e9-4608-493b-a1af-c0ae6d97f924" providerId="ADAL" clId="{6538790E-9015-5241-9AB0-523C10DDD8C3}" dt="2023-03-14T16:20:08.588" v="452"/>
        <pc:sldMkLst>
          <pc:docMk/>
          <pc:sldMk cId="1070644381" sldId="81724"/>
        </pc:sldMkLst>
        <pc:spChg chg="add mod">
          <ac:chgData name="Marloes Fransen" userId="ea80f1e9-4608-493b-a1af-c0ae6d97f924" providerId="ADAL" clId="{6538790E-9015-5241-9AB0-523C10DDD8C3}" dt="2023-02-27T12:32:01.906" v="433" actId="1035"/>
          <ac:spMkLst>
            <pc:docMk/>
            <pc:sldMk cId="1070644381" sldId="81724"/>
            <ac:spMk id="5" creationId="{98300948-8664-0B08-1C59-69EE3257E698}"/>
          </ac:spMkLst>
        </pc:spChg>
        <pc:spChg chg="del">
          <ac:chgData name="Marloes Fransen" userId="ea80f1e9-4608-493b-a1af-c0ae6d97f924" providerId="ADAL" clId="{6538790E-9015-5241-9AB0-523C10DDD8C3}" dt="2023-02-27T10:41:04.101" v="336" actId="478"/>
          <ac:spMkLst>
            <pc:docMk/>
            <pc:sldMk cId="1070644381" sldId="81724"/>
            <ac:spMk id="6" creationId="{844D4801-7A55-4E0B-94EA-C6252C233C3D}"/>
          </ac:spMkLst>
        </pc:spChg>
        <pc:spChg chg="add mod">
          <ac:chgData name="Marloes Fransen" userId="ea80f1e9-4608-493b-a1af-c0ae6d97f924" providerId="ADAL" clId="{6538790E-9015-5241-9AB0-523C10DDD8C3}" dt="2023-02-27T12:31:56.954" v="430" actId="1076"/>
          <ac:spMkLst>
            <pc:docMk/>
            <pc:sldMk cId="1070644381" sldId="81724"/>
            <ac:spMk id="6" creationId="{E2E2B136-D2B4-1452-DACC-F503A023642D}"/>
          </ac:spMkLst>
        </pc:spChg>
        <pc:spChg chg="add mod">
          <ac:chgData name="Marloes Fransen" userId="ea80f1e9-4608-493b-a1af-c0ae6d97f924" providerId="ADAL" clId="{6538790E-9015-5241-9AB0-523C10DDD8C3}" dt="2023-02-27T12:32:07.854" v="435" actId="1076"/>
          <ac:spMkLst>
            <pc:docMk/>
            <pc:sldMk cId="1070644381" sldId="81724"/>
            <ac:spMk id="8" creationId="{B7AFF3C6-B1E8-B9C0-18C0-6C49B24E6839}"/>
          </ac:spMkLst>
        </pc:spChg>
        <pc:picChg chg="add mod">
          <ac:chgData name="Marloes Fransen" userId="ea80f1e9-4608-493b-a1af-c0ae6d97f924" providerId="ADAL" clId="{6538790E-9015-5241-9AB0-523C10DDD8C3}" dt="2023-02-27T10:41:01.763" v="335"/>
          <ac:picMkLst>
            <pc:docMk/>
            <pc:sldMk cId="1070644381" sldId="81724"/>
            <ac:picMk id="7" creationId="{D42849F5-0B6E-B75A-74F4-E88296679BC1}"/>
          </ac:picMkLst>
        </pc:picChg>
        <pc:cxnChg chg="del">
          <ac:chgData name="Marloes Fransen" userId="ea80f1e9-4608-493b-a1af-c0ae6d97f924" providerId="ADAL" clId="{6538790E-9015-5241-9AB0-523C10DDD8C3}" dt="2023-02-27T10:41:05.511" v="337" actId="478"/>
          <ac:cxnSpMkLst>
            <pc:docMk/>
            <pc:sldMk cId="1070644381" sldId="81724"/>
            <ac:cxnSpMk id="5" creationId="{B4AFF52B-DDCD-4390-AB50-E5BA8F4E34AE}"/>
          </ac:cxnSpMkLst>
        </pc:cxnChg>
        <pc:extLst>
          <p:ext xmlns:p="http://schemas.openxmlformats.org/presentationml/2006/main" uri="{D6D511B9-2390-475A-947B-AFAB55BFBCF1}">
            <pc226:cmChg xmlns:pc226="http://schemas.microsoft.com/office/powerpoint/2022/06/main/command" chg="del mod">
              <pc226:chgData name="Marloes Fransen" userId="ea80f1e9-4608-493b-a1af-c0ae6d97f924" providerId="ADAL" clId="{6538790E-9015-5241-9AB0-523C10DDD8C3}" dt="2023-03-14T16:20:08.588" v="452"/>
              <pc2:cmMkLst xmlns:pc2="http://schemas.microsoft.com/office/powerpoint/2019/9/main/command">
                <pc:docMk/>
                <pc:sldMk cId="1070644381" sldId="81724"/>
                <pc2:cmMk id="{E158C314-3B84-B94A-BCAE-3F507F0288A1}"/>
              </pc2:cmMkLst>
            </pc226:cmChg>
            <pc226:cmChg xmlns:pc226="http://schemas.microsoft.com/office/powerpoint/2022/06/main/command" chg="del">
              <pc226:chgData name="Marloes Fransen" userId="ea80f1e9-4608-493b-a1af-c0ae6d97f924" providerId="ADAL" clId="{6538790E-9015-5241-9AB0-523C10DDD8C3}" dt="2023-03-14T16:20:04.035" v="451"/>
              <pc2:cmMkLst xmlns:pc2="http://schemas.microsoft.com/office/powerpoint/2019/9/main/command">
                <pc:docMk/>
                <pc:sldMk cId="1070644381" sldId="81724"/>
                <pc2:cmMk id="{49E136D6-A3DB-584D-B0E8-34627061060C}"/>
              </pc2:cmMkLst>
            </pc226:cmChg>
          </p:ext>
        </pc:extLst>
      </pc:sldChg>
      <pc:sldChg chg="addSp modSp">
        <pc:chgData name="Marloes Fransen" userId="ea80f1e9-4608-493b-a1af-c0ae6d97f924" providerId="ADAL" clId="{6538790E-9015-5241-9AB0-523C10DDD8C3}" dt="2023-02-27T10:41:07.717" v="339"/>
        <pc:sldMkLst>
          <pc:docMk/>
          <pc:sldMk cId="2218980581" sldId="81725"/>
        </pc:sldMkLst>
        <pc:picChg chg="add mod">
          <ac:chgData name="Marloes Fransen" userId="ea80f1e9-4608-493b-a1af-c0ae6d97f924" providerId="ADAL" clId="{6538790E-9015-5241-9AB0-523C10DDD8C3}" dt="2023-02-27T10:41:07.717" v="339"/>
          <ac:picMkLst>
            <pc:docMk/>
            <pc:sldMk cId="2218980581" sldId="81725"/>
            <ac:picMk id="3" creationId="{AE974B84-C4FD-C99E-45FC-1472C27904CE}"/>
          </ac:picMkLst>
        </pc:picChg>
      </pc:sldChg>
    </pc:docChg>
  </pc:docChgLst>
  <pc:docChgLst>
    <pc:chgData name="Marloes Fransen" userId="ea80f1e9-4608-493b-a1af-c0ae6d97f924" providerId="ADAL" clId="{BB6F4CAD-54E0-394A-BECD-0E327F02F6D9}"/>
    <pc:docChg chg="undo redo custSel modSld sldOrd">
      <pc:chgData name="Marloes Fransen" userId="ea80f1e9-4608-493b-a1af-c0ae6d97f924" providerId="ADAL" clId="{BB6F4CAD-54E0-394A-BECD-0E327F02F6D9}" dt="2022-12-15T10:47:53.634" v="783" actId="20577"/>
      <pc:docMkLst>
        <pc:docMk/>
      </pc:docMkLst>
      <pc:sldChg chg="modSp mod">
        <pc:chgData name="Marloes Fransen" userId="ea80f1e9-4608-493b-a1af-c0ae6d97f924" providerId="ADAL" clId="{BB6F4CAD-54E0-394A-BECD-0E327F02F6D9}" dt="2022-12-15T10:46:16.287" v="615"/>
        <pc:sldMkLst>
          <pc:docMk/>
          <pc:sldMk cId="2546078735" sldId="1013"/>
        </pc:sldMkLst>
        <pc:spChg chg="mod">
          <ac:chgData name="Marloes Fransen" userId="ea80f1e9-4608-493b-a1af-c0ae6d97f924" providerId="ADAL" clId="{BB6F4CAD-54E0-394A-BECD-0E327F02F6D9}" dt="2022-12-15T10:46:16.287" v="615"/>
          <ac:spMkLst>
            <pc:docMk/>
            <pc:sldMk cId="2546078735" sldId="1013"/>
            <ac:spMk id="5" creationId="{DE83F486-A3EA-EE42-BC39-170D3CCC2E26}"/>
          </ac:spMkLst>
        </pc:spChg>
      </pc:sldChg>
      <pc:sldChg chg="modSp mod">
        <pc:chgData name="Marloes Fransen" userId="ea80f1e9-4608-493b-a1af-c0ae6d97f924" providerId="ADAL" clId="{BB6F4CAD-54E0-394A-BECD-0E327F02F6D9}" dt="2022-12-15T10:43:04.128" v="434" actId="20577"/>
        <pc:sldMkLst>
          <pc:docMk/>
          <pc:sldMk cId="3430351056" sldId="1016"/>
        </pc:sldMkLst>
        <pc:spChg chg="mod">
          <ac:chgData name="Marloes Fransen" userId="ea80f1e9-4608-493b-a1af-c0ae6d97f924" providerId="ADAL" clId="{BB6F4CAD-54E0-394A-BECD-0E327F02F6D9}" dt="2022-12-15T10:43:04.128" v="434" actId="20577"/>
          <ac:spMkLst>
            <pc:docMk/>
            <pc:sldMk cId="3430351056" sldId="1016"/>
            <ac:spMk id="5" creationId="{DE83F486-A3EA-EE42-BC39-170D3CCC2E26}"/>
          </ac:spMkLst>
        </pc:spChg>
      </pc:sldChg>
      <pc:sldChg chg="delSp modSp mod">
        <pc:chgData name="Marloes Fransen" userId="ea80f1e9-4608-493b-a1af-c0ae6d97f924" providerId="ADAL" clId="{BB6F4CAD-54E0-394A-BECD-0E327F02F6D9}" dt="2022-12-15T10:44:06.978" v="439" actId="20577"/>
        <pc:sldMkLst>
          <pc:docMk/>
          <pc:sldMk cId="3839682279" sldId="1017"/>
        </pc:sldMkLst>
        <pc:spChg chg="del mod">
          <ac:chgData name="Marloes Fransen" userId="ea80f1e9-4608-493b-a1af-c0ae6d97f924" providerId="ADAL" clId="{BB6F4CAD-54E0-394A-BECD-0E327F02F6D9}" dt="2022-12-15T10:40:41.903" v="365" actId="478"/>
          <ac:spMkLst>
            <pc:docMk/>
            <pc:sldMk cId="3839682279" sldId="1017"/>
            <ac:spMk id="14" creationId="{686E9554-3FAD-A670-51C0-E2E806EC9794}"/>
          </ac:spMkLst>
        </pc:spChg>
        <pc:graphicFrameChg chg="mod modGraphic">
          <ac:chgData name="Marloes Fransen" userId="ea80f1e9-4608-493b-a1af-c0ae6d97f924" providerId="ADAL" clId="{BB6F4CAD-54E0-394A-BECD-0E327F02F6D9}" dt="2022-12-15T10:44:06.978" v="439" actId="20577"/>
          <ac:graphicFrameMkLst>
            <pc:docMk/>
            <pc:sldMk cId="3839682279" sldId="1017"/>
            <ac:graphicFrameMk id="12" creationId="{7D107248-5153-F59A-6B80-E019A402E4C5}"/>
          </ac:graphicFrameMkLst>
        </pc:graphicFrameChg>
      </pc:sldChg>
      <pc:sldChg chg="modSp mod">
        <pc:chgData name="Marloes Fransen" userId="ea80f1e9-4608-493b-a1af-c0ae6d97f924" providerId="ADAL" clId="{BB6F4CAD-54E0-394A-BECD-0E327F02F6D9}" dt="2022-12-15T10:44:27.014" v="446" actId="2710"/>
        <pc:sldMkLst>
          <pc:docMk/>
          <pc:sldMk cId="238786955" sldId="1018"/>
        </pc:sldMkLst>
        <pc:spChg chg="mod">
          <ac:chgData name="Marloes Fransen" userId="ea80f1e9-4608-493b-a1af-c0ae6d97f924" providerId="ADAL" clId="{BB6F4CAD-54E0-394A-BECD-0E327F02F6D9}" dt="2022-12-15T10:44:27.014" v="446" actId="2710"/>
          <ac:spMkLst>
            <pc:docMk/>
            <pc:sldMk cId="238786955" sldId="1018"/>
            <ac:spMk id="5" creationId="{DE83F486-A3EA-EE42-BC39-170D3CCC2E26}"/>
          </ac:spMkLst>
        </pc:spChg>
      </pc:sldChg>
      <pc:sldChg chg="delSp modSp mod">
        <pc:chgData name="Marloes Fransen" userId="ea80f1e9-4608-493b-a1af-c0ae6d97f924" providerId="ADAL" clId="{BB6F4CAD-54E0-394A-BECD-0E327F02F6D9}" dt="2022-12-15T10:40:47.236" v="366" actId="478"/>
        <pc:sldMkLst>
          <pc:docMk/>
          <pc:sldMk cId="620931501" sldId="1019"/>
        </pc:sldMkLst>
        <pc:spChg chg="del mod">
          <ac:chgData name="Marloes Fransen" userId="ea80f1e9-4608-493b-a1af-c0ae6d97f924" providerId="ADAL" clId="{BB6F4CAD-54E0-394A-BECD-0E327F02F6D9}" dt="2022-12-15T10:40:47.236" v="366" actId="478"/>
          <ac:spMkLst>
            <pc:docMk/>
            <pc:sldMk cId="620931501" sldId="1019"/>
            <ac:spMk id="2" creationId="{6D94B353-D286-8CDB-B7F5-987C278EFB63}"/>
          </ac:spMkLst>
        </pc:spChg>
        <pc:graphicFrameChg chg="mod modGraphic">
          <ac:chgData name="Marloes Fransen" userId="ea80f1e9-4608-493b-a1af-c0ae6d97f924" providerId="ADAL" clId="{BB6F4CAD-54E0-394A-BECD-0E327F02F6D9}" dt="2022-12-15T10:39:58.986" v="360" actId="20577"/>
          <ac:graphicFrameMkLst>
            <pc:docMk/>
            <pc:sldMk cId="620931501" sldId="1019"/>
            <ac:graphicFrameMk id="12" creationId="{7D107248-5153-F59A-6B80-E019A402E4C5}"/>
          </ac:graphicFrameMkLst>
        </pc:graphicFrameChg>
      </pc:sldChg>
      <pc:sldChg chg="modSp mod ord">
        <pc:chgData name="Marloes Fransen" userId="ea80f1e9-4608-493b-a1af-c0ae6d97f924" providerId="ADAL" clId="{BB6F4CAD-54E0-394A-BECD-0E327F02F6D9}" dt="2022-12-15T10:47:53.634" v="783" actId="20577"/>
        <pc:sldMkLst>
          <pc:docMk/>
          <pc:sldMk cId="4016476126" sldId="1021"/>
        </pc:sldMkLst>
        <pc:spChg chg="mod">
          <ac:chgData name="Marloes Fransen" userId="ea80f1e9-4608-493b-a1af-c0ae6d97f924" providerId="ADAL" clId="{BB6F4CAD-54E0-394A-BECD-0E327F02F6D9}" dt="2022-12-15T10:47:53.634" v="783" actId="20577"/>
          <ac:spMkLst>
            <pc:docMk/>
            <pc:sldMk cId="4016476126" sldId="1021"/>
            <ac:spMk id="3" creationId="{10516C6C-D2C9-7FFB-59B3-1900BE635E3B}"/>
          </ac:spMkLst>
        </pc:spChg>
      </pc:sldChg>
    </pc:docChg>
  </pc:docChgLst>
  <pc:docChgLst>
    <pc:chgData name="Michiel Hageman" userId="b30ba945-1f09-4979-a66d-2a5928ac2532" providerId="ADAL" clId="{5251F5E6-6C65-9D48-AA68-E87B22AB6F06}"/>
    <pc:docChg chg="undo custSel addSld delSld modSld">
      <pc:chgData name="Michiel Hageman" userId="b30ba945-1f09-4979-a66d-2a5928ac2532" providerId="ADAL" clId="{5251F5E6-6C65-9D48-AA68-E87B22AB6F06}" dt="2023-02-17T12:50:47.146" v="112" actId="6549"/>
      <pc:docMkLst>
        <pc:docMk/>
      </pc:docMkLst>
      <pc:sldChg chg="add del">
        <pc:chgData name="Michiel Hageman" userId="b30ba945-1f09-4979-a66d-2a5928ac2532" providerId="ADAL" clId="{5251F5E6-6C65-9D48-AA68-E87B22AB6F06}" dt="2023-02-17T12:50:12.629" v="77"/>
        <pc:sldMkLst>
          <pc:docMk/>
          <pc:sldMk cId="548335186" sldId="904"/>
        </pc:sldMkLst>
      </pc:sldChg>
      <pc:sldChg chg="addSp delSp modSp add del mod modCm">
        <pc:chgData name="Michiel Hageman" userId="b30ba945-1f09-4979-a66d-2a5928ac2532" providerId="ADAL" clId="{5251F5E6-6C65-9D48-AA68-E87B22AB6F06}" dt="2023-02-16T14:11:31.583" v="73" actId="2696"/>
        <pc:sldMkLst>
          <pc:docMk/>
          <pc:sldMk cId="160669449" sldId="81724"/>
        </pc:sldMkLst>
        <pc:spChg chg="del">
          <ac:chgData name="Michiel Hageman" userId="b30ba945-1f09-4979-a66d-2a5928ac2532" providerId="ADAL" clId="{5251F5E6-6C65-9D48-AA68-E87B22AB6F06}" dt="2023-02-16T14:10:22.557" v="4" actId="478"/>
          <ac:spMkLst>
            <pc:docMk/>
            <pc:sldMk cId="160669449" sldId="81724"/>
            <ac:spMk id="2" creationId="{299ABDE3-DADB-18B3-47C1-56023F453AED}"/>
          </ac:spMkLst>
        </pc:spChg>
        <pc:spChg chg="add del">
          <ac:chgData name="Michiel Hageman" userId="b30ba945-1f09-4979-a66d-2a5928ac2532" providerId="ADAL" clId="{5251F5E6-6C65-9D48-AA68-E87B22AB6F06}" dt="2023-02-16T14:10:24.841" v="5" actId="478"/>
          <ac:spMkLst>
            <pc:docMk/>
            <pc:sldMk cId="160669449" sldId="81724"/>
            <ac:spMk id="4" creationId="{6792BDB2-C6A1-516B-18D3-5E7EDC0ED41E}"/>
          </ac:spMkLst>
        </pc:spChg>
        <pc:spChg chg="add del mod">
          <ac:chgData name="Michiel Hageman" userId="b30ba945-1f09-4979-a66d-2a5928ac2532" providerId="ADAL" clId="{5251F5E6-6C65-9D48-AA68-E87B22AB6F06}" dt="2023-02-16T14:11:28.174" v="72" actId="20577"/>
          <ac:spMkLst>
            <pc:docMk/>
            <pc:sldMk cId="160669449" sldId="81724"/>
            <ac:spMk id="5" creationId="{789D1CC5-EA6C-5CB5-4643-412368DA469F}"/>
          </ac:spMkLst>
        </pc:spChg>
        <pc:spChg chg="add del">
          <ac:chgData name="Michiel Hageman" userId="b30ba945-1f09-4979-a66d-2a5928ac2532" providerId="ADAL" clId="{5251F5E6-6C65-9D48-AA68-E87B22AB6F06}" dt="2023-02-16T14:10:26.914" v="6" actId="478"/>
          <ac:spMkLst>
            <pc:docMk/>
            <pc:sldMk cId="160669449" sldId="81724"/>
            <ac:spMk id="6" creationId="{BBE24606-C12B-D318-AC33-BA83A87278B6}"/>
          </ac:spMkLst>
        </pc:spChg>
        <pc:spChg chg="del">
          <ac:chgData name="Michiel Hageman" userId="b30ba945-1f09-4979-a66d-2a5928ac2532" providerId="ADAL" clId="{5251F5E6-6C65-9D48-AA68-E87B22AB6F06}" dt="2023-02-16T14:10:22.557" v="4" actId="478"/>
          <ac:spMkLst>
            <pc:docMk/>
            <pc:sldMk cId="160669449" sldId="81724"/>
            <ac:spMk id="9" creationId="{922B42BF-FA7B-706E-60F2-F45E8FE9E0B1}"/>
          </ac:spMkLst>
        </pc:spChg>
        <pc:spChg chg="del">
          <ac:chgData name="Michiel Hageman" userId="b30ba945-1f09-4979-a66d-2a5928ac2532" providerId="ADAL" clId="{5251F5E6-6C65-9D48-AA68-E87B22AB6F06}" dt="2023-02-16T14:10:22.557" v="4" actId="478"/>
          <ac:spMkLst>
            <pc:docMk/>
            <pc:sldMk cId="160669449" sldId="81724"/>
            <ac:spMk id="10" creationId="{C9FEAB50-BBEA-737C-A369-6C8DB1A3EC72}"/>
          </ac:spMkLst>
        </pc:spChg>
        <pc:spChg chg="add del mod">
          <ac:chgData name="Michiel Hageman" userId="b30ba945-1f09-4979-a66d-2a5928ac2532" providerId="ADAL" clId="{5251F5E6-6C65-9D48-AA68-E87B22AB6F06}" dt="2023-02-16T14:11:27.967" v="71" actId="20577"/>
          <ac:spMkLst>
            <pc:docMk/>
            <pc:sldMk cId="160669449" sldId="81724"/>
            <ac:spMk id="11" creationId="{F6302AB1-8B85-5171-D2CB-085AEFECCE6F}"/>
          </ac:spMkLst>
        </pc:spChg>
        <pc:spChg chg="add del">
          <ac:chgData name="Michiel Hageman" userId="b30ba945-1f09-4979-a66d-2a5928ac2532" providerId="ADAL" clId="{5251F5E6-6C65-9D48-AA68-E87B22AB6F06}" dt="2023-02-16T14:10:28.897" v="7" actId="478"/>
          <ac:spMkLst>
            <pc:docMk/>
            <pc:sldMk cId="160669449" sldId="81724"/>
            <ac:spMk id="13" creationId="{0298A5F4-D198-E7F0-179A-3354DB046AA8}"/>
          </ac:spMkLst>
        </pc:spChg>
        <pc:picChg chg="del">
          <ac:chgData name="Michiel Hageman" userId="b30ba945-1f09-4979-a66d-2a5928ac2532" providerId="ADAL" clId="{5251F5E6-6C65-9D48-AA68-E87B22AB6F06}" dt="2023-02-16T14:10:22.557" v="4" actId="478"/>
          <ac:picMkLst>
            <pc:docMk/>
            <pc:sldMk cId="160669449" sldId="81724"/>
            <ac:picMk id="16" creationId="{79377B6C-FD25-B2DD-BBC0-7D87647D314C}"/>
          </ac:picMkLst>
        </pc:picChg>
        <pc:picChg chg="add del mod">
          <ac:chgData name="Michiel Hageman" userId="b30ba945-1f09-4979-a66d-2a5928ac2532" providerId="ADAL" clId="{5251F5E6-6C65-9D48-AA68-E87B22AB6F06}" dt="2023-02-16T14:10:32.283" v="8" actId="1076"/>
          <ac:picMkLst>
            <pc:docMk/>
            <pc:sldMk cId="160669449" sldId="81724"/>
            <ac:picMk id="22" creationId="{39A5134D-7569-370E-8960-3B34DAB8D55C}"/>
          </ac:picMkLst>
        </pc:picChg>
        <pc:picChg chg="add del">
          <ac:chgData name="Michiel Hageman" userId="b30ba945-1f09-4979-a66d-2a5928ac2532" providerId="ADAL" clId="{5251F5E6-6C65-9D48-AA68-E87B22AB6F06}" dt="2023-02-16T14:10:22.557" v="4" actId="478"/>
          <ac:picMkLst>
            <pc:docMk/>
            <pc:sldMk cId="160669449" sldId="81724"/>
            <ac:picMk id="28" creationId="{2C30C2D4-AE30-F4BF-151F-7095E8C80874}"/>
          </ac:picMkLst>
        </pc:picChg>
        <pc:picChg chg="add del">
          <ac:chgData name="Michiel Hageman" userId="b30ba945-1f09-4979-a66d-2a5928ac2532" providerId="ADAL" clId="{5251F5E6-6C65-9D48-AA68-E87B22AB6F06}" dt="2023-02-16T14:10:26.914" v="6" actId="478"/>
          <ac:picMkLst>
            <pc:docMk/>
            <pc:sldMk cId="160669449" sldId="81724"/>
            <ac:picMk id="34" creationId="{D7F0FD36-85DF-5CDE-192A-921F39C9ABF3}"/>
          </ac:picMkLst>
        </pc:picChg>
        <pc:extLst>
          <p:ext xmlns:p="http://schemas.openxmlformats.org/presentationml/2006/main" uri="{D6D511B9-2390-475A-947B-AFAB55BFBCF1}">
            <pc226:cmChg xmlns:pc226="http://schemas.microsoft.com/office/powerpoint/2022/06/main/command" chg="mod">
              <pc226:chgData name="Michiel Hageman" userId="b30ba945-1f09-4979-a66d-2a5928ac2532" providerId="ADAL" clId="{5251F5E6-6C65-9D48-AA68-E87B22AB6F06}" dt="2023-02-16T14:11:27.967" v="71" actId="20577"/>
              <pc2:cmMkLst xmlns:pc2="http://schemas.microsoft.com/office/powerpoint/2019/9/main/command">
                <pc:docMk/>
                <pc:sldMk cId="160669449" sldId="81724"/>
                <pc2:cmMk id="{6E064C9F-8185-F047-AC8B-803E79053013}"/>
              </pc2:cmMkLst>
            </pc226:cmChg>
          </p:ext>
        </pc:extLst>
      </pc:sldChg>
      <pc:sldChg chg="addSp modSp add mod">
        <pc:chgData name="Michiel Hageman" userId="b30ba945-1f09-4979-a66d-2a5928ac2532" providerId="ADAL" clId="{5251F5E6-6C65-9D48-AA68-E87B22AB6F06}" dt="2023-02-17T12:50:47.146" v="112" actId="6549"/>
        <pc:sldMkLst>
          <pc:docMk/>
          <pc:sldMk cId="1070644381" sldId="81724"/>
        </pc:sldMkLst>
        <pc:spChg chg="add mod">
          <ac:chgData name="Michiel Hageman" userId="b30ba945-1f09-4979-a66d-2a5928ac2532" providerId="ADAL" clId="{5251F5E6-6C65-9D48-AA68-E87B22AB6F06}" dt="2023-02-17T12:50:27.201" v="88" actId="20577"/>
          <ac:spMkLst>
            <pc:docMk/>
            <pc:sldMk cId="1070644381" sldId="81724"/>
            <ac:spMk id="2" creationId="{D4CBFA3F-6A09-65E3-99D8-7F015F819D82}"/>
          </ac:spMkLst>
        </pc:spChg>
        <pc:spChg chg="add mod">
          <ac:chgData name="Michiel Hageman" userId="b30ba945-1f09-4979-a66d-2a5928ac2532" providerId="ADAL" clId="{5251F5E6-6C65-9D48-AA68-E87B22AB6F06}" dt="2023-02-17T12:50:47.146" v="112" actId="6549"/>
          <ac:spMkLst>
            <pc:docMk/>
            <pc:sldMk cId="1070644381" sldId="81724"/>
            <ac:spMk id="3" creationId="{89431938-E038-DFB3-5CAE-3A522A89E40A}"/>
          </ac:spMkLst>
        </pc:spChg>
      </pc:sldChg>
      <pc:sldChg chg="add">
        <pc:chgData name="Michiel Hageman" userId="b30ba945-1f09-4979-a66d-2a5928ac2532" providerId="ADAL" clId="{5251F5E6-6C65-9D48-AA68-E87B22AB6F06}" dt="2023-02-17T12:49:50.865" v="74"/>
        <pc:sldMkLst>
          <pc:docMk/>
          <pc:sldMk cId="2218980581" sldId="81725"/>
        </pc:sldMkLst>
      </pc:sldChg>
      <pc:sldChg chg="add del">
        <pc:chgData name="Michiel Hageman" userId="b30ba945-1f09-4979-a66d-2a5928ac2532" providerId="ADAL" clId="{5251F5E6-6C65-9D48-AA68-E87B22AB6F06}" dt="2023-02-17T12:50:12.629" v="77"/>
        <pc:sldMkLst>
          <pc:docMk/>
          <pc:sldMk cId="2957221291" sldId="81726"/>
        </pc:sldMkLst>
      </pc:sldChg>
    </pc:docChg>
  </pc:docChgLst>
  <pc:docChgLst>
    <pc:chgData name="Marloes Fransen" userId="ea80f1e9-4608-493b-a1af-c0ae6d97f924" providerId="ADAL" clId="{3230F2FA-881A-2C4C-AD7B-12402BC1DC36}"/>
    <pc:docChg chg="undo custSel modSld">
      <pc:chgData name="Marloes Fransen" userId="ea80f1e9-4608-493b-a1af-c0ae6d97f924" providerId="ADAL" clId="{3230F2FA-881A-2C4C-AD7B-12402BC1DC36}" dt="2022-12-22T14:25:54.637" v="17" actId="1076"/>
      <pc:docMkLst>
        <pc:docMk/>
      </pc:docMkLst>
      <pc:sldChg chg="modSp mod">
        <pc:chgData name="Marloes Fransen" userId="ea80f1e9-4608-493b-a1af-c0ae6d97f924" providerId="ADAL" clId="{3230F2FA-881A-2C4C-AD7B-12402BC1DC36}" dt="2022-12-22T14:25:54.637" v="17" actId="1076"/>
        <pc:sldMkLst>
          <pc:docMk/>
          <pc:sldMk cId="4016476126" sldId="1021"/>
        </pc:sldMkLst>
        <pc:spChg chg="mod">
          <ac:chgData name="Marloes Fransen" userId="ea80f1e9-4608-493b-a1af-c0ae6d97f924" providerId="ADAL" clId="{3230F2FA-881A-2C4C-AD7B-12402BC1DC36}" dt="2022-12-22T14:25:54.637" v="17" actId="1076"/>
          <ac:spMkLst>
            <pc:docMk/>
            <pc:sldMk cId="4016476126" sldId="1021"/>
            <ac:spMk id="3" creationId="{10516C6C-D2C9-7FFB-59B3-1900BE635E3B}"/>
          </ac:spMkLst>
        </pc:spChg>
      </pc:sldChg>
      <pc:sldChg chg="modSp mod">
        <pc:chgData name="Marloes Fransen" userId="ea80f1e9-4608-493b-a1af-c0ae6d97f924" providerId="ADAL" clId="{3230F2FA-881A-2C4C-AD7B-12402BC1DC36}" dt="2022-12-22T14:25:11.189" v="9" actId="1076"/>
        <pc:sldMkLst>
          <pc:docMk/>
          <pc:sldMk cId="606416068" sldId="1804"/>
        </pc:sldMkLst>
        <pc:spChg chg="mod">
          <ac:chgData name="Marloes Fransen" userId="ea80f1e9-4608-493b-a1af-c0ae6d97f924" providerId="ADAL" clId="{3230F2FA-881A-2C4C-AD7B-12402BC1DC36}" dt="2022-12-22T14:25:01.179" v="7" actId="14100"/>
          <ac:spMkLst>
            <pc:docMk/>
            <pc:sldMk cId="606416068" sldId="1804"/>
            <ac:spMk id="28" creationId="{71794264-44F7-CA32-5035-D945063E5247}"/>
          </ac:spMkLst>
        </pc:spChg>
        <pc:spChg chg="mod">
          <ac:chgData name="Marloes Fransen" userId="ea80f1e9-4608-493b-a1af-c0ae6d97f924" providerId="ADAL" clId="{3230F2FA-881A-2C4C-AD7B-12402BC1DC36}" dt="2022-12-22T14:25:05.706" v="8" actId="1076"/>
          <ac:spMkLst>
            <pc:docMk/>
            <pc:sldMk cId="606416068" sldId="1804"/>
            <ac:spMk id="29" creationId="{17B6F395-76C7-2EF8-7899-7AB5B83168A6}"/>
          </ac:spMkLst>
        </pc:spChg>
        <pc:spChg chg="mod">
          <ac:chgData name="Marloes Fransen" userId="ea80f1e9-4608-493b-a1af-c0ae6d97f924" providerId="ADAL" clId="{3230F2FA-881A-2C4C-AD7B-12402BC1DC36}" dt="2022-12-22T14:25:11.189" v="9" actId="1076"/>
          <ac:spMkLst>
            <pc:docMk/>
            <pc:sldMk cId="606416068" sldId="1804"/>
            <ac:spMk id="30" creationId="{2CD76ADD-6271-B3FD-B410-806ADCF7A558}"/>
          </ac:spMkLst>
        </pc:spChg>
      </pc:sldChg>
      <pc:sldChg chg="modSp mod">
        <pc:chgData name="Marloes Fransen" userId="ea80f1e9-4608-493b-a1af-c0ae6d97f924" providerId="ADAL" clId="{3230F2FA-881A-2C4C-AD7B-12402BC1DC36}" dt="2022-12-22T14:25:36.477" v="15" actId="120"/>
        <pc:sldMkLst>
          <pc:docMk/>
          <pc:sldMk cId="2802767110" sldId="1812"/>
        </pc:sldMkLst>
        <pc:spChg chg="mod">
          <ac:chgData name="Marloes Fransen" userId="ea80f1e9-4608-493b-a1af-c0ae6d97f924" providerId="ADAL" clId="{3230F2FA-881A-2C4C-AD7B-12402BC1DC36}" dt="2022-12-22T14:25:36.477" v="15" actId="120"/>
          <ac:spMkLst>
            <pc:docMk/>
            <pc:sldMk cId="2802767110" sldId="1812"/>
            <ac:spMk id="9" creationId="{922B42BF-FA7B-706E-60F2-F45E8FE9E0B1}"/>
          </ac:spMkLst>
        </pc:spChg>
        <pc:spChg chg="mod">
          <ac:chgData name="Marloes Fransen" userId="ea80f1e9-4608-493b-a1af-c0ae6d97f924" providerId="ADAL" clId="{3230F2FA-881A-2C4C-AD7B-12402BC1DC36}" dt="2022-12-22T14:25:36.477" v="15" actId="120"/>
          <ac:spMkLst>
            <pc:docMk/>
            <pc:sldMk cId="2802767110" sldId="1812"/>
            <ac:spMk id="10" creationId="{C9FEAB50-BBEA-737C-A369-6C8DB1A3EC72}"/>
          </ac:spMkLst>
        </pc:spChg>
        <pc:spChg chg="mod">
          <ac:chgData name="Marloes Fransen" userId="ea80f1e9-4608-493b-a1af-c0ae6d97f924" providerId="ADAL" clId="{3230F2FA-881A-2C4C-AD7B-12402BC1DC36}" dt="2022-12-22T14:25:36.477" v="15" actId="120"/>
          <ac:spMkLst>
            <pc:docMk/>
            <pc:sldMk cId="2802767110" sldId="1812"/>
            <ac:spMk id="11" creationId="{F6302AB1-8B85-5171-D2CB-085AEFECCE6F}"/>
          </ac:spMkLst>
        </pc:spChg>
      </pc:sldChg>
    </pc:docChg>
  </pc:docChgLst>
  <pc:docChgLst>
    <pc:chgData name="Michiel Hageman" userId="b30ba945-1f09-4979-a66d-2a5928ac2532" providerId="ADAL" clId="{A4B32F61-9CC3-164D-B24E-BBD87659C2EC}"/>
    <pc:docChg chg="undo custSel addSld delSld modSld">
      <pc:chgData name="Michiel Hageman" userId="b30ba945-1f09-4979-a66d-2a5928ac2532" providerId="ADAL" clId="{A4B32F61-9CC3-164D-B24E-BBD87659C2EC}" dt="2022-12-22T15:33:10.098" v="163" actId="1076"/>
      <pc:docMkLst>
        <pc:docMk/>
      </pc:docMkLst>
      <pc:sldChg chg="modSp mod">
        <pc:chgData name="Michiel Hageman" userId="b30ba945-1f09-4979-a66d-2a5928ac2532" providerId="ADAL" clId="{A4B32F61-9CC3-164D-B24E-BBD87659C2EC}" dt="2022-12-22T14:20:20.249" v="42" actId="113"/>
        <pc:sldMkLst>
          <pc:docMk/>
          <pc:sldMk cId="3839682279" sldId="1017"/>
        </pc:sldMkLst>
        <pc:graphicFrameChg chg="modGraphic">
          <ac:chgData name="Michiel Hageman" userId="b30ba945-1f09-4979-a66d-2a5928ac2532" providerId="ADAL" clId="{A4B32F61-9CC3-164D-B24E-BBD87659C2EC}" dt="2022-12-22T14:20:20.249" v="42" actId="113"/>
          <ac:graphicFrameMkLst>
            <pc:docMk/>
            <pc:sldMk cId="3839682279" sldId="1017"/>
            <ac:graphicFrameMk id="12" creationId="{7D107248-5153-F59A-6B80-E019A402E4C5}"/>
          </ac:graphicFrameMkLst>
        </pc:graphicFrameChg>
      </pc:sldChg>
      <pc:sldChg chg="modSp mod">
        <pc:chgData name="Michiel Hageman" userId="b30ba945-1f09-4979-a66d-2a5928ac2532" providerId="ADAL" clId="{A4B32F61-9CC3-164D-B24E-BBD87659C2EC}" dt="2022-12-22T15:03:08.774" v="61" actId="20577"/>
        <pc:sldMkLst>
          <pc:docMk/>
          <pc:sldMk cId="620931501" sldId="1019"/>
        </pc:sldMkLst>
        <pc:graphicFrameChg chg="modGraphic">
          <ac:chgData name="Michiel Hageman" userId="b30ba945-1f09-4979-a66d-2a5928ac2532" providerId="ADAL" clId="{A4B32F61-9CC3-164D-B24E-BBD87659C2EC}" dt="2022-12-22T15:03:08.774" v="61" actId="20577"/>
          <ac:graphicFrameMkLst>
            <pc:docMk/>
            <pc:sldMk cId="620931501" sldId="1019"/>
            <ac:graphicFrameMk id="12" creationId="{7D107248-5153-F59A-6B80-E019A402E4C5}"/>
          </ac:graphicFrameMkLst>
        </pc:graphicFrameChg>
      </pc:sldChg>
      <pc:sldChg chg="modSp mod">
        <pc:chgData name="Michiel Hageman" userId="b30ba945-1f09-4979-a66d-2a5928ac2532" providerId="ADAL" clId="{A4B32F61-9CC3-164D-B24E-BBD87659C2EC}" dt="2022-12-22T14:12:10.352" v="20" actId="20577"/>
        <pc:sldMkLst>
          <pc:docMk/>
          <pc:sldMk cId="606416068" sldId="1804"/>
        </pc:sldMkLst>
        <pc:spChg chg="mod">
          <ac:chgData name="Michiel Hageman" userId="b30ba945-1f09-4979-a66d-2a5928ac2532" providerId="ADAL" clId="{A4B32F61-9CC3-164D-B24E-BBD87659C2EC}" dt="2022-12-22T14:12:10.352" v="20" actId="20577"/>
          <ac:spMkLst>
            <pc:docMk/>
            <pc:sldMk cId="606416068" sldId="1804"/>
            <ac:spMk id="28" creationId="{71794264-44F7-CA32-5035-D945063E5247}"/>
          </ac:spMkLst>
        </pc:spChg>
      </pc:sldChg>
      <pc:sldChg chg="modSp mod">
        <pc:chgData name="Michiel Hageman" userId="b30ba945-1f09-4979-a66d-2a5928ac2532" providerId="ADAL" clId="{A4B32F61-9CC3-164D-B24E-BBD87659C2EC}" dt="2022-12-22T14:13:16.862" v="25" actId="20577"/>
        <pc:sldMkLst>
          <pc:docMk/>
          <pc:sldMk cId="2802767110" sldId="1812"/>
        </pc:sldMkLst>
        <pc:spChg chg="mod">
          <ac:chgData name="Michiel Hageman" userId="b30ba945-1f09-4979-a66d-2a5928ac2532" providerId="ADAL" clId="{A4B32F61-9CC3-164D-B24E-BBD87659C2EC}" dt="2022-12-22T14:13:16.862" v="25" actId="20577"/>
          <ac:spMkLst>
            <pc:docMk/>
            <pc:sldMk cId="2802767110" sldId="1812"/>
            <ac:spMk id="10" creationId="{C9FEAB50-BBEA-737C-A369-6C8DB1A3EC72}"/>
          </ac:spMkLst>
        </pc:spChg>
      </pc:sldChg>
      <pc:sldChg chg="modSp mod">
        <pc:chgData name="Michiel Hageman" userId="b30ba945-1f09-4979-a66d-2a5928ac2532" providerId="ADAL" clId="{A4B32F61-9CC3-164D-B24E-BBD87659C2EC}" dt="2022-12-22T14:14:02.058" v="26" actId="20577"/>
        <pc:sldMkLst>
          <pc:docMk/>
          <pc:sldMk cId="2066033329" sldId="1818"/>
        </pc:sldMkLst>
        <pc:spChg chg="mod">
          <ac:chgData name="Michiel Hageman" userId="b30ba945-1f09-4979-a66d-2a5928ac2532" providerId="ADAL" clId="{A4B32F61-9CC3-164D-B24E-BBD87659C2EC}" dt="2022-12-22T14:14:02.058" v="26" actId="20577"/>
          <ac:spMkLst>
            <pc:docMk/>
            <pc:sldMk cId="2066033329" sldId="1818"/>
            <ac:spMk id="11" creationId="{F6302AB1-8B85-5171-D2CB-085AEFECCE6F}"/>
          </ac:spMkLst>
        </pc:spChg>
      </pc:sldChg>
      <pc:sldChg chg="modSp mod">
        <pc:chgData name="Michiel Hageman" userId="b30ba945-1f09-4979-a66d-2a5928ac2532" providerId="ADAL" clId="{A4B32F61-9CC3-164D-B24E-BBD87659C2EC}" dt="2022-12-22T14:14:27.179" v="38" actId="20577"/>
        <pc:sldMkLst>
          <pc:docMk/>
          <pc:sldMk cId="3066776428" sldId="1821"/>
        </pc:sldMkLst>
        <pc:graphicFrameChg chg="modGraphic">
          <ac:chgData name="Michiel Hageman" userId="b30ba945-1f09-4979-a66d-2a5928ac2532" providerId="ADAL" clId="{A4B32F61-9CC3-164D-B24E-BBD87659C2EC}" dt="2022-12-22T14:14:27.179" v="38" actId="20577"/>
          <ac:graphicFrameMkLst>
            <pc:docMk/>
            <pc:sldMk cId="3066776428" sldId="1821"/>
            <ac:graphicFrameMk id="2" creationId="{AD2A8FEB-AC79-ACD9-8884-9882CB6ECC18}"/>
          </ac:graphicFrameMkLst>
        </pc:graphicFrameChg>
      </pc:sldChg>
      <pc:sldChg chg="add del">
        <pc:chgData name="Michiel Hageman" userId="b30ba945-1f09-4979-a66d-2a5928ac2532" providerId="ADAL" clId="{A4B32F61-9CC3-164D-B24E-BBD87659C2EC}" dt="2022-12-22T15:31:14.145" v="63"/>
        <pc:sldMkLst>
          <pc:docMk/>
          <pc:sldMk cId="860726473" sldId="81713"/>
        </pc:sldMkLst>
      </pc:sldChg>
      <pc:sldChg chg="delSp add del mod">
        <pc:chgData name="Michiel Hageman" userId="b30ba945-1f09-4979-a66d-2a5928ac2532" providerId="ADAL" clId="{A4B32F61-9CC3-164D-B24E-BBD87659C2EC}" dt="2022-12-22T15:31:40.968" v="68" actId="2696"/>
        <pc:sldMkLst>
          <pc:docMk/>
          <pc:sldMk cId="3275942831" sldId="81713"/>
        </pc:sldMkLst>
        <pc:spChg chg="del">
          <ac:chgData name="Michiel Hageman" userId="b30ba945-1f09-4979-a66d-2a5928ac2532" providerId="ADAL" clId="{A4B32F61-9CC3-164D-B24E-BBD87659C2EC}" dt="2022-12-22T15:31:17.335" v="65" actId="478"/>
          <ac:spMkLst>
            <pc:docMk/>
            <pc:sldMk cId="3275942831" sldId="81713"/>
            <ac:spMk id="3" creationId="{0A619B28-2D8E-4384-B2F8-4590A6A58F3D}"/>
          </ac:spMkLst>
        </pc:spChg>
        <pc:picChg chg="del">
          <ac:chgData name="Michiel Hageman" userId="b30ba945-1f09-4979-a66d-2a5928ac2532" providerId="ADAL" clId="{A4B32F61-9CC3-164D-B24E-BBD87659C2EC}" dt="2022-12-22T15:31:18.514" v="66" actId="478"/>
          <ac:picMkLst>
            <pc:docMk/>
            <pc:sldMk cId="3275942831" sldId="81713"/>
            <ac:picMk id="14" creationId="{00000000-0000-0000-0000-000000000000}"/>
          </ac:picMkLst>
        </pc:picChg>
      </pc:sldChg>
      <pc:sldChg chg="addSp delSp modSp add mod">
        <pc:chgData name="Michiel Hageman" userId="b30ba945-1f09-4979-a66d-2a5928ac2532" providerId="ADAL" clId="{A4B32F61-9CC3-164D-B24E-BBD87659C2EC}" dt="2022-12-22T15:33:10.098" v="163" actId="1076"/>
        <pc:sldMkLst>
          <pc:docMk/>
          <pc:sldMk cId="2467983982" sldId="81714"/>
        </pc:sldMkLst>
        <pc:spChg chg="del">
          <ac:chgData name="Michiel Hageman" userId="b30ba945-1f09-4979-a66d-2a5928ac2532" providerId="ADAL" clId="{A4B32F61-9CC3-164D-B24E-BBD87659C2EC}" dt="2022-12-22T15:32:02.098" v="144" actId="478"/>
          <ac:spMkLst>
            <pc:docMk/>
            <pc:sldMk cId="2467983982" sldId="81714"/>
            <ac:spMk id="2" creationId="{F4C1A30F-73AC-4602-AE3F-CCE216E7175E}"/>
          </ac:spMkLst>
        </pc:spChg>
        <pc:spChg chg="del">
          <ac:chgData name="Michiel Hageman" userId="b30ba945-1f09-4979-a66d-2a5928ac2532" providerId="ADAL" clId="{A4B32F61-9CC3-164D-B24E-BBD87659C2EC}" dt="2022-12-22T15:32:02.098" v="144" actId="478"/>
          <ac:spMkLst>
            <pc:docMk/>
            <pc:sldMk cId="2467983982" sldId="81714"/>
            <ac:spMk id="3" creationId="{1804E2F4-8C5D-A04E-B7DB-4863011E6AB8}"/>
          </ac:spMkLst>
        </pc:spChg>
        <pc:spChg chg="mod">
          <ac:chgData name="Michiel Hageman" userId="b30ba945-1f09-4979-a66d-2a5928ac2532" providerId="ADAL" clId="{A4B32F61-9CC3-164D-B24E-BBD87659C2EC}" dt="2022-12-22T15:31:57.945" v="143" actId="20577"/>
          <ac:spMkLst>
            <pc:docMk/>
            <pc:sldMk cId="2467983982" sldId="81714"/>
            <ac:spMk id="16" creationId="{59267AA6-803C-4C2B-9BED-E962555C4BFA}"/>
          </ac:spMkLst>
        </pc:spChg>
        <pc:spChg chg="del mod">
          <ac:chgData name="Michiel Hageman" userId="b30ba945-1f09-4979-a66d-2a5928ac2532" providerId="ADAL" clId="{A4B32F61-9CC3-164D-B24E-BBD87659C2EC}" dt="2022-12-22T15:32:14.460" v="150" actId="478"/>
          <ac:spMkLst>
            <pc:docMk/>
            <pc:sldMk cId="2467983982" sldId="81714"/>
            <ac:spMk id="18" creationId="{311CFF37-3F83-4F2E-A7CD-1FD2347C2549}"/>
          </ac:spMkLst>
        </pc:spChg>
        <pc:spChg chg="del">
          <ac:chgData name="Michiel Hageman" userId="b30ba945-1f09-4979-a66d-2a5928ac2532" providerId="ADAL" clId="{A4B32F61-9CC3-164D-B24E-BBD87659C2EC}" dt="2022-12-22T15:32:02.098" v="144" actId="478"/>
          <ac:spMkLst>
            <pc:docMk/>
            <pc:sldMk cId="2467983982" sldId="81714"/>
            <ac:spMk id="22" creationId="{34857B27-BAFE-5148-B375-FFC2B3F9BA08}"/>
          </ac:spMkLst>
        </pc:spChg>
        <pc:spChg chg="del">
          <ac:chgData name="Michiel Hageman" userId="b30ba945-1f09-4979-a66d-2a5928ac2532" providerId="ADAL" clId="{A4B32F61-9CC3-164D-B24E-BBD87659C2EC}" dt="2022-12-22T15:32:02.098" v="144" actId="478"/>
          <ac:spMkLst>
            <pc:docMk/>
            <pc:sldMk cId="2467983982" sldId="81714"/>
            <ac:spMk id="23" creationId="{87386F2F-0AE2-6348-8CDA-63EA74EA44E9}"/>
          </ac:spMkLst>
        </pc:spChg>
        <pc:spChg chg="del">
          <ac:chgData name="Michiel Hageman" userId="b30ba945-1f09-4979-a66d-2a5928ac2532" providerId="ADAL" clId="{A4B32F61-9CC3-164D-B24E-BBD87659C2EC}" dt="2022-12-22T15:32:02.098" v="144" actId="478"/>
          <ac:spMkLst>
            <pc:docMk/>
            <pc:sldMk cId="2467983982" sldId="81714"/>
            <ac:spMk id="25" creationId="{38CEAA64-C2C4-844E-8BD8-4CA7EA483A44}"/>
          </ac:spMkLst>
        </pc:spChg>
        <pc:spChg chg="del">
          <ac:chgData name="Michiel Hageman" userId="b30ba945-1f09-4979-a66d-2a5928ac2532" providerId="ADAL" clId="{A4B32F61-9CC3-164D-B24E-BBD87659C2EC}" dt="2022-12-22T15:32:02.098" v="144" actId="478"/>
          <ac:spMkLst>
            <pc:docMk/>
            <pc:sldMk cId="2467983982" sldId="81714"/>
            <ac:spMk id="26" creationId="{66EEAADE-0EC9-4C49-8FBC-797936A21A6C}"/>
          </ac:spMkLst>
        </pc:spChg>
        <pc:spChg chg="del">
          <ac:chgData name="Michiel Hageman" userId="b30ba945-1f09-4979-a66d-2a5928ac2532" providerId="ADAL" clId="{A4B32F61-9CC3-164D-B24E-BBD87659C2EC}" dt="2022-12-22T15:32:02.098" v="144" actId="478"/>
          <ac:spMkLst>
            <pc:docMk/>
            <pc:sldMk cId="2467983982" sldId="81714"/>
            <ac:spMk id="28" creationId="{24C42AA8-B535-B149-8B5D-6DA6DAC4B10E}"/>
          </ac:spMkLst>
        </pc:spChg>
        <pc:spChg chg="del">
          <ac:chgData name="Michiel Hageman" userId="b30ba945-1f09-4979-a66d-2a5928ac2532" providerId="ADAL" clId="{A4B32F61-9CC3-164D-B24E-BBD87659C2EC}" dt="2022-12-22T15:32:02.098" v="144" actId="478"/>
          <ac:spMkLst>
            <pc:docMk/>
            <pc:sldMk cId="2467983982" sldId="81714"/>
            <ac:spMk id="30" creationId="{2CF92119-5555-3145-9DEA-42C53090BDBB}"/>
          </ac:spMkLst>
        </pc:spChg>
        <pc:picChg chg="del">
          <ac:chgData name="Michiel Hageman" userId="b30ba945-1f09-4979-a66d-2a5928ac2532" providerId="ADAL" clId="{A4B32F61-9CC3-164D-B24E-BBD87659C2EC}" dt="2022-12-22T15:32:02.098" v="144" actId="478"/>
          <ac:picMkLst>
            <pc:docMk/>
            <pc:sldMk cId="2467983982" sldId="81714"/>
            <ac:picMk id="6" creationId="{304B7E75-6C25-482B-A2FE-450683F052CE}"/>
          </ac:picMkLst>
        </pc:picChg>
        <pc:picChg chg="add mod">
          <ac:chgData name="Michiel Hageman" userId="b30ba945-1f09-4979-a66d-2a5928ac2532" providerId="ADAL" clId="{A4B32F61-9CC3-164D-B24E-BBD87659C2EC}" dt="2022-12-22T15:33:10.098" v="163" actId="1076"/>
          <ac:picMkLst>
            <pc:docMk/>
            <pc:sldMk cId="2467983982" sldId="81714"/>
            <ac:picMk id="7" creationId="{A8273CEB-E010-0424-BEEC-072F76F5AFBC}"/>
          </ac:picMkLst>
        </pc:picChg>
        <pc:picChg chg="del">
          <ac:chgData name="Michiel Hageman" userId="b30ba945-1f09-4979-a66d-2a5928ac2532" providerId="ADAL" clId="{A4B32F61-9CC3-164D-B24E-BBD87659C2EC}" dt="2022-12-22T15:32:02.098" v="144" actId="478"/>
          <ac:picMkLst>
            <pc:docMk/>
            <pc:sldMk cId="2467983982" sldId="81714"/>
            <ac:picMk id="8" creationId="{65AC9D2E-DD8C-4C70-BF25-2338CF8F3FB7}"/>
          </ac:picMkLst>
        </pc:picChg>
        <pc:picChg chg="add mod">
          <ac:chgData name="Michiel Hageman" userId="b30ba945-1f09-4979-a66d-2a5928ac2532" providerId="ADAL" clId="{A4B32F61-9CC3-164D-B24E-BBD87659C2EC}" dt="2022-12-22T15:32:57.436" v="161" actId="692"/>
          <ac:picMkLst>
            <pc:docMk/>
            <pc:sldMk cId="2467983982" sldId="81714"/>
            <ac:picMk id="10" creationId="{A7C8E055-1E29-7C62-E0CA-C0F3275B0E5B}"/>
          </ac:picMkLst>
        </pc:picChg>
        <pc:picChg chg="del">
          <ac:chgData name="Michiel Hageman" userId="b30ba945-1f09-4979-a66d-2a5928ac2532" providerId="ADAL" clId="{A4B32F61-9CC3-164D-B24E-BBD87659C2EC}" dt="2022-12-22T15:32:02.098" v="144" actId="478"/>
          <ac:picMkLst>
            <pc:docMk/>
            <pc:sldMk cId="2467983982" sldId="81714"/>
            <ac:picMk id="11" creationId="{473B2917-E548-423C-9C6F-7DF0FBD84F1F}"/>
          </ac:picMkLst>
        </pc:picChg>
        <pc:picChg chg="del">
          <ac:chgData name="Michiel Hageman" userId="b30ba945-1f09-4979-a66d-2a5928ac2532" providerId="ADAL" clId="{A4B32F61-9CC3-164D-B24E-BBD87659C2EC}" dt="2022-12-22T15:32:02.098" v="144" actId="478"/>
          <ac:picMkLst>
            <pc:docMk/>
            <pc:sldMk cId="2467983982" sldId="81714"/>
            <ac:picMk id="13" creationId="{EC974139-5020-4986-8AA4-F00191AC5E4E}"/>
          </ac:picMkLst>
        </pc:picChg>
        <pc:picChg chg="del">
          <ac:chgData name="Michiel Hageman" userId="b30ba945-1f09-4979-a66d-2a5928ac2532" providerId="ADAL" clId="{A4B32F61-9CC3-164D-B24E-BBD87659C2EC}" dt="2022-12-22T15:32:02.098" v="144" actId="478"/>
          <ac:picMkLst>
            <pc:docMk/>
            <pc:sldMk cId="2467983982" sldId="81714"/>
            <ac:picMk id="15" creationId="{C7096E09-D852-4C4E-9125-6BAE02225616}"/>
          </ac:picMkLst>
        </pc:picChg>
        <pc:picChg chg="del">
          <ac:chgData name="Michiel Hageman" userId="b30ba945-1f09-4979-a66d-2a5928ac2532" providerId="ADAL" clId="{A4B32F61-9CC3-164D-B24E-BBD87659C2EC}" dt="2022-12-22T15:32:02.098" v="144" actId="478"/>
          <ac:picMkLst>
            <pc:docMk/>
            <pc:sldMk cId="2467983982" sldId="81714"/>
            <ac:picMk id="21" creationId="{C91068AB-1DA8-4BA5-9DF9-28918C4F024E}"/>
          </ac:picMkLst>
        </pc:picChg>
        <pc:picChg chg="del">
          <ac:chgData name="Michiel Hageman" userId="b30ba945-1f09-4979-a66d-2a5928ac2532" providerId="ADAL" clId="{A4B32F61-9CC3-164D-B24E-BBD87659C2EC}" dt="2022-12-22T15:32:02.098" v="144" actId="478"/>
          <ac:picMkLst>
            <pc:docMk/>
            <pc:sldMk cId="2467983982" sldId="81714"/>
            <ac:picMk id="24" creationId="{F0DBC0D0-8634-4A88-8A0C-DCAE1CB286B5}"/>
          </ac:picMkLst>
        </pc:picChg>
        <pc:picChg chg="del">
          <ac:chgData name="Michiel Hageman" userId="b30ba945-1f09-4979-a66d-2a5928ac2532" providerId="ADAL" clId="{A4B32F61-9CC3-164D-B24E-BBD87659C2EC}" dt="2022-12-22T15:32:02.098" v="144" actId="478"/>
          <ac:picMkLst>
            <pc:docMk/>
            <pc:sldMk cId="2467983982" sldId="81714"/>
            <ac:picMk id="27" creationId="{68310EED-A80E-4757-ABDA-5BC91F40421D}"/>
          </ac:picMkLst>
        </pc:picChg>
        <pc:picChg chg="del">
          <ac:chgData name="Michiel Hageman" userId="b30ba945-1f09-4979-a66d-2a5928ac2532" providerId="ADAL" clId="{A4B32F61-9CC3-164D-B24E-BBD87659C2EC}" dt="2022-12-22T15:32:02.098" v="144" actId="478"/>
          <ac:picMkLst>
            <pc:docMk/>
            <pc:sldMk cId="2467983982" sldId="81714"/>
            <ac:picMk id="29" creationId="{79E012F9-ECCC-42D6-821B-164D4F76BCA0}"/>
          </ac:picMkLst>
        </pc:picChg>
        <pc:picChg chg="del">
          <ac:chgData name="Michiel Hageman" userId="b30ba945-1f09-4979-a66d-2a5928ac2532" providerId="ADAL" clId="{A4B32F61-9CC3-164D-B24E-BBD87659C2EC}" dt="2022-12-22T15:32:02.098" v="144" actId="478"/>
          <ac:picMkLst>
            <pc:docMk/>
            <pc:sldMk cId="2467983982" sldId="81714"/>
            <ac:picMk id="31" creationId="{B0AEB143-104A-40FF-85C8-684C879D7D8C}"/>
          </ac:picMkLst>
        </pc:picChg>
        <pc:picChg chg="del">
          <ac:chgData name="Michiel Hageman" userId="b30ba945-1f09-4979-a66d-2a5928ac2532" providerId="ADAL" clId="{A4B32F61-9CC3-164D-B24E-BBD87659C2EC}" dt="2022-12-22T15:32:07.282" v="145" actId="478"/>
          <ac:picMkLst>
            <pc:docMk/>
            <pc:sldMk cId="2467983982" sldId="81714"/>
            <ac:picMk id="33" creationId="{FBA43340-687F-43A1-8CD5-C950C4BD7CFC}"/>
          </ac:picMkLst>
        </pc:picChg>
        <pc:picChg chg="del">
          <ac:chgData name="Michiel Hageman" userId="b30ba945-1f09-4979-a66d-2a5928ac2532" providerId="ADAL" clId="{A4B32F61-9CC3-164D-B24E-BBD87659C2EC}" dt="2022-12-22T15:32:02.098" v="144" actId="478"/>
          <ac:picMkLst>
            <pc:docMk/>
            <pc:sldMk cId="2467983982" sldId="81714"/>
            <ac:picMk id="36" creationId="{861DFD57-CF9C-4C9F-A1C9-CBEF1DE46D0D}"/>
          </ac:picMkLst>
        </pc:picChg>
        <pc:cxnChg chg="del">
          <ac:chgData name="Michiel Hageman" userId="b30ba945-1f09-4979-a66d-2a5928ac2532" providerId="ADAL" clId="{A4B32F61-9CC3-164D-B24E-BBD87659C2EC}" dt="2022-12-22T15:32:02.098" v="144" actId="478"/>
          <ac:cxnSpMkLst>
            <pc:docMk/>
            <pc:sldMk cId="2467983982" sldId="81714"/>
            <ac:cxnSpMk id="19" creationId="{F852FB55-B5EC-4577-987B-1E6B60F964AC}"/>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0B8957-A700-4646-8F1A-01E3AA6AFC1D}"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nl-NL"/>
        </a:p>
      </dgm:t>
    </dgm:pt>
    <dgm:pt modelId="{72BC3A5A-0901-45CB-B0BB-401C51C630BE}">
      <dgm:prSet phldrT="[Tekst]" custT="1"/>
      <dgm:spPr>
        <a:solidFill>
          <a:srgbClr val="3FA4A6"/>
        </a:solidFill>
      </dgm:spPr>
      <dgm:t>
        <a:bodyPr/>
        <a:lstStyle/>
        <a:p>
          <a:r>
            <a:rPr lang="nl-NL" sz="1600" b="1" dirty="0" err="1">
              <a:solidFill>
                <a:schemeClr val="tx1"/>
              </a:solidFill>
              <a:latin typeface="Hero New" panose="02000500000000000000" pitchFamily="50" charset="0"/>
            </a:rPr>
            <a:t>Authority</a:t>
          </a:r>
          <a:r>
            <a:rPr lang="nl-NL" sz="1600" b="1" dirty="0">
              <a:solidFill>
                <a:schemeClr val="tx1"/>
              </a:solidFill>
              <a:latin typeface="Hero New" panose="02000500000000000000" pitchFamily="50" charset="0"/>
            </a:rPr>
            <a:t> </a:t>
          </a:r>
          <a:r>
            <a:rPr lang="nl-NL" sz="1600" b="1" dirty="0" err="1">
              <a:solidFill>
                <a:schemeClr val="tx1"/>
              </a:solidFill>
              <a:latin typeface="Hero New" panose="02000500000000000000" pitchFamily="50" charset="0"/>
            </a:rPr>
            <a:t>based</a:t>
          </a:r>
          <a:endParaRPr lang="nl-NL" sz="1600" b="1" dirty="0">
            <a:solidFill>
              <a:schemeClr val="tx1"/>
            </a:solidFill>
            <a:latin typeface="Hero New" panose="02000500000000000000" pitchFamily="50" charset="0"/>
          </a:endParaRPr>
        </a:p>
      </dgm:t>
    </dgm:pt>
    <dgm:pt modelId="{C117BBEF-7464-46C5-B867-5737F992FAAC}" type="parTrans" cxnId="{73762083-2988-4D59-881D-01D3A058C621}">
      <dgm:prSet/>
      <dgm:spPr/>
      <dgm:t>
        <a:bodyPr/>
        <a:lstStyle/>
        <a:p>
          <a:endParaRPr lang="nl-NL">
            <a:latin typeface="Hero New" panose="02000500000000000000" pitchFamily="50" charset="0"/>
          </a:endParaRPr>
        </a:p>
      </dgm:t>
    </dgm:pt>
    <dgm:pt modelId="{974F8B19-C325-4003-A26D-90CEDC96F965}" type="sibTrans" cxnId="{73762083-2988-4D59-881D-01D3A058C621}">
      <dgm:prSet/>
      <dgm:spPr>
        <a:solidFill>
          <a:srgbClr val="3FA4A6"/>
        </a:solidFill>
      </dgm:spPr>
      <dgm:t>
        <a:bodyPr/>
        <a:lstStyle/>
        <a:p>
          <a:endParaRPr lang="nl-NL">
            <a:latin typeface="Hero New" panose="02000500000000000000" pitchFamily="50" charset="0"/>
          </a:endParaRPr>
        </a:p>
      </dgm:t>
    </dgm:pt>
    <dgm:pt modelId="{F474279C-B23B-401B-B0E0-3B75336C687A}">
      <dgm:prSet phldrT="[Tekst]"/>
      <dgm:spPr>
        <a:solidFill>
          <a:schemeClr val="accent6">
            <a:lumMod val="40000"/>
            <a:lumOff val="60000"/>
            <a:alpha val="90000"/>
          </a:schemeClr>
        </a:solidFill>
        <a:ln>
          <a:solidFill>
            <a:srgbClr val="056461"/>
          </a:solidFill>
        </a:ln>
      </dgm:spPr>
      <dgm:t>
        <a:bodyPr/>
        <a:lstStyle/>
        <a:p>
          <a:r>
            <a:rPr lang="nl-NL" dirty="0">
              <a:solidFill>
                <a:schemeClr val="bg1"/>
              </a:solidFill>
              <a:latin typeface="Hero New" panose="02000500000000000000" pitchFamily="50" charset="0"/>
            </a:rPr>
            <a:t>Tot in de jaren ’60-70</a:t>
          </a:r>
        </a:p>
      </dgm:t>
    </dgm:pt>
    <dgm:pt modelId="{3CDD23C7-90C6-4BAD-B793-8251B0A7F080}" type="parTrans" cxnId="{FECC34D3-4E87-415E-83FD-85203CC65338}">
      <dgm:prSet/>
      <dgm:spPr/>
      <dgm:t>
        <a:bodyPr/>
        <a:lstStyle/>
        <a:p>
          <a:endParaRPr lang="nl-NL">
            <a:latin typeface="Hero New" panose="02000500000000000000" pitchFamily="50" charset="0"/>
          </a:endParaRPr>
        </a:p>
      </dgm:t>
    </dgm:pt>
    <dgm:pt modelId="{286AA1D9-E68E-448B-A267-C53541801B70}" type="sibTrans" cxnId="{FECC34D3-4E87-415E-83FD-85203CC65338}">
      <dgm:prSet/>
      <dgm:spPr/>
      <dgm:t>
        <a:bodyPr/>
        <a:lstStyle/>
        <a:p>
          <a:endParaRPr lang="nl-NL">
            <a:latin typeface="Hero New" panose="02000500000000000000" pitchFamily="50" charset="0"/>
          </a:endParaRPr>
        </a:p>
      </dgm:t>
    </dgm:pt>
    <dgm:pt modelId="{3E9B926F-3124-48DD-84DD-67F34D3E3E25}">
      <dgm:prSet phldrT="[Tekst]" custT="1"/>
      <dgm:spPr>
        <a:solidFill>
          <a:srgbClr val="3FA4A6"/>
        </a:solidFill>
      </dgm:spPr>
      <dgm:t>
        <a:bodyPr/>
        <a:lstStyle/>
        <a:p>
          <a:r>
            <a:rPr lang="nl-NL" sz="1600" b="1" dirty="0" err="1">
              <a:solidFill>
                <a:schemeClr val="tx1"/>
              </a:solidFill>
              <a:latin typeface="Hero New" panose="02000500000000000000" pitchFamily="50" charset="0"/>
            </a:rPr>
            <a:t>Evidence</a:t>
          </a:r>
          <a:r>
            <a:rPr lang="nl-NL" sz="1600" b="1" dirty="0">
              <a:solidFill>
                <a:schemeClr val="tx1"/>
              </a:solidFill>
              <a:latin typeface="Hero New" panose="02000500000000000000" pitchFamily="50" charset="0"/>
            </a:rPr>
            <a:t> </a:t>
          </a:r>
          <a:r>
            <a:rPr lang="nl-NL" sz="1600" b="1" dirty="0" err="1">
              <a:solidFill>
                <a:schemeClr val="tx1"/>
              </a:solidFill>
              <a:latin typeface="Hero New" panose="02000500000000000000" pitchFamily="50" charset="0"/>
            </a:rPr>
            <a:t>based</a:t>
          </a:r>
          <a:r>
            <a:rPr lang="nl-NL" sz="1600" b="1" dirty="0">
              <a:solidFill>
                <a:schemeClr val="tx1"/>
              </a:solidFill>
              <a:latin typeface="Hero New" panose="02000500000000000000" pitchFamily="50" charset="0"/>
            </a:rPr>
            <a:t>	</a:t>
          </a:r>
        </a:p>
      </dgm:t>
    </dgm:pt>
    <dgm:pt modelId="{2AC5A965-9DB1-455E-8C49-D6BC77F0A51A}" type="parTrans" cxnId="{56672E1E-093A-4F2E-BD65-E424C937A9CB}">
      <dgm:prSet/>
      <dgm:spPr/>
      <dgm:t>
        <a:bodyPr/>
        <a:lstStyle/>
        <a:p>
          <a:endParaRPr lang="nl-NL">
            <a:latin typeface="Hero New" panose="02000500000000000000" pitchFamily="50" charset="0"/>
          </a:endParaRPr>
        </a:p>
      </dgm:t>
    </dgm:pt>
    <dgm:pt modelId="{29D0CF33-CF9D-4625-B816-5B19FAA349F2}" type="sibTrans" cxnId="{56672E1E-093A-4F2E-BD65-E424C937A9CB}">
      <dgm:prSet/>
      <dgm:spPr>
        <a:solidFill>
          <a:srgbClr val="3FA4A6"/>
        </a:solidFill>
      </dgm:spPr>
      <dgm:t>
        <a:bodyPr/>
        <a:lstStyle/>
        <a:p>
          <a:endParaRPr lang="nl-NL">
            <a:latin typeface="Hero New" panose="02000500000000000000" pitchFamily="50" charset="0"/>
          </a:endParaRPr>
        </a:p>
      </dgm:t>
    </dgm:pt>
    <dgm:pt modelId="{210F26AC-0271-49C3-AC2A-B35577439D94}">
      <dgm:prSet phldrT="[Tekst]"/>
      <dgm:spPr>
        <a:solidFill>
          <a:schemeClr val="accent6">
            <a:lumMod val="60000"/>
            <a:lumOff val="40000"/>
            <a:alpha val="90000"/>
          </a:schemeClr>
        </a:solidFill>
        <a:ln>
          <a:solidFill>
            <a:srgbClr val="056461"/>
          </a:solidFill>
        </a:ln>
      </dgm:spPr>
      <dgm:t>
        <a:bodyPr/>
        <a:lstStyle/>
        <a:p>
          <a:r>
            <a:rPr lang="nl-NL" dirty="0">
              <a:solidFill>
                <a:schemeClr val="bg1"/>
              </a:solidFill>
              <a:latin typeface="Hero New" panose="02000500000000000000" pitchFamily="50" charset="0"/>
            </a:rPr>
            <a:t>1967</a:t>
          </a:r>
        </a:p>
      </dgm:t>
    </dgm:pt>
    <dgm:pt modelId="{3EBDB2B3-C59F-473D-A8D6-729B44BD0019}" type="parTrans" cxnId="{E88175BE-84A4-4989-8068-D5D94F2089C2}">
      <dgm:prSet/>
      <dgm:spPr/>
      <dgm:t>
        <a:bodyPr/>
        <a:lstStyle/>
        <a:p>
          <a:endParaRPr lang="nl-NL">
            <a:latin typeface="Hero New" panose="02000500000000000000" pitchFamily="50" charset="0"/>
          </a:endParaRPr>
        </a:p>
      </dgm:t>
    </dgm:pt>
    <dgm:pt modelId="{CF53F8BD-429C-4F91-8D9B-83BCD47C9E3F}" type="sibTrans" cxnId="{E88175BE-84A4-4989-8068-D5D94F2089C2}">
      <dgm:prSet/>
      <dgm:spPr/>
      <dgm:t>
        <a:bodyPr/>
        <a:lstStyle/>
        <a:p>
          <a:endParaRPr lang="nl-NL">
            <a:latin typeface="Hero New" panose="02000500000000000000" pitchFamily="50" charset="0"/>
          </a:endParaRPr>
        </a:p>
      </dgm:t>
    </dgm:pt>
    <dgm:pt modelId="{993401BC-7488-438F-A4AA-F0493439FFFB}">
      <dgm:prSet phldrT="[Tekst]" custT="1"/>
      <dgm:spPr>
        <a:solidFill>
          <a:srgbClr val="3FA4A6"/>
        </a:solidFill>
      </dgm:spPr>
      <dgm:t>
        <a:bodyPr/>
        <a:lstStyle/>
        <a:p>
          <a:r>
            <a:rPr lang="nl-NL" sz="1800" b="1" dirty="0">
              <a:solidFill>
                <a:schemeClr val="tx1"/>
              </a:solidFill>
              <a:latin typeface="Hero New" panose="02000500000000000000" pitchFamily="50" charset="0"/>
            </a:rPr>
            <a:t>Context </a:t>
          </a:r>
          <a:r>
            <a:rPr lang="nl-NL" sz="1800" b="1" dirty="0" err="1">
              <a:solidFill>
                <a:schemeClr val="tx1"/>
              </a:solidFill>
              <a:latin typeface="Hero New" panose="02000500000000000000" pitchFamily="50" charset="0"/>
            </a:rPr>
            <a:t>based</a:t>
          </a:r>
          <a:endParaRPr lang="nl-NL" sz="1800" b="1" dirty="0">
            <a:solidFill>
              <a:schemeClr val="tx1"/>
            </a:solidFill>
            <a:latin typeface="Hero New" panose="02000500000000000000" pitchFamily="50" charset="0"/>
          </a:endParaRPr>
        </a:p>
      </dgm:t>
    </dgm:pt>
    <dgm:pt modelId="{CA047E2E-73CA-4788-99FC-AA4FE1B94EF2}" type="parTrans" cxnId="{5DF0E65A-0575-40B6-8141-67F48076B6CF}">
      <dgm:prSet/>
      <dgm:spPr/>
      <dgm:t>
        <a:bodyPr/>
        <a:lstStyle/>
        <a:p>
          <a:endParaRPr lang="nl-NL">
            <a:latin typeface="Hero New" panose="02000500000000000000" pitchFamily="50" charset="0"/>
          </a:endParaRPr>
        </a:p>
      </dgm:t>
    </dgm:pt>
    <dgm:pt modelId="{CC4564D2-C6D5-46C3-8B0B-4BD5921FFD36}" type="sibTrans" cxnId="{5DF0E65A-0575-40B6-8141-67F48076B6CF}">
      <dgm:prSet/>
      <dgm:spPr/>
      <dgm:t>
        <a:bodyPr/>
        <a:lstStyle/>
        <a:p>
          <a:endParaRPr lang="nl-NL">
            <a:latin typeface="Hero New" panose="02000500000000000000" pitchFamily="50" charset="0"/>
          </a:endParaRPr>
        </a:p>
      </dgm:t>
    </dgm:pt>
    <dgm:pt modelId="{44B46E1D-C0F4-4DBE-9D69-C15E80BEFA07}">
      <dgm:prSet phldrT="[Tekst]"/>
      <dgm:spPr>
        <a:solidFill>
          <a:schemeClr val="accent6">
            <a:lumMod val="60000"/>
            <a:lumOff val="40000"/>
            <a:alpha val="90000"/>
          </a:schemeClr>
        </a:solidFill>
        <a:ln>
          <a:solidFill>
            <a:srgbClr val="056461"/>
          </a:solidFill>
        </a:ln>
      </dgm:spPr>
      <dgm:t>
        <a:bodyPr/>
        <a:lstStyle/>
        <a:p>
          <a:r>
            <a:rPr lang="nl-NL" dirty="0">
              <a:solidFill>
                <a:schemeClr val="bg1"/>
              </a:solidFill>
              <a:latin typeface="Hero New" panose="02000500000000000000" pitchFamily="50" charset="0"/>
            </a:rPr>
            <a:t>Om te bepalen wat goede zorg is, moet je luisteren naar de verhalen en voorkeuren van patiënten. Kwaliteit is een moreel concept, dat je met elkaar moet invullen</a:t>
          </a:r>
        </a:p>
      </dgm:t>
    </dgm:pt>
    <dgm:pt modelId="{4C47EAD0-3719-42D3-89AE-85577DB80B16}" type="parTrans" cxnId="{380DBDA4-D246-4E22-9806-DB8969A0016F}">
      <dgm:prSet/>
      <dgm:spPr/>
      <dgm:t>
        <a:bodyPr/>
        <a:lstStyle/>
        <a:p>
          <a:endParaRPr lang="nl-NL">
            <a:latin typeface="Hero New" panose="02000500000000000000" pitchFamily="50" charset="0"/>
          </a:endParaRPr>
        </a:p>
      </dgm:t>
    </dgm:pt>
    <dgm:pt modelId="{47CF2AE4-AA42-496A-ACE0-09E4A87BF7A0}" type="sibTrans" cxnId="{380DBDA4-D246-4E22-9806-DB8969A0016F}">
      <dgm:prSet/>
      <dgm:spPr/>
      <dgm:t>
        <a:bodyPr/>
        <a:lstStyle/>
        <a:p>
          <a:endParaRPr lang="nl-NL">
            <a:latin typeface="Hero New" panose="02000500000000000000" pitchFamily="50" charset="0"/>
          </a:endParaRPr>
        </a:p>
      </dgm:t>
    </dgm:pt>
    <dgm:pt modelId="{72BACEC3-706F-49C6-BAB0-B035622B88AA}">
      <dgm:prSet phldrT="[Tekst]"/>
      <dgm:spPr>
        <a:solidFill>
          <a:schemeClr val="accent6">
            <a:lumMod val="40000"/>
            <a:lumOff val="60000"/>
            <a:alpha val="90000"/>
          </a:schemeClr>
        </a:solidFill>
        <a:ln>
          <a:solidFill>
            <a:srgbClr val="056461"/>
          </a:solidFill>
        </a:ln>
      </dgm:spPr>
      <dgm:t>
        <a:bodyPr/>
        <a:lstStyle/>
        <a:p>
          <a:r>
            <a:rPr lang="nl-NL" dirty="0">
              <a:solidFill>
                <a:schemeClr val="bg1"/>
              </a:solidFill>
              <a:latin typeface="Hero New" panose="02000500000000000000" pitchFamily="50" charset="0"/>
            </a:rPr>
            <a:t>Paternalisme: de dokter wist wat goed was voor zijn patiënt. </a:t>
          </a:r>
        </a:p>
      </dgm:t>
    </dgm:pt>
    <dgm:pt modelId="{CEA24390-1226-45CE-BCBC-3DCFC2FAAA04}" type="parTrans" cxnId="{2E776177-0010-4AB0-A907-287702B53C66}">
      <dgm:prSet/>
      <dgm:spPr/>
      <dgm:t>
        <a:bodyPr/>
        <a:lstStyle/>
        <a:p>
          <a:endParaRPr lang="nl-NL">
            <a:latin typeface="Hero New" panose="02000500000000000000" pitchFamily="50" charset="0"/>
          </a:endParaRPr>
        </a:p>
      </dgm:t>
    </dgm:pt>
    <dgm:pt modelId="{501CEF9A-2FCE-4AC7-8FA0-A4409C4E7C9D}" type="sibTrans" cxnId="{2E776177-0010-4AB0-A907-287702B53C66}">
      <dgm:prSet/>
      <dgm:spPr/>
      <dgm:t>
        <a:bodyPr/>
        <a:lstStyle/>
        <a:p>
          <a:endParaRPr lang="nl-NL">
            <a:latin typeface="Hero New" panose="02000500000000000000" pitchFamily="50" charset="0"/>
          </a:endParaRPr>
        </a:p>
      </dgm:t>
    </dgm:pt>
    <dgm:pt modelId="{B3484334-E830-43E1-AE45-61EFAC7F09B1}">
      <dgm:prSet/>
      <dgm:spPr>
        <a:solidFill>
          <a:schemeClr val="accent6">
            <a:lumMod val="40000"/>
            <a:lumOff val="60000"/>
            <a:alpha val="90000"/>
          </a:schemeClr>
        </a:solidFill>
        <a:ln>
          <a:solidFill>
            <a:srgbClr val="056461"/>
          </a:solidFill>
        </a:ln>
      </dgm:spPr>
      <dgm:t>
        <a:bodyPr/>
        <a:lstStyle/>
        <a:p>
          <a:r>
            <a:rPr lang="nl-NL" dirty="0">
              <a:solidFill>
                <a:schemeClr val="bg1"/>
              </a:solidFill>
              <a:latin typeface="Hero New" panose="02000500000000000000" pitchFamily="50" charset="0"/>
            </a:rPr>
            <a:t>De kennis van de arts / geneeskunde was voor de buitenwereld relatief onduidelijk en onzichtbaar. </a:t>
          </a:r>
        </a:p>
      </dgm:t>
    </dgm:pt>
    <dgm:pt modelId="{0C76DC3E-F4EB-4DFD-8960-DEE040CBB42D}" type="parTrans" cxnId="{DFFB6AAB-12CB-4035-97E4-227AC563A301}">
      <dgm:prSet/>
      <dgm:spPr/>
      <dgm:t>
        <a:bodyPr/>
        <a:lstStyle/>
        <a:p>
          <a:endParaRPr lang="nl-NL">
            <a:latin typeface="Hero New" panose="02000500000000000000" pitchFamily="50" charset="0"/>
          </a:endParaRPr>
        </a:p>
      </dgm:t>
    </dgm:pt>
    <dgm:pt modelId="{0A37F2F8-B1C9-4680-8F70-C01288661E97}" type="sibTrans" cxnId="{DFFB6AAB-12CB-4035-97E4-227AC563A301}">
      <dgm:prSet/>
      <dgm:spPr/>
      <dgm:t>
        <a:bodyPr/>
        <a:lstStyle/>
        <a:p>
          <a:endParaRPr lang="nl-NL">
            <a:latin typeface="Hero New" panose="02000500000000000000" pitchFamily="50" charset="0"/>
          </a:endParaRPr>
        </a:p>
      </dgm:t>
    </dgm:pt>
    <dgm:pt modelId="{00EE673E-17AC-4108-8D6F-6672DF01BC08}">
      <dgm:prSet phldrT="[Tekst]"/>
      <dgm:spPr>
        <a:solidFill>
          <a:schemeClr val="accent6">
            <a:lumMod val="60000"/>
            <a:lumOff val="40000"/>
            <a:alpha val="90000"/>
          </a:schemeClr>
        </a:solidFill>
        <a:ln>
          <a:solidFill>
            <a:srgbClr val="056461"/>
          </a:solidFill>
        </a:ln>
      </dgm:spPr>
      <dgm:t>
        <a:bodyPr/>
        <a:lstStyle/>
        <a:p>
          <a:r>
            <a:rPr lang="nl-NL" dirty="0">
              <a:solidFill>
                <a:schemeClr val="bg1"/>
              </a:solidFill>
              <a:latin typeface="Hero New" panose="02000500000000000000" pitchFamily="50" charset="0"/>
            </a:rPr>
            <a:t>Het gebruik van het beste wetenschappelijke bewijs bij het nemen van beslissingen over individuele patiënten. </a:t>
          </a:r>
        </a:p>
      </dgm:t>
    </dgm:pt>
    <dgm:pt modelId="{A3922495-FA3B-4C5A-8AE2-C2A4E462DED6}" type="parTrans" cxnId="{7FDAEB35-02EF-40F9-AE4D-D8AFE4638272}">
      <dgm:prSet/>
      <dgm:spPr/>
      <dgm:t>
        <a:bodyPr/>
        <a:lstStyle/>
        <a:p>
          <a:endParaRPr lang="nl-NL">
            <a:latin typeface="Hero New" panose="02000500000000000000" pitchFamily="50" charset="0"/>
          </a:endParaRPr>
        </a:p>
      </dgm:t>
    </dgm:pt>
    <dgm:pt modelId="{67FB83D7-6E2D-48B8-BB20-8C7859749537}" type="sibTrans" cxnId="{7FDAEB35-02EF-40F9-AE4D-D8AFE4638272}">
      <dgm:prSet/>
      <dgm:spPr/>
      <dgm:t>
        <a:bodyPr/>
        <a:lstStyle/>
        <a:p>
          <a:endParaRPr lang="nl-NL">
            <a:latin typeface="Hero New" panose="02000500000000000000" pitchFamily="50" charset="0"/>
          </a:endParaRPr>
        </a:p>
      </dgm:t>
    </dgm:pt>
    <dgm:pt modelId="{8C649245-7D5A-4AC4-8CD6-34A591938B0E}">
      <dgm:prSet phldrT="[Tekst]"/>
      <dgm:spPr>
        <a:solidFill>
          <a:schemeClr val="accent6">
            <a:lumMod val="60000"/>
            <a:lumOff val="40000"/>
            <a:alpha val="90000"/>
          </a:schemeClr>
        </a:solidFill>
        <a:ln>
          <a:solidFill>
            <a:srgbClr val="056461"/>
          </a:solidFill>
        </a:ln>
      </dgm:spPr>
      <dgm:t>
        <a:bodyPr/>
        <a:lstStyle/>
        <a:p>
          <a:r>
            <a:rPr lang="nl-NL" dirty="0" err="1">
              <a:solidFill>
                <a:schemeClr val="bg1"/>
              </a:solidFill>
              <a:latin typeface="Hero New" panose="02000500000000000000" pitchFamily="50" charset="0"/>
            </a:rPr>
            <a:t>Randomised</a:t>
          </a:r>
          <a:r>
            <a:rPr lang="nl-NL" dirty="0">
              <a:solidFill>
                <a:schemeClr val="bg1"/>
              </a:solidFill>
              <a:latin typeface="Hero New" panose="02000500000000000000" pitchFamily="50" charset="0"/>
            </a:rPr>
            <a:t> </a:t>
          </a:r>
          <a:r>
            <a:rPr lang="nl-NL" dirty="0" err="1">
              <a:solidFill>
                <a:schemeClr val="bg1"/>
              </a:solidFill>
              <a:latin typeface="Hero New" panose="02000500000000000000" pitchFamily="50" charset="0"/>
            </a:rPr>
            <a:t>clinical</a:t>
          </a:r>
          <a:r>
            <a:rPr lang="nl-NL" dirty="0">
              <a:solidFill>
                <a:schemeClr val="bg1"/>
              </a:solidFill>
              <a:latin typeface="Hero New" panose="02000500000000000000" pitchFamily="50" charset="0"/>
            </a:rPr>
            <a:t> trials</a:t>
          </a:r>
        </a:p>
      </dgm:t>
    </dgm:pt>
    <dgm:pt modelId="{E29C5625-BB87-4AAB-8958-8C4A3E41F0AC}" type="parTrans" cxnId="{3154320A-DF83-4D3A-BE13-3704D0DCB2B9}">
      <dgm:prSet/>
      <dgm:spPr/>
      <dgm:t>
        <a:bodyPr/>
        <a:lstStyle/>
        <a:p>
          <a:endParaRPr lang="nl-NL">
            <a:latin typeface="Hero New" panose="02000500000000000000" pitchFamily="50" charset="0"/>
          </a:endParaRPr>
        </a:p>
      </dgm:t>
    </dgm:pt>
    <dgm:pt modelId="{C6F65E9C-7D0B-4BE1-8669-EC7B8C7B3DC9}" type="sibTrans" cxnId="{3154320A-DF83-4D3A-BE13-3704D0DCB2B9}">
      <dgm:prSet/>
      <dgm:spPr/>
      <dgm:t>
        <a:bodyPr/>
        <a:lstStyle/>
        <a:p>
          <a:endParaRPr lang="nl-NL">
            <a:latin typeface="Hero New" panose="02000500000000000000" pitchFamily="50" charset="0"/>
          </a:endParaRPr>
        </a:p>
      </dgm:t>
    </dgm:pt>
    <dgm:pt modelId="{8D509E6E-8945-4027-99DD-9562DBF4E7BD}">
      <dgm:prSet phldrT="[Tekst]"/>
      <dgm:spPr>
        <a:solidFill>
          <a:schemeClr val="accent6">
            <a:lumMod val="60000"/>
            <a:lumOff val="40000"/>
            <a:alpha val="90000"/>
          </a:schemeClr>
        </a:solidFill>
        <a:ln>
          <a:solidFill>
            <a:srgbClr val="056461"/>
          </a:solidFill>
        </a:ln>
      </dgm:spPr>
      <dgm:t>
        <a:bodyPr/>
        <a:lstStyle/>
        <a:p>
          <a:r>
            <a:rPr lang="nl-NL" dirty="0">
              <a:solidFill>
                <a:schemeClr val="bg1"/>
              </a:solidFill>
              <a:latin typeface="Hero New" panose="02000500000000000000" pitchFamily="50" charset="0"/>
            </a:rPr>
            <a:t>2017</a:t>
          </a:r>
        </a:p>
      </dgm:t>
    </dgm:pt>
    <dgm:pt modelId="{FD053A81-1A1D-4FED-867B-D42438B47C77}" type="parTrans" cxnId="{7B41937D-E02A-405F-896A-970588977793}">
      <dgm:prSet/>
      <dgm:spPr/>
      <dgm:t>
        <a:bodyPr/>
        <a:lstStyle/>
        <a:p>
          <a:endParaRPr lang="nl-NL">
            <a:latin typeface="Hero New" panose="02000500000000000000" pitchFamily="50" charset="0"/>
          </a:endParaRPr>
        </a:p>
      </dgm:t>
    </dgm:pt>
    <dgm:pt modelId="{D666B130-A03D-46BD-9EE1-9BBD61F28DA5}" type="sibTrans" cxnId="{7B41937D-E02A-405F-896A-970588977793}">
      <dgm:prSet/>
      <dgm:spPr/>
      <dgm:t>
        <a:bodyPr/>
        <a:lstStyle/>
        <a:p>
          <a:endParaRPr lang="nl-NL">
            <a:latin typeface="Hero New" panose="02000500000000000000" pitchFamily="50" charset="0"/>
          </a:endParaRPr>
        </a:p>
      </dgm:t>
    </dgm:pt>
    <dgm:pt modelId="{84A5C664-D2CF-4F1B-8742-DFC29F6B84D7}">
      <dgm:prSet phldrT="[Tekst]"/>
      <dgm:spPr>
        <a:solidFill>
          <a:schemeClr val="accent6">
            <a:lumMod val="60000"/>
            <a:lumOff val="40000"/>
            <a:alpha val="90000"/>
          </a:schemeClr>
        </a:solidFill>
        <a:ln>
          <a:solidFill>
            <a:srgbClr val="056461"/>
          </a:solidFill>
        </a:ln>
      </dgm:spPr>
      <dgm:t>
        <a:bodyPr/>
        <a:lstStyle/>
        <a:p>
          <a:r>
            <a:rPr lang="nl-NL" dirty="0">
              <a:solidFill>
                <a:schemeClr val="bg1"/>
              </a:solidFill>
              <a:latin typeface="Hero New" panose="02000500000000000000" pitchFamily="50" charset="0"/>
            </a:rPr>
            <a:t>Rapport RVS: zonder context geen bewijs</a:t>
          </a:r>
        </a:p>
      </dgm:t>
    </dgm:pt>
    <dgm:pt modelId="{363C559C-C3BE-4FD8-906D-1CAB75936478}" type="parTrans" cxnId="{49541781-CEB0-42AA-A9C3-6BEFE2F568E4}">
      <dgm:prSet/>
      <dgm:spPr/>
      <dgm:t>
        <a:bodyPr/>
        <a:lstStyle/>
        <a:p>
          <a:endParaRPr lang="nl-NL">
            <a:latin typeface="Hero New" panose="02000500000000000000" pitchFamily="50" charset="0"/>
          </a:endParaRPr>
        </a:p>
      </dgm:t>
    </dgm:pt>
    <dgm:pt modelId="{54D6B671-7EC8-47D3-AA99-791E6C35FC41}" type="sibTrans" cxnId="{49541781-CEB0-42AA-A9C3-6BEFE2F568E4}">
      <dgm:prSet/>
      <dgm:spPr/>
      <dgm:t>
        <a:bodyPr/>
        <a:lstStyle/>
        <a:p>
          <a:endParaRPr lang="nl-NL">
            <a:latin typeface="Hero New" panose="02000500000000000000" pitchFamily="50" charset="0"/>
          </a:endParaRPr>
        </a:p>
      </dgm:t>
    </dgm:pt>
    <dgm:pt modelId="{44517085-23A8-436D-B0F6-9D7CCE408819}" type="pres">
      <dgm:prSet presAssocID="{4A0B8957-A700-4646-8F1A-01E3AA6AFC1D}" presName="linearFlow" presStyleCnt="0">
        <dgm:presLayoutVars>
          <dgm:dir/>
          <dgm:animLvl val="lvl"/>
          <dgm:resizeHandles val="exact"/>
        </dgm:presLayoutVars>
      </dgm:prSet>
      <dgm:spPr/>
    </dgm:pt>
    <dgm:pt modelId="{C9361A53-BC9A-4E46-BA10-6D81774FAFFD}" type="pres">
      <dgm:prSet presAssocID="{72BC3A5A-0901-45CB-B0BB-401C51C630BE}" presName="composite" presStyleCnt="0"/>
      <dgm:spPr/>
    </dgm:pt>
    <dgm:pt modelId="{70C4E6A1-40A3-4067-94D2-6C1A90AEB774}" type="pres">
      <dgm:prSet presAssocID="{72BC3A5A-0901-45CB-B0BB-401C51C630BE}" presName="parTx" presStyleLbl="node1" presStyleIdx="0" presStyleCnt="3">
        <dgm:presLayoutVars>
          <dgm:chMax val="0"/>
          <dgm:chPref val="0"/>
          <dgm:bulletEnabled val="1"/>
        </dgm:presLayoutVars>
      </dgm:prSet>
      <dgm:spPr/>
    </dgm:pt>
    <dgm:pt modelId="{F8BAB42A-7BE5-4B7E-9AA0-CD62D79879D4}" type="pres">
      <dgm:prSet presAssocID="{72BC3A5A-0901-45CB-B0BB-401C51C630BE}" presName="parSh" presStyleLbl="node1" presStyleIdx="0" presStyleCnt="3"/>
      <dgm:spPr/>
    </dgm:pt>
    <dgm:pt modelId="{583EA044-BC68-48DD-8A10-8E06BB2A05E1}" type="pres">
      <dgm:prSet presAssocID="{72BC3A5A-0901-45CB-B0BB-401C51C630BE}" presName="desTx" presStyleLbl="fgAcc1" presStyleIdx="0" presStyleCnt="3">
        <dgm:presLayoutVars>
          <dgm:bulletEnabled val="1"/>
        </dgm:presLayoutVars>
      </dgm:prSet>
      <dgm:spPr/>
    </dgm:pt>
    <dgm:pt modelId="{76651E12-EA93-4720-80F0-EEF8217F40F4}" type="pres">
      <dgm:prSet presAssocID="{974F8B19-C325-4003-A26D-90CEDC96F965}" presName="sibTrans" presStyleLbl="sibTrans2D1" presStyleIdx="0" presStyleCnt="2"/>
      <dgm:spPr/>
    </dgm:pt>
    <dgm:pt modelId="{E63D5D8A-6AB9-4C1B-87AE-AD820A6C8A76}" type="pres">
      <dgm:prSet presAssocID="{974F8B19-C325-4003-A26D-90CEDC96F965}" presName="connTx" presStyleLbl="sibTrans2D1" presStyleIdx="0" presStyleCnt="2"/>
      <dgm:spPr/>
    </dgm:pt>
    <dgm:pt modelId="{69306730-744C-498C-A3EA-1ECDD370211C}" type="pres">
      <dgm:prSet presAssocID="{3E9B926F-3124-48DD-84DD-67F34D3E3E25}" presName="composite" presStyleCnt="0"/>
      <dgm:spPr/>
    </dgm:pt>
    <dgm:pt modelId="{4DF8B982-E10E-4A53-AD76-E3E5B4ABD9CA}" type="pres">
      <dgm:prSet presAssocID="{3E9B926F-3124-48DD-84DD-67F34D3E3E25}" presName="parTx" presStyleLbl="node1" presStyleIdx="0" presStyleCnt="3">
        <dgm:presLayoutVars>
          <dgm:chMax val="0"/>
          <dgm:chPref val="0"/>
          <dgm:bulletEnabled val="1"/>
        </dgm:presLayoutVars>
      </dgm:prSet>
      <dgm:spPr/>
    </dgm:pt>
    <dgm:pt modelId="{0B16D7D4-FD16-439E-B20E-6C6A5BE34A87}" type="pres">
      <dgm:prSet presAssocID="{3E9B926F-3124-48DD-84DD-67F34D3E3E25}" presName="parSh" presStyleLbl="node1" presStyleIdx="1" presStyleCnt="3"/>
      <dgm:spPr/>
    </dgm:pt>
    <dgm:pt modelId="{585F1D9F-D02D-4725-8B4B-AA4DEC0FB82A}" type="pres">
      <dgm:prSet presAssocID="{3E9B926F-3124-48DD-84DD-67F34D3E3E25}" presName="desTx" presStyleLbl="fgAcc1" presStyleIdx="1" presStyleCnt="3">
        <dgm:presLayoutVars>
          <dgm:bulletEnabled val="1"/>
        </dgm:presLayoutVars>
      </dgm:prSet>
      <dgm:spPr/>
    </dgm:pt>
    <dgm:pt modelId="{D1D39951-9FAE-4BBD-9628-9C9193E435EA}" type="pres">
      <dgm:prSet presAssocID="{29D0CF33-CF9D-4625-B816-5B19FAA349F2}" presName="sibTrans" presStyleLbl="sibTrans2D1" presStyleIdx="1" presStyleCnt="2"/>
      <dgm:spPr/>
    </dgm:pt>
    <dgm:pt modelId="{B27C73FD-CAAB-44B9-B28C-7EF55C805314}" type="pres">
      <dgm:prSet presAssocID="{29D0CF33-CF9D-4625-B816-5B19FAA349F2}" presName="connTx" presStyleLbl="sibTrans2D1" presStyleIdx="1" presStyleCnt="2"/>
      <dgm:spPr/>
    </dgm:pt>
    <dgm:pt modelId="{185A7B38-51F9-4D9F-AD74-23962D7CD6CD}" type="pres">
      <dgm:prSet presAssocID="{993401BC-7488-438F-A4AA-F0493439FFFB}" presName="composite" presStyleCnt="0"/>
      <dgm:spPr/>
    </dgm:pt>
    <dgm:pt modelId="{5997754B-CAF1-488A-A1E9-1F1F6BCACDB6}" type="pres">
      <dgm:prSet presAssocID="{993401BC-7488-438F-A4AA-F0493439FFFB}" presName="parTx" presStyleLbl="node1" presStyleIdx="1" presStyleCnt="3">
        <dgm:presLayoutVars>
          <dgm:chMax val="0"/>
          <dgm:chPref val="0"/>
          <dgm:bulletEnabled val="1"/>
        </dgm:presLayoutVars>
      </dgm:prSet>
      <dgm:spPr/>
    </dgm:pt>
    <dgm:pt modelId="{6AF19FD6-A9CC-4086-81FB-B420107365C1}" type="pres">
      <dgm:prSet presAssocID="{993401BC-7488-438F-A4AA-F0493439FFFB}" presName="parSh" presStyleLbl="node1" presStyleIdx="2" presStyleCnt="3"/>
      <dgm:spPr/>
    </dgm:pt>
    <dgm:pt modelId="{F195CDD1-3BA8-4159-A038-09712FDF5DB0}" type="pres">
      <dgm:prSet presAssocID="{993401BC-7488-438F-A4AA-F0493439FFFB}" presName="desTx" presStyleLbl="fgAcc1" presStyleIdx="2" presStyleCnt="3">
        <dgm:presLayoutVars>
          <dgm:bulletEnabled val="1"/>
        </dgm:presLayoutVars>
      </dgm:prSet>
      <dgm:spPr/>
    </dgm:pt>
  </dgm:ptLst>
  <dgm:cxnLst>
    <dgm:cxn modelId="{CDC6E908-F5E9-4A7C-A11E-675C8621591B}" type="presOf" srcId="{F474279C-B23B-401B-B0E0-3B75336C687A}" destId="{583EA044-BC68-48DD-8A10-8E06BB2A05E1}" srcOrd="0" destOrd="0" presId="urn:microsoft.com/office/officeart/2005/8/layout/process3"/>
    <dgm:cxn modelId="{7F38240A-CD03-4731-BDDC-4E54A0D6FEFF}" type="presOf" srcId="{44B46E1D-C0F4-4DBE-9D69-C15E80BEFA07}" destId="{F195CDD1-3BA8-4159-A038-09712FDF5DB0}" srcOrd="0" destOrd="2" presId="urn:microsoft.com/office/officeart/2005/8/layout/process3"/>
    <dgm:cxn modelId="{3154320A-DF83-4D3A-BE13-3704D0DCB2B9}" srcId="{3E9B926F-3124-48DD-84DD-67F34D3E3E25}" destId="{8C649245-7D5A-4AC4-8CD6-34A591938B0E}" srcOrd="2" destOrd="0" parTransId="{E29C5625-BB87-4AAB-8958-8C4A3E41F0AC}" sibTransId="{C6F65E9C-7D0B-4BE1-8669-EC7B8C7B3DC9}"/>
    <dgm:cxn modelId="{2E6F6D0B-F3AD-4C42-8BC9-0F312509A066}" type="presOf" srcId="{29D0CF33-CF9D-4625-B816-5B19FAA349F2}" destId="{D1D39951-9FAE-4BBD-9628-9C9193E435EA}" srcOrd="0" destOrd="0" presId="urn:microsoft.com/office/officeart/2005/8/layout/process3"/>
    <dgm:cxn modelId="{56672E1E-093A-4F2E-BD65-E424C937A9CB}" srcId="{4A0B8957-A700-4646-8F1A-01E3AA6AFC1D}" destId="{3E9B926F-3124-48DD-84DD-67F34D3E3E25}" srcOrd="1" destOrd="0" parTransId="{2AC5A965-9DB1-455E-8C49-D6BC77F0A51A}" sibTransId="{29D0CF33-CF9D-4625-B816-5B19FAA349F2}"/>
    <dgm:cxn modelId="{7D7D5029-17E8-47B0-9140-A845326AB363}" type="presOf" srcId="{00EE673E-17AC-4108-8D6F-6672DF01BC08}" destId="{585F1D9F-D02D-4725-8B4B-AA4DEC0FB82A}" srcOrd="0" destOrd="1" presId="urn:microsoft.com/office/officeart/2005/8/layout/process3"/>
    <dgm:cxn modelId="{A66B322E-EF51-4199-A7D7-82D9ED63A87A}" type="presOf" srcId="{84A5C664-D2CF-4F1B-8742-DFC29F6B84D7}" destId="{F195CDD1-3BA8-4159-A038-09712FDF5DB0}" srcOrd="0" destOrd="1" presId="urn:microsoft.com/office/officeart/2005/8/layout/process3"/>
    <dgm:cxn modelId="{7FDAEB35-02EF-40F9-AE4D-D8AFE4638272}" srcId="{3E9B926F-3124-48DD-84DD-67F34D3E3E25}" destId="{00EE673E-17AC-4108-8D6F-6672DF01BC08}" srcOrd="1" destOrd="0" parTransId="{A3922495-FA3B-4C5A-8AE2-C2A4E462DED6}" sibTransId="{67FB83D7-6E2D-48B8-BB20-8C7859749537}"/>
    <dgm:cxn modelId="{2C3A684A-C78A-4F34-A076-BB92AEA18B9C}" type="presOf" srcId="{993401BC-7488-438F-A4AA-F0493439FFFB}" destId="{5997754B-CAF1-488A-A1E9-1F1F6BCACDB6}" srcOrd="0" destOrd="0" presId="urn:microsoft.com/office/officeart/2005/8/layout/process3"/>
    <dgm:cxn modelId="{5DF0E65A-0575-40B6-8141-67F48076B6CF}" srcId="{4A0B8957-A700-4646-8F1A-01E3AA6AFC1D}" destId="{993401BC-7488-438F-A4AA-F0493439FFFB}" srcOrd="2" destOrd="0" parTransId="{CA047E2E-73CA-4788-99FC-AA4FE1B94EF2}" sibTransId="{CC4564D2-C6D5-46C3-8B0B-4BD5921FFD36}"/>
    <dgm:cxn modelId="{8105B967-4BB2-45BD-8CBF-16C5EC632DAF}" type="presOf" srcId="{210F26AC-0271-49C3-AC2A-B35577439D94}" destId="{585F1D9F-D02D-4725-8B4B-AA4DEC0FB82A}" srcOrd="0" destOrd="0" presId="urn:microsoft.com/office/officeart/2005/8/layout/process3"/>
    <dgm:cxn modelId="{8F36CB75-0AFF-4256-80C1-3B61E7C1E41C}" type="presOf" srcId="{8C649245-7D5A-4AC4-8CD6-34A591938B0E}" destId="{585F1D9F-D02D-4725-8B4B-AA4DEC0FB82A}" srcOrd="0" destOrd="2" presId="urn:microsoft.com/office/officeart/2005/8/layout/process3"/>
    <dgm:cxn modelId="{2E776177-0010-4AB0-A907-287702B53C66}" srcId="{72BC3A5A-0901-45CB-B0BB-401C51C630BE}" destId="{72BACEC3-706F-49C6-BAB0-B035622B88AA}" srcOrd="1" destOrd="0" parTransId="{CEA24390-1226-45CE-BCBC-3DCFC2FAAA04}" sibTransId="{501CEF9A-2FCE-4AC7-8FA0-A4409C4E7C9D}"/>
    <dgm:cxn modelId="{476EFB78-77CE-46B0-BE49-3254C5427152}" type="presOf" srcId="{72BACEC3-706F-49C6-BAB0-B035622B88AA}" destId="{583EA044-BC68-48DD-8A10-8E06BB2A05E1}" srcOrd="0" destOrd="1" presId="urn:microsoft.com/office/officeart/2005/8/layout/process3"/>
    <dgm:cxn modelId="{E9468279-7E98-4C33-AA09-76688393D381}" type="presOf" srcId="{72BC3A5A-0901-45CB-B0BB-401C51C630BE}" destId="{F8BAB42A-7BE5-4B7E-9AA0-CD62D79879D4}" srcOrd="1" destOrd="0" presId="urn:microsoft.com/office/officeart/2005/8/layout/process3"/>
    <dgm:cxn modelId="{7B41937D-E02A-405F-896A-970588977793}" srcId="{993401BC-7488-438F-A4AA-F0493439FFFB}" destId="{8D509E6E-8945-4027-99DD-9562DBF4E7BD}" srcOrd="0" destOrd="0" parTransId="{FD053A81-1A1D-4FED-867B-D42438B47C77}" sibTransId="{D666B130-A03D-46BD-9EE1-9BBD61F28DA5}"/>
    <dgm:cxn modelId="{F920C280-1B50-4582-8019-3D3BB1C9C744}" type="presOf" srcId="{3E9B926F-3124-48DD-84DD-67F34D3E3E25}" destId="{4DF8B982-E10E-4A53-AD76-E3E5B4ABD9CA}" srcOrd="0" destOrd="0" presId="urn:microsoft.com/office/officeart/2005/8/layout/process3"/>
    <dgm:cxn modelId="{49541781-CEB0-42AA-A9C3-6BEFE2F568E4}" srcId="{993401BC-7488-438F-A4AA-F0493439FFFB}" destId="{84A5C664-D2CF-4F1B-8742-DFC29F6B84D7}" srcOrd="1" destOrd="0" parTransId="{363C559C-C3BE-4FD8-906D-1CAB75936478}" sibTransId="{54D6B671-7EC8-47D3-AA99-791E6C35FC41}"/>
    <dgm:cxn modelId="{73762083-2988-4D59-881D-01D3A058C621}" srcId="{4A0B8957-A700-4646-8F1A-01E3AA6AFC1D}" destId="{72BC3A5A-0901-45CB-B0BB-401C51C630BE}" srcOrd="0" destOrd="0" parTransId="{C117BBEF-7464-46C5-B867-5737F992FAAC}" sibTransId="{974F8B19-C325-4003-A26D-90CEDC96F965}"/>
    <dgm:cxn modelId="{3BE7A990-34B3-4E2E-BA44-580F2BE9A89E}" type="presOf" srcId="{72BC3A5A-0901-45CB-B0BB-401C51C630BE}" destId="{70C4E6A1-40A3-4067-94D2-6C1A90AEB774}" srcOrd="0" destOrd="0" presId="urn:microsoft.com/office/officeart/2005/8/layout/process3"/>
    <dgm:cxn modelId="{35A043A3-75D1-4479-AE1B-65E928DF55A5}" type="presOf" srcId="{4A0B8957-A700-4646-8F1A-01E3AA6AFC1D}" destId="{44517085-23A8-436D-B0F6-9D7CCE408819}" srcOrd="0" destOrd="0" presId="urn:microsoft.com/office/officeart/2005/8/layout/process3"/>
    <dgm:cxn modelId="{380DBDA4-D246-4E22-9806-DB8969A0016F}" srcId="{993401BC-7488-438F-A4AA-F0493439FFFB}" destId="{44B46E1D-C0F4-4DBE-9D69-C15E80BEFA07}" srcOrd="2" destOrd="0" parTransId="{4C47EAD0-3719-42D3-89AE-85577DB80B16}" sibTransId="{47CF2AE4-AA42-496A-ACE0-09E4A87BF7A0}"/>
    <dgm:cxn modelId="{21D19FA6-ACA8-4BBF-85E7-36F49C1D6FF2}" type="presOf" srcId="{8D509E6E-8945-4027-99DD-9562DBF4E7BD}" destId="{F195CDD1-3BA8-4159-A038-09712FDF5DB0}" srcOrd="0" destOrd="0" presId="urn:microsoft.com/office/officeart/2005/8/layout/process3"/>
    <dgm:cxn modelId="{D332FFAA-A992-4B0D-AF92-43D3ED1D92B5}" type="presOf" srcId="{29D0CF33-CF9D-4625-B816-5B19FAA349F2}" destId="{B27C73FD-CAAB-44B9-B28C-7EF55C805314}" srcOrd="1" destOrd="0" presId="urn:microsoft.com/office/officeart/2005/8/layout/process3"/>
    <dgm:cxn modelId="{DFFB6AAB-12CB-4035-97E4-227AC563A301}" srcId="{72BC3A5A-0901-45CB-B0BB-401C51C630BE}" destId="{B3484334-E830-43E1-AE45-61EFAC7F09B1}" srcOrd="2" destOrd="0" parTransId="{0C76DC3E-F4EB-4DFD-8960-DEE040CBB42D}" sibTransId="{0A37F2F8-B1C9-4680-8F70-C01288661E97}"/>
    <dgm:cxn modelId="{43F25CB3-6F66-43E2-9655-03967B4C6CE0}" type="presOf" srcId="{974F8B19-C325-4003-A26D-90CEDC96F965}" destId="{76651E12-EA93-4720-80F0-EEF8217F40F4}" srcOrd="0" destOrd="0" presId="urn:microsoft.com/office/officeart/2005/8/layout/process3"/>
    <dgm:cxn modelId="{FA35F8BD-A51E-4F9B-99C5-D7DFDA11568D}" type="presOf" srcId="{974F8B19-C325-4003-A26D-90CEDC96F965}" destId="{E63D5D8A-6AB9-4C1B-87AE-AD820A6C8A76}" srcOrd="1" destOrd="0" presId="urn:microsoft.com/office/officeart/2005/8/layout/process3"/>
    <dgm:cxn modelId="{E88175BE-84A4-4989-8068-D5D94F2089C2}" srcId="{3E9B926F-3124-48DD-84DD-67F34D3E3E25}" destId="{210F26AC-0271-49C3-AC2A-B35577439D94}" srcOrd="0" destOrd="0" parTransId="{3EBDB2B3-C59F-473D-A8D6-729B44BD0019}" sibTransId="{CF53F8BD-429C-4F91-8D9B-83BCD47C9E3F}"/>
    <dgm:cxn modelId="{FECC34D3-4E87-415E-83FD-85203CC65338}" srcId="{72BC3A5A-0901-45CB-B0BB-401C51C630BE}" destId="{F474279C-B23B-401B-B0E0-3B75336C687A}" srcOrd="0" destOrd="0" parTransId="{3CDD23C7-90C6-4BAD-B793-8251B0A7F080}" sibTransId="{286AA1D9-E68E-448B-A267-C53541801B70}"/>
    <dgm:cxn modelId="{BE19A9F4-E258-4291-985C-06B27C281200}" type="presOf" srcId="{993401BC-7488-438F-A4AA-F0493439FFFB}" destId="{6AF19FD6-A9CC-4086-81FB-B420107365C1}" srcOrd="1" destOrd="0" presId="urn:microsoft.com/office/officeart/2005/8/layout/process3"/>
    <dgm:cxn modelId="{E5C1D3FA-8DBB-4D48-BC63-635E3C56F499}" type="presOf" srcId="{3E9B926F-3124-48DD-84DD-67F34D3E3E25}" destId="{0B16D7D4-FD16-439E-B20E-6C6A5BE34A87}" srcOrd="1" destOrd="0" presId="urn:microsoft.com/office/officeart/2005/8/layout/process3"/>
    <dgm:cxn modelId="{49B81AFD-D13C-467B-833F-7AB4D91F686B}" type="presOf" srcId="{B3484334-E830-43E1-AE45-61EFAC7F09B1}" destId="{583EA044-BC68-48DD-8A10-8E06BB2A05E1}" srcOrd="0" destOrd="2" presId="urn:microsoft.com/office/officeart/2005/8/layout/process3"/>
    <dgm:cxn modelId="{08B1ED6C-4D52-4147-A879-CEC623CD0EF0}" type="presParOf" srcId="{44517085-23A8-436D-B0F6-9D7CCE408819}" destId="{C9361A53-BC9A-4E46-BA10-6D81774FAFFD}" srcOrd="0" destOrd="0" presId="urn:microsoft.com/office/officeart/2005/8/layout/process3"/>
    <dgm:cxn modelId="{D666A757-21B3-4A3A-A821-ADA0FF083CB2}" type="presParOf" srcId="{C9361A53-BC9A-4E46-BA10-6D81774FAFFD}" destId="{70C4E6A1-40A3-4067-94D2-6C1A90AEB774}" srcOrd="0" destOrd="0" presId="urn:microsoft.com/office/officeart/2005/8/layout/process3"/>
    <dgm:cxn modelId="{1CAC0D59-22F8-46CB-A9BE-67F08761FA97}" type="presParOf" srcId="{C9361A53-BC9A-4E46-BA10-6D81774FAFFD}" destId="{F8BAB42A-7BE5-4B7E-9AA0-CD62D79879D4}" srcOrd="1" destOrd="0" presId="urn:microsoft.com/office/officeart/2005/8/layout/process3"/>
    <dgm:cxn modelId="{0858A81F-6C3E-45DA-A6F8-C1E4790048E1}" type="presParOf" srcId="{C9361A53-BC9A-4E46-BA10-6D81774FAFFD}" destId="{583EA044-BC68-48DD-8A10-8E06BB2A05E1}" srcOrd="2" destOrd="0" presId="urn:microsoft.com/office/officeart/2005/8/layout/process3"/>
    <dgm:cxn modelId="{C73B01D1-485B-49DE-8916-FB2BEC50F037}" type="presParOf" srcId="{44517085-23A8-436D-B0F6-9D7CCE408819}" destId="{76651E12-EA93-4720-80F0-EEF8217F40F4}" srcOrd="1" destOrd="0" presId="urn:microsoft.com/office/officeart/2005/8/layout/process3"/>
    <dgm:cxn modelId="{91AE1058-4141-4795-A6DD-D39C9B8B420D}" type="presParOf" srcId="{76651E12-EA93-4720-80F0-EEF8217F40F4}" destId="{E63D5D8A-6AB9-4C1B-87AE-AD820A6C8A76}" srcOrd="0" destOrd="0" presId="urn:microsoft.com/office/officeart/2005/8/layout/process3"/>
    <dgm:cxn modelId="{5659453F-82B1-4DDF-8814-E75327E88BA7}" type="presParOf" srcId="{44517085-23A8-436D-B0F6-9D7CCE408819}" destId="{69306730-744C-498C-A3EA-1ECDD370211C}" srcOrd="2" destOrd="0" presId="urn:microsoft.com/office/officeart/2005/8/layout/process3"/>
    <dgm:cxn modelId="{A0B61035-0690-4BA1-A3F7-2BFE687D0C32}" type="presParOf" srcId="{69306730-744C-498C-A3EA-1ECDD370211C}" destId="{4DF8B982-E10E-4A53-AD76-E3E5B4ABD9CA}" srcOrd="0" destOrd="0" presId="urn:microsoft.com/office/officeart/2005/8/layout/process3"/>
    <dgm:cxn modelId="{0EEAE48E-FF2A-4E55-A0CA-AB8E56B62380}" type="presParOf" srcId="{69306730-744C-498C-A3EA-1ECDD370211C}" destId="{0B16D7D4-FD16-439E-B20E-6C6A5BE34A87}" srcOrd="1" destOrd="0" presId="urn:microsoft.com/office/officeart/2005/8/layout/process3"/>
    <dgm:cxn modelId="{E55C76E9-87FF-488C-95C2-CBBCEEF9866D}" type="presParOf" srcId="{69306730-744C-498C-A3EA-1ECDD370211C}" destId="{585F1D9F-D02D-4725-8B4B-AA4DEC0FB82A}" srcOrd="2" destOrd="0" presId="urn:microsoft.com/office/officeart/2005/8/layout/process3"/>
    <dgm:cxn modelId="{E9DC2BED-6CFC-401C-A259-0DD17BB40945}" type="presParOf" srcId="{44517085-23A8-436D-B0F6-9D7CCE408819}" destId="{D1D39951-9FAE-4BBD-9628-9C9193E435EA}" srcOrd="3" destOrd="0" presId="urn:microsoft.com/office/officeart/2005/8/layout/process3"/>
    <dgm:cxn modelId="{A7880C9F-6753-48E8-95D8-2FE5D29AE78F}" type="presParOf" srcId="{D1D39951-9FAE-4BBD-9628-9C9193E435EA}" destId="{B27C73FD-CAAB-44B9-B28C-7EF55C805314}" srcOrd="0" destOrd="0" presId="urn:microsoft.com/office/officeart/2005/8/layout/process3"/>
    <dgm:cxn modelId="{F67B9B78-920C-4C67-8C93-8E5610C6AC2A}" type="presParOf" srcId="{44517085-23A8-436D-B0F6-9D7CCE408819}" destId="{185A7B38-51F9-4D9F-AD74-23962D7CD6CD}" srcOrd="4" destOrd="0" presId="urn:microsoft.com/office/officeart/2005/8/layout/process3"/>
    <dgm:cxn modelId="{7F549522-1EF4-4A25-BB15-15E81E340F0B}" type="presParOf" srcId="{185A7B38-51F9-4D9F-AD74-23962D7CD6CD}" destId="{5997754B-CAF1-488A-A1E9-1F1F6BCACDB6}" srcOrd="0" destOrd="0" presId="urn:microsoft.com/office/officeart/2005/8/layout/process3"/>
    <dgm:cxn modelId="{C79617D8-FDEC-4166-B1CD-105AD2E1D069}" type="presParOf" srcId="{185A7B38-51F9-4D9F-AD74-23962D7CD6CD}" destId="{6AF19FD6-A9CC-4086-81FB-B420107365C1}" srcOrd="1" destOrd="0" presId="urn:microsoft.com/office/officeart/2005/8/layout/process3"/>
    <dgm:cxn modelId="{C213F870-7E76-41EA-A7AD-A2C0F6359563}" type="presParOf" srcId="{185A7B38-51F9-4D9F-AD74-23962D7CD6CD}" destId="{F195CDD1-3BA8-4159-A038-09712FDF5DB0}"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AB42A-7BE5-4B7E-9AA0-CD62D79879D4}">
      <dsp:nvSpPr>
        <dsp:cNvPr id="0" name=""/>
        <dsp:cNvSpPr/>
      </dsp:nvSpPr>
      <dsp:spPr>
        <a:xfrm>
          <a:off x="9428" y="67337"/>
          <a:ext cx="4287194" cy="1425600"/>
        </a:xfrm>
        <a:prstGeom prst="roundRect">
          <a:avLst>
            <a:gd name="adj" fmla="val 10000"/>
          </a:avLst>
        </a:prstGeom>
        <a:solidFill>
          <a:srgbClr val="3FA4A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nl-NL" sz="1600" b="1" kern="1200" dirty="0" err="1">
              <a:solidFill>
                <a:schemeClr val="tx1"/>
              </a:solidFill>
              <a:latin typeface="Hero New" panose="02000500000000000000" pitchFamily="50" charset="0"/>
            </a:rPr>
            <a:t>Authority</a:t>
          </a:r>
          <a:r>
            <a:rPr lang="nl-NL" sz="1600" b="1" kern="1200" dirty="0">
              <a:solidFill>
                <a:schemeClr val="tx1"/>
              </a:solidFill>
              <a:latin typeface="Hero New" panose="02000500000000000000" pitchFamily="50" charset="0"/>
            </a:rPr>
            <a:t> </a:t>
          </a:r>
          <a:r>
            <a:rPr lang="nl-NL" sz="1600" b="1" kern="1200" dirty="0" err="1">
              <a:solidFill>
                <a:schemeClr val="tx1"/>
              </a:solidFill>
              <a:latin typeface="Hero New" panose="02000500000000000000" pitchFamily="50" charset="0"/>
            </a:rPr>
            <a:t>based</a:t>
          </a:r>
          <a:endParaRPr lang="nl-NL" sz="1600" b="1" kern="1200" dirty="0">
            <a:solidFill>
              <a:schemeClr val="tx1"/>
            </a:solidFill>
            <a:latin typeface="Hero New" panose="02000500000000000000" pitchFamily="50" charset="0"/>
          </a:endParaRPr>
        </a:p>
      </dsp:txBody>
      <dsp:txXfrm>
        <a:off x="9428" y="67337"/>
        <a:ext cx="4287194" cy="950400"/>
      </dsp:txXfrm>
    </dsp:sp>
    <dsp:sp modelId="{583EA044-BC68-48DD-8A10-8E06BB2A05E1}">
      <dsp:nvSpPr>
        <dsp:cNvPr id="0" name=""/>
        <dsp:cNvSpPr/>
      </dsp:nvSpPr>
      <dsp:spPr>
        <a:xfrm>
          <a:off x="887529" y="1017737"/>
          <a:ext cx="4287194" cy="7417575"/>
        </a:xfrm>
        <a:prstGeom prst="roundRect">
          <a:avLst>
            <a:gd name="adj" fmla="val 10000"/>
          </a:avLst>
        </a:prstGeom>
        <a:solidFill>
          <a:schemeClr val="accent6">
            <a:lumMod val="40000"/>
            <a:lumOff val="60000"/>
            <a:alpha val="90000"/>
          </a:schemeClr>
        </a:solidFill>
        <a:ln w="25400" cap="flat" cmpd="sng" algn="ctr">
          <a:solidFill>
            <a:srgbClr val="056461"/>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34696" rIns="234696" bIns="234696" numCol="1" spcCol="1270" anchor="t" anchorCtr="0">
          <a:noAutofit/>
        </a:bodyPr>
        <a:lstStyle/>
        <a:p>
          <a:pPr marL="285750" lvl="1" indent="-285750" algn="l" defTabSz="1466850">
            <a:lnSpc>
              <a:spcPct val="90000"/>
            </a:lnSpc>
            <a:spcBef>
              <a:spcPct val="0"/>
            </a:spcBef>
            <a:spcAft>
              <a:spcPct val="15000"/>
            </a:spcAft>
            <a:buChar char="•"/>
          </a:pPr>
          <a:r>
            <a:rPr lang="nl-NL" sz="3300" kern="1200" dirty="0">
              <a:solidFill>
                <a:schemeClr val="bg1"/>
              </a:solidFill>
              <a:latin typeface="Hero New" panose="02000500000000000000" pitchFamily="50" charset="0"/>
            </a:rPr>
            <a:t>Tot in de jaren ’60-70</a:t>
          </a:r>
        </a:p>
        <a:p>
          <a:pPr marL="285750" lvl="1" indent="-285750" algn="l" defTabSz="1466850">
            <a:lnSpc>
              <a:spcPct val="90000"/>
            </a:lnSpc>
            <a:spcBef>
              <a:spcPct val="0"/>
            </a:spcBef>
            <a:spcAft>
              <a:spcPct val="15000"/>
            </a:spcAft>
            <a:buChar char="•"/>
          </a:pPr>
          <a:r>
            <a:rPr lang="nl-NL" sz="3300" kern="1200" dirty="0">
              <a:solidFill>
                <a:schemeClr val="bg1"/>
              </a:solidFill>
              <a:latin typeface="Hero New" panose="02000500000000000000" pitchFamily="50" charset="0"/>
            </a:rPr>
            <a:t>Paternalisme: de dokter wist wat goed was voor zijn patiënt. </a:t>
          </a:r>
        </a:p>
        <a:p>
          <a:pPr marL="285750" lvl="1" indent="-285750" algn="l" defTabSz="1466850">
            <a:lnSpc>
              <a:spcPct val="90000"/>
            </a:lnSpc>
            <a:spcBef>
              <a:spcPct val="0"/>
            </a:spcBef>
            <a:spcAft>
              <a:spcPct val="15000"/>
            </a:spcAft>
            <a:buChar char="•"/>
          </a:pPr>
          <a:r>
            <a:rPr lang="nl-NL" sz="3300" kern="1200" dirty="0">
              <a:solidFill>
                <a:schemeClr val="bg1"/>
              </a:solidFill>
              <a:latin typeface="Hero New" panose="02000500000000000000" pitchFamily="50" charset="0"/>
            </a:rPr>
            <a:t>De kennis van de arts / geneeskunde was voor de buitenwereld relatief onduidelijk en onzichtbaar. </a:t>
          </a:r>
        </a:p>
      </dsp:txBody>
      <dsp:txXfrm>
        <a:off x="1013097" y="1143305"/>
        <a:ext cx="4036058" cy="7166439"/>
      </dsp:txXfrm>
    </dsp:sp>
    <dsp:sp modelId="{76651E12-EA93-4720-80F0-EEF8217F40F4}">
      <dsp:nvSpPr>
        <dsp:cNvPr id="0" name=""/>
        <dsp:cNvSpPr/>
      </dsp:nvSpPr>
      <dsp:spPr>
        <a:xfrm>
          <a:off x="4946546" y="8843"/>
          <a:ext cx="1377837" cy="1067387"/>
        </a:xfrm>
        <a:prstGeom prst="rightArrow">
          <a:avLst>
            <a:gd name="adj1" fmla="val 60000"/>
            <a:gd name="adj2" fmla="val 50000"/>
          </a:avLst>
        </a:prstGeom>
        <a:solidFill>
          <a:srgbClr val="3FA4A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nl-NL" sz="2600" kern="1200">
            <a:latin typeface="Hero New" panose="02000500000000000000" pitchFamily="50" charset="0"/>
          </a:endParaRPr>
        </a:p>
      </dsp:txBody>
      <dsp:txXfrm>
        <a:off x="4946546" y="222320"/>
        <a:ext cx="1057621" cy="640433"/>
      </dsp:txXfrm>
    </dsp:sp>
    <dsp:sp modelId="{0B16D7D4-FD16-439E-B20E-6C6A5BE34A87}">
      <dsp:nvSpPr>
        <dsp:cNvPr id="0" name=""/>
        <dsp:cNvSpPr/>
      </dsp:nvSpPr>
      <dsp:spPr>
        <a:xfrm>
          <a:off x="6896315" y="67337"/>
          <a:ext cx="4287194" cy="1425600"/>
        </a:xfrm>
        <a:prstGeom prst="roundRect">
          <a:avLst>
            <a:gd name="adj" fmla="val 10000"/>
          </a:avLst>
        </a:prstGeom>
        <a:solidFill>
          <a:srgbClr val="3FA4A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nl-NL" sz="1600" b="1" kern="1200" dirty="0" err="1">
              <a:solidFill>
                <a:schemeClr val="tx1"/>
              </a:solidFill>
              <a:latin typeface="Hero New" panose="02000500000000000000" pitchFamily="50" charset="0"/>
            </a:rPr>
            <a:t>Evidence</a:t>
          </a:r>
          <a:r>
            <a:rPr lang="nl-NL" sz="1600" b="1" kern="1200" dirty="0">
              <a:solidFill>
                <a:schemeClr val="tx1"/>
              </a:solidFill>
              <a:latin typeface="Hero New" panose="02000500000000000000" pitchFamily="50" charset="0"/>
            </a:rPr>
            <a:t> </a:t>
          </a:r>
          <a:r>
            <a:rPr lang="nl-NL" sz="1600" b="1" kern="1200" dirty="0" err="1">
              <a:solidFill>
                <a:schemeClr val="tx1"/>
              </a:solidFill>
              <a:latin typeface="Hero New" panose="02000500000000000000" pitchFamily="50" charset="0"/>
            </a:rPr>
            <a:t>based</a:t>
          </a:r>
          <a:r>
            <a:rPr lang="nl-NL" sz="1600" b="1" kern="1200" dirty="0">
              <a:solidFill>
                <a:schemeClr val="tx1"/>
              </a:solidFill>
              <a:latin typeface="Hero New" panose="02000500000000000000" pitchFamily="50" charset="0"/>
            </a:rPr>
            <a:t>	</a:t>
          </a:r>
        </a:p>
      </dsp:txBody>
      <dsp:txXfrm>
        <a:off x="6896315" y="67337"/>
        <a:ext cx="4287194" cy="950400"/>
      </dsp:txXfrm>
    </dsp:sp>
    <dsp:sp modelId="{585F1D9F-D02D-4725-8B4B-AA4DEC0FB82A}">
      <dsp:nvSpPr>
        <dsp:cNvPr id="0" name=""/>
        <dsp:cNvSpPr/>
      </dsp:nvSpPr>
      <dsp:spPr>
        <a:xfrm>
          <a:off x="7774415" y="1017737"/>
          <a:ext cx="4287194" cy="7417575"/>
        </a:xfrm>
        <a:prstGeom prst="roundRect">
          <a:avLst>
            <a:gd name="adj" fmla="val 10000"/>
          </a:avLst>
        </a:prstGeom>
        <a:solidFill>
          <a:schemeClr val="accent6">
            <a:lumMod val="60000"/>
            <a:lumOff val="40000"/>
            <a:alpha val="90000"/>
          </a:schemeClr>
        </a:solidFill>
        <a:ln w="25400" cap="flat" cmpd="sng" algn="ctr">
          <a:solidFill>
            <a:srgbClr val="056461"/>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34696" rIns="234696" bIns="234696" numCol="1" spcCol="1270" anchor="t" anchorCtr="0">
          <a:noAutofit/>
        </a:bodyPr>
        <a:lstStyle/>
        <a:p>
          <a:pPr marL="285750" lvl="1" indent="-285750" algn="l" defTabSz="1466850">
            <a:lnSpc>
              <a:spcPct val="90000"/>
            </a:lnSpc>
            <a:spcBef>
              <a:spcPct val="0"/>
            </a:spcBef>
            <a:spcAft>
              <a:spcPct val="15000"/>
            </a:spcAft>
            <a:buChar char="•"/>
          </a:pPr>
          <a:r>
            <a:rPr lang="nl-NL" sz="3300" kern="1200" dirty="0">
              <a:solidFill>
                <a:schemeClr val="bg1"/>
              </a:solidFill>
              <a:latin typeface="Hero New" panose="02000500000000000000" pitchFamily="50" charset="0"/>
            </a:rPr>
            <a:t>1967</a:t>
          </a:r>
        </a:p>
        <a:p>
          <a:pPr marL="285750" lvl="1" indent="-285750" algn="l" defTabSz="1466850">
            <a:lnSpc>
              <a:spcPct val="90000"/>
            </a:lnSpc>
            <a:spcBef>
              <a:spcPct val="0"/>
            </a:spcBef>
            <a:spcAft>
              <a:spcPct val="15000"/>
            </a:spcAft>
            <a:buChar char="•"/>
          </a:pPr>
          <a:r>
            <a:rPr lang="nl-NL" sz="3300" kern="1200" dirty="0">
              <a:solidFill>
                <a:schemeClr val="bg1"/>
              </a:solidFill>
              <a:latin typeface="Hero New" panose="02000500000000000000" pitchFamily="50" charset="0"/>
            </a:rPr>
            <a:t>Het gebruik van het beste wetenschappelijke bewijs bij het nemen van beslissingen over individuele patiënten. </a:t>
          </a:r>
        </a:p>
        <a:p>
          <a:pPr marL="285750" lvl="1" indent="-285750" algn="l" defTabSz="1466850">
            <a:lnSpc>
              <a:spcPct val="90000"/>
            </a:lnSpc>
            <a:spcBef>
              <a:spcPct val="0"/>
            </a:spcBef>
            <a:spcAft>
              <a:spcPct val="15000"/>
            </a:spcAft>
            <a:buChar char="•"/>
          </a:pPr>
          <a:r>
            <a:rPr lang="nl-NL" sz="3300" kern="1200" dirty="0" err="1">
              <a:solidFill>
                <a:schemeClr val="bg1"/>
              </a:solidFill>
              <a:latin typeface="Hero New" panose="02000500000000000000" pitchFamily="50" charset="0"/>
            </a:rPr>
            <a:t>Randomised</a:t>
          </a:r>
          <a:r>
            <a:rPr lang="nl-NL" sz="3300" kern="1200" dirty="0">
              <a:solidFill>
                <a:schemeClr val="bg1"/>
              </a:solidFill>
              <a:latin typeface="Hero New" panose="02000500000000000000" pitchFamily="50" charset="0"/>
            </a:rPr>
            <a:t> </a:t>
          </a:r>
          <a:r>
            <a:rPr lang="nl-NL" sz="3300" kern="1200" dirty="0" err="1">
              <a:solidFill>
                <a:schemeClr val="bg1"/>
              </a:solidFill>
              <a:latin typeface="Hero New" panose="02000500000000000000" pitchFamily="50" charset="0"/>
            </a:rPr>
            <a:t>clinical</a:t>
          </a:r>
          <a:r>
            <a:rPr lang="nl-NL" sz="3300" kern="1200" dirty="0">
              <a:solidFill>
                <a:schemeClr val="bg1"/>
              </a:solidFill>
              <a:latin typeface="Hero New" panose="02000500000000000000" pitchFamily="50" charset="0"/>
            </a:rPr>
            <a:t> trials</a:t>
          </a:r>
        </a:p>
      </dsp:txBody>
      <dsp:txXfrm>
        <a:off x="7899983" y="1143305"/>
        <a:ext cx="4036058" cy="7166439"/>
      </dsp:txXfrm>
    </dsp:sp>
    <dsp:sp modelId="{D1D39951-9FAE-4BBD-9628-9C9193E435EA}">
      <dsp:nvSpPr>
        <dsp:cNvPr id="0" name=""/>
        <dsp:cNvSpPr/>
      </dsp:nvSpPr>
      <dsp:spPr>
        <a:xfrm>
          <a:off x="11833433" y="8843"/>
          <a:ext cx="1377837" cy="1067387"/>
        </a:xfrm>
        <a:prstGeom prst="rightArrow">
          <a:avLst>
            <a:gd name="adj1" fmla="val 60000"/>
            <a:gd name="adj2" fmla="val 50000"/>
          </a:avLst>
        </a:prstGeom>
        <a:solidFill>
          <a:srgbClr val="3FA4A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nl-NL" sz="2600" kern="1200">
            <a:latin typeface="Hero New" panose="02000500000000000000" pitchFamily="50" charset="0"/>
          </a:endParaRPr>
        </a:p>
      </dsp:txBody>
      <dsp:txXfrm>
        <a:off x="11833433" y="222320"/>
        <a:ext cx="1057621" cy="640433"/>
      </dsp:txXfrm>
    </dsp:sp>
    <dsp:sp modelId="{6AF19FD6-A9CC-4086-81FB-B420107365C1}">
      <dsp:nvSpPr>
        <dsp:cNvPr id="0" name=""/>
        <dsp:cNvSpPr/>
      </dsp:nvSpPr>
      <dsp:spPr>
        <a:xfrm>
          <a:off x="13783202" y="67337"/>
          <a:ext cx="4287194" cy="1425600"/>
        </a:xfrm>
        <a:prstGeom prst="roundRect">
          <a:avLst>
            <a:gd name="adj" fmla="val 10000"/>
          </a:avLst>
        </a:prstGeom>
        <a:solidFill>
          <a:srgbClr val="3FA4A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nl-NL" sz="1800" b="1" kern="1200" dirty="0">
              <a:solidFill>
                <a:schemeClr val="tx1"/>
              </a:solidFill>
              <a:latin typeface="Hero New" panose="02000500000000000000" pitchFamily="50" charset="0"/>
            </a:rPr>
            <a:t>Context </a:t>
          </a:r>
          <a:r>
            <a:rPr lang="nl-NL" sz="1800" b="1" kern="1200" dirty="0" err="1">
              <a:solidFill>
                <a:schemeClr val="tx1"/>
              </a:solidFill>
              <a:latin typeface="Hero New" panose="02000500000000000000" pitchFamily="50" charset="0"/>
            </a:rPr>
            <a:t>based</a:t>
          </a:r>
          <a:endParaRPr lang="nl-NL" sz="1800" b="1" kern="1200" dirty="0">
            <a:solidFill>
              <a:schemeClr val="tx1"/>
            </a:solidFill>
            <a:latin typeface="Hero New" panose="02000500000000000000" pitchFamily="50" charset="0"/>
          </a:endParaRPr>
        </a:p>
      </dsp:txBody>
      <dsp:txXfrm>
        <a:off x="13783202" y="67337"/>
        <a:ext cx="4287194" cy="950400"/>
      </dsp:txXfrm>
    </dsp:sp>
    <dsp:sp modelId="{F195CDD1-3BA8-4159-A038-09712FDF5DB0}">
      <dsp:nvSpPr>
        <dsp:cNvPr id="0" name=""/>
        <dsp:cNvSpPr/>
      </dsp:nvSpPr>
      <dsp:spPr>
        <a:xfrm>
          <a:off x="14661302" y="1017737"/>
          <a:ext cx="4287194" cy="7417575"/>
        </a:xfrm>
        <a:prstGeom prst="roundRect">
          <a:avLst>
            <a:gd name="adj" fmla="val 10000"/>
          </a:avLst>
        </a:prstGeom>
        <a:solidFill>
          <a:schemeClr val="accent6">
            <a:lumMod val="60000"/>
            <a:lumOff val="40000"/>
            <a:alpha val="90000"/>
          </a:schemeClr>
        </a:solidFill>
        <a:ln w="25400" cap="flat" cmpd="sng" algn="ctr">
          <a:solidFill>
            <a:srgbClr val="056461"/>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34696" rIns="234696" bIns="234696" numCol="1" spcCol="1270" anchor="t" anchorCtr="0">
          <a:noAutofit/>
        </a:bodyPr>
        <a:lstStyle/>
        <a:p>
          <a:pPr marL="285750" lvl="1" indent="-285750" algn="l" defTabSz="1466850">
            <a:lnSpc>
              <a:spcPct val="90000"/>
            </a:lnSpc>
            <a:spcBef>
              <a:spcPct val="0"/>
            </a:spcBef>
            <a:spcAft>
              <a:spcPct val="15000"/>
            </a:spcAft>
            <a:buChar char="•"/>
          </a:pPr>
          <a:r>
            <a:rPr lang="nl-NL" sz="3300" kern="1200" dirty="0">
              <a:solidFill>
                <a:schemeClr val="bg1"/>
              </a:solidFill>
              <a:latin typeface="Hero New" panose="02000500000000000000" pitchFamily="50" charset="0"/>
            </a:rPr>
            <a:t>2017</a:t>
          </a:r>
        </a:p>
        <a:p>
          <a:pPr marL="285750" lvl="1" indent="-285750" algn="l" defTabSz="1466850">
            <a:lnSpc>
              <a:spcPct val="90000"/>
            </a:lnSpc>
            <a:spcBef>
              <a:spcPct val="0"/>
            </a:spcBef>
            <a:spcAft>
              <a:spcPct val="15000"/>
            </a:spcAft>
            <a:buChar char="•"/>
          </a:pPr>
          <a:r>
            <a:rPr lang="nl-NL" sz="3300" kern="1200" dirty="0">
              <a:solidFill>
                <a:schemeClr val="bg1"/>
              </a:solidFill>
              <a:latin typeface="Hero New" panose="02000500000000000000" pitchFamily="50" charset="0"/>
            </a:rPr>
            <a:t>Rapport RVS: zonder context geen bewijs</a:t>
          </a:r>
        </a:p>
        <a:p>
          <a:pPr marL="285750" lvl="1" indent="-285750" algn="l" defTabSz="1466850">
            <a:lnSpc>
              <a:spcPct val="90000"/>
            </a:lnSpc>
            <a:spcBef>
              <a:spcPct val="0"/>
            </a:spcBef>
            <a:spcAft>
              <a:spcPct val="15000"/>
            </a:spcAft>
            <a:buChar char="•"/>
          </a:pPr>
          <a:r>
            <a:rPr lang="nl-NL" sz="3300" kern="1200" dirty="0">
              <a:solidFill>
                <a:schemeClr val="bg1"/>
              </a:solidFill>
              <a:latin typeface="Hero New" panose="02000500000000000000" pitchFamily="50" charset="0"/>
            </a:rPr>
            <a:t>Om te bepalen wat goede zorg is, moet je luisteren naar de verhalen en voorkeuren van patiënten. Kwaliteit is een moreel concept, dat je met elkaar moet invullen</a:t>
          </a:r>
        </a:p>
      </dsp:txBody>
      <dsp:txXfrm>
        <a:off x="14786870" y="1143305"/>
        <a:ext cx="4036058" cy="7166439"/>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087444" fontAlgn="auto">
              <a:spcBef>
                <a:spcPts val="0"/>
              </a:spcBef>
              <a:spcAft>
                <a:spcPts val="0"/>
              </a:spcAft>
              <a:defRPr sz="1200">
                <a:latin typeface="Open Sans Ligh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1087444" fontAlgn="auto">
              <a:spcBef>
                <a:spcPts val="0"/>
              </a:spcBef>
              <a:spcAft>
                <a:spcPts val="0"/>
              </a:spcAft>
              <a:defRPr sz="1200">
                <a:latin typeface="Open Sans Light"/>
                <a:ea typeface="+mn-ea"/>
                <a:cs typeface="+mn-cs"/>
              </a:defRPr>
            </a:lvl1pPr>
          </a:lstStyle>
          <a:p>
            <a:pPr>
              <a:defRPr/>
            </a:pPr>
            <a:fld id="{6EFA56AD-386C-6043-AA86-9D53D097347C}" type="datetimeFigureOut">
              <a:rPr lang="en-US"/>
              <a:pPr>
                <a:defRPr/>
              </a:pPr>
              <a:t>4/17/23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1087444" fontAlgn="auto">
              <a:spcBef>
                <a:spcPts val="0"/>
              </a:spcBef>
              <a:spcAft>
                <a:spcPts val="0"/>
              </a:spcAft>
              <a:defRPr sz="1200">
                <a:latin typeface="Open Sans Ligh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1087444" fontAlgn="auto">
              <a:spcBef>
                <a:spcPts val="0"/>
              </a:spcBef>
              <a:spcAft>
                <a:spcPts val="0"/>
              </a:spcAft>
              <a:defRPr sz="1200">
                <a:latin typeface="Open Sans Light"/>
                <a:ea typeface="+mn-ea"/>
                <a:cs typeface="+mn-cs"/>
              </a:defRPr>
            </a:lvl1pPr>
          </a:lstStyle>
          <a:p>
            <a:pPr>
              <a:defRPr/>
            </a:pPr>
            <a:fld id="{315FF190-D94B-5443-A035-C3526F8129B7}" type="slidenum">
              <a:rPr lang="en-US"/>
              <a:pPr>
                <a:defRPr/>
              </a:pPr>
              <a:t>‹nr.›</a:t>
            </a:fld>
            <a:endParaRPr lang="en-US"/>
          </a:p>
        </p:txBody>
      </p:sp>
    </p:spTree>
    <p:extLst>
      <p:ext uri="{BB962C8B-B14F-4D97-AF65-F5344CB8AC3E}">
        <p14:creationId xmlns:p14="http://schemas.microsoft.com/office/powerpoint/2010/main" val="29374943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087444" fontAlgn="auto">
              <a:spcBef>
                <a:spcPts val="0"/>
              </a:spcBef>
              <a:spcAft>
                <a:spcPts val="0"/>
              </a:spcAft>
              <a:defRPr sz="1200">
                <a:latin typeface="Open Sans Ligh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087444" fontAlgn="auto">
              <a:spcBef>
                <a:spcPts val="0"/>
              </a:spcBef>
              <a:spcAft>
                <a:spcPts val="0"/>
              </a:spcAft>
              <a:defRPr sz="1200">
                <a:latin typeface="Open Sans Light"/>
                <a:ea typeface="+mn-ea"/>
                <a:cs typeface="+mn-cs"/>
              </a:defRPr>
            </a:lvl1pPr>
          </a:lstStyle>
          <a:p>
            <a:pPr>
              <a:defRPr/>
            </a:pPr>
            <a:fld id="{7CFD68F4-5A6A-BD46-A30E-3CFBD8725A85}" type="datetimeFigureOut">
              <a:rPr lang="en-US"/>
              <a:pPr>
                <a:defRPr/>
              </a:pPr>
              <a:t>4/17/23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087444" fontAlgn="auto">
              <a:spcBef>
                <a:spcPts val="0"/>
              </a:spcBef>
              <a:spcAft>
                <a:spcPts val="0"/>
              </a:spcAft>
              <a:defRPr sz="1200">
                <a:latin typeface="Open Sans Ligh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087444" fontAlgn="auto">
              <a:spcBef>
                <a:spcPts val="0"/>
              </a:spcBef>
              <a:spcAft>
                <a:spcPts val="0"/>
              </a:spcAft>
              <a:defRPr sz="1200">
                <a:latin typeface="Open Sans Light"/>
                <a:ea typeface="+mn-ea"/>
                <a:cs typeface="+mn-cs"/>
              </a:defRPr>
            </a:lvl1pPr>
          </a:lstStyle>
          <a:p>
            <a:pPr>
              <a:defRPr/>
            </a:pPr>
            <a:fld id="{2B2E88E7-B4E0-804F-BF23-9CD16AC16DFA}" type="slidenum">
              <a:rPr lang="en-US"/>
              <a:pPr>
                <a:defRPr/>
              </a:pPr>
              <a:t>‹nr.›</a:t>
            </a:fld>
            <a:endParaRPr lang="en-US"/>
          </a:p>
        </p:txBody>
      </p:sp>
    </p:spTree>
    <p:extLst>
      <p:ext uri="{BB962C8B-B14F-4D97-AF65-F5344CB8AC3E}">
        <p14:creationId xmlns:p14="http://schemas.microsoft.com/office/powerpoint/2010/main" val="1339111859"/>
      </p:ext>
    </p:extLst>
  </p:cSld>
  <p:clrMap bg1="lt1" tx1="dk1" bg2="lt2" tx2="dk2" accent1="accent1" accent2="accent2" accent3="accent3" accent4="accent4" accent5="accent5" accent6="accent6" hlink="hlink" folHlink="folHlink"/>
  <p:hf hdr="0" ftr="0" dt="0"/>
  <p:notesStyle>
    <a:lvl1pPr algn="l" defTabSz="381019" rtl="0" eaLnBrk="0" fontAlgn="base" hangingPunct="0">
      <a:spcBef>
        <a:spcPct val="30000"/>
      </a:spcBef>
      <a:spcAft>
        <a:spcPct val="0"/>
      </a:spcAft>
      <a:defRPr sz="1000" kern="1200">
        <a:solidFill>
          <a:schemeClr val="tx1"/>
        </a:solidFill>
        <a:latin typeface="Open Sans Light"/>
        <a:ea typeface="ＭＳ Ｐゴシック" charset="0"/>
        <a:cs typeface="ＭＳ Ｐゴシック" charset="0"/>
      </a:defRPr>
    </a:lvl1pPr>
    <a:lvl2pPr marL="381019" algn="l" defTabSz="381019" rtl="0" eaLnBrk="0" fontAlgn="base" hangingPunct="0">
      <a:spcBef>
        <a:spcPct val="30000"/>
      </a:spcBef>
      <a:spcAft>
        <a:spcPct val="0"/>
      </a:spcAft>
      <a:defRPr sz="1000" kern="1200">
        <a:solidFill>
          <a:schemeClr val="tx1"/>
        </a:solidFill>
        <a:latin typeface="Open Sans Light"/>
        <a:ea typeface="ＭＳ Ｐゴシック" charset="0"/>
        <a:cs typeface="ＭＳ Ｐゴシック" charset="0"/>
      </a:defRPr>
    </a:lvl2pPr>
    <a:lvl3pPr marL="765214" algn="l" defTabSz="381019" rtl="0" eaLnBrk="0" fontAlgn="base" hangingPunct="0">
      <a:spcBef>
        <a:spcPct val="30000"/>
      </a:spcBef>
      <a:spcAft>
        <a:spcPct val="0"/>
      </a:spcAft>
      <a:defRPr sz="1000" kern="1200">
        <a:solidFill>
          <a:schemeClr val="tx1"/>
        </a:solidFill>
        <a:latin typeface="Open Sans Light"/>
        <a:ea typeface="ＭＳ Ｐゴシック" charset="0"/>
        <a:cs typeface="ＭＳ Ｐゴシック" charset="0"/>
      </a:defRPr>
    </a:lvl3pPr>
    <a:lvl4pPr marL="1149407" algn="l" defTabSz="381019" rtl="0" eaLnBrk="0" fontAlgn="base" hangingPunct="0">
      <a:spcBef>
        <a:spcPct val="30000"/>
      </a:spcBef>
      <a:spcAft>
        <a:spcPct val="0"/>
      </a:spcAft>
      <a:defRPr sz="1000" kern="1200">
        <a:solidFill>
          <a:schemeClr val="tx1"/>
        </a:solidFill>
        <a:latin typeface="Open Sans Light"/>
        <a:ea typeface="ＭＳ Ｐゴシック" charset="0"/>
        <a:cs typeface="ＭＳ Ｐゴシック" charset="0"/>
      </a:defRPr>
    </a:lvl4pPr>
    <a:lvl5pPr marL="1530427" algn="l" defTabSz="381019" rtl="0" eaLnBrk="0" fontAlgn="base" hangingPunct="0">
      <a:spcBef>
        <a:spcPct val="30000"/>
      </a:spcBef>
      <a:spcAft>
        <a:spcPct val="0"/>
      </a:spcAft>
      <a:defRPr sz="1000" kern="1200">
        <a:solidFill>
          <a:schemeClr val="tx1"/>
        </a:solidFill>
        <a:latin typeface="Open Sans Light"/>
        <a:ea typeface="ＭＳ Ｐゴシック" charset="0"/>
        <a:cs typeface="ＭＳ Ｐゴシック" charset="0"/>
      </a:defRPr>
    </a:lvl5pPr>
    <a:lvl6pPr marL="1917772" algn="l" defTabSz="383553" rtl="0" eaLnBrk="1" latinLnBrk="0" hangingPunct="1">
      <a:defRPr sz="1000" kern="1200">
        <a:solidFill>
          <a:schemeClr val="tx1"/>
        </a:solidFill>
        <a:latin typeface="+mn-lt"/>
        <a:ea typeface="+mn-ea"/>
        <a:cs typeface="+mn-cs"/>
      </a:defRPr>
    </a:lvl6pPr>
    <a:lvl7pPr marL="2301327" algn="l" defTabSz="383553" rtl="0" eaLnBrk="1" latinLnBrk="0" hangingPunct="1">
      <a:defRPr sz="1000" kern="1200">
        <a:solidFill>
          <a:schemeClr val="tx1"/>
        </a:solidFill>
        <a:latin typeface="+mn-lt"/>
        <a:ea typeface="+mn-ea"/>
        <a:cs typeface="+mn-cs"/>
      </a:defRPr>
    </a:lvl7pPr>
    <a:lvl8pPr marL="2684882" algn="l" defTabSz="383553" rtl="0" eaLnBrk="1" latinLnBrk="0" hangingPunct="1">
      <a:defRPr sz="1000" kern="1200">
        <a:solidFill>
          <a:schemeClr val="tx1"/>
        </a:solidFill>
        <a:latin typeface="+mn-lt"/>
        <a:ea typeface="+mn-ea"/>
        <a:cs typeface="+mn-cs"/>
      </a:defRPr>
    </a:lvl8pPr>
    <a:lvl9pPr marL="3068437" algn="l" defTabSz="38355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l">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pPr marL="0" marR="0" lvl="0" indent="0" algn="r" defTabSz="1087444" rtl="0" eaLnBrk="1" fontAlgn="auto" latinLnBrk="0" hangingPunct="1">
              <a:lnSpc>
                <a:spcPct val="100000"/>
              </a:lnSpc>
              <a:spcBef>
                <a:spcPts val="0"/>
              </a:spcBef>
              <a:spcAft>
                <a:spcPts val="0"/>
              </a:spcAft>
              <a:buClrTx/>
              <a:buSzTx/>
              <a:buFontTx/>
              <a:buNone/>
              <a:tabLst/>
              <a:defRPr/>
            </a:pPr>
            <a:fld id="{2B2E88E7-B4E0-804F-BF23-9CD16AC16DFA}"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108744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3506029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500" b="0" i="0" u="none" strike="noStrike" kern="1200">
              <a:solidFill>
                <a:schemeClr val="tx1"/>
              </a:solidFill>
              <a:effectLst/>
              <a:latin typeface="Open Sans Light"/>
              <a:ea typeface="ＭＳ Ｐゴシック" charset="0"/>
              <a:cs typeface="ＭＳ Ｐゴシック" charset="0"/>
            </a:endParaRPr>
          </a:p>
        </p:txBody>
      </p:sp>
      <p:sp>
        <p:nvSpPr>
          <p:cNvPr id="4" name="Tijdelijke aanduiding voor dianummer 3"/>
          <p:cNvSpPr>
            <a:spLocks noGrp="1"/>
          </p:cNvSpPr>
          <p:nvPr>
            <p:ph type="sldNum" sz="quarter" idx="5"/>
          </p:nvPr>
        </p:nvSpPr>
        <p:spPr/>
        <p:txBody>
          <a:bodyPr/>
          <a:lstStyle/>
          <a:p>
            <a:pPr>
              <a:defRPr/>
            </a:pPr>
            <a:fld id="{2B2E88E7-B4E0-804F-BF23-9CD16AC16DFA}" type="slidenum">
              <a:rPr lang="en-US" smtClean="0"/>
              <a:pPr>
                <a:defRPr/>
              </a:pPr>
              <a:t>14</a:t>
            </a:fld>
            <a:endParaRPr lang="en-US"/>
          </a:p>
        </p:txBody>
      </p:sp>
    </p:spTree>
    <p:extLst>
      <p:ext uri="{BB962C8B-B14F-4D97-AF65-F5344CB8AC3E}">
        <p14:creationId xmlns:p14="http://schemas.microsoft.com/office/powerpoint/2010/main" val="2642505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500" b="0" i="0" u="none" strike="noStrike" kern="1200">
              <a:solidFill>
                <a:schemeClr val="tx1"/>
              </a:solidFill>
              <a:effectLst/>
              <a:latin typeface="Open Sans Light"/>
              <a:ea typeface="ＭＳ Ｐゴシック" charset="0"/>
              <a:cs typeface="ＭＳ Ｐゴシック" charset="0"/>
            </a:endParaRPr>
          </a:p>
        </p:txBody>
      </p:sp>
      <p:sp>
        <p:nvSpPr>
          <p:cNvPr id="4" name="Tijdelijke aanduiding voor dianummer 3"/>
          <p:cNvSpPr>
            <a:spLocks noGrp="1"/>
          </p:cNvSpPr>
          <p:nvPr>
            <p:ph type="sldNum" sz="quarter" idx="5"/>
          </p:nvPr>
        </p:nvSpPr>
        <p:spPr/>
        <p:txBody>
          <a:bodyPr/>
          <a:lstStyle/>
          <a:p>
            <a:pPr>
              <a:defRPr/>
            </a:pPr>
            <a:fld id="{2B2E88E7-B4E0-804F-BF23-9CD16AC16DFA}" type="slidenum">
              <a:rPr lang="en-US" smtClean="0"/>
              <a:pPr>
                <a:defRPr/>
              </a:pPr>
              <a:t>15</a:t>
            </a:fld>
            <a:endParaRPr lang="en-US"/>
          </a:p>
        </p:txBody>
      </p:sp>
    </p:spTree>
    <p:extLst>
      <p:ext uri="{BB962C8B-B14F-4D97-AF65-F5344CB8AC3E}">
        <p14:creationId xmlns:p14="http://schemas.microsoft.com/office/powerpoint/2010/main" val="2642505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1087444" rtl="0" eaLnBrk="1" fontAlgn="auto" latinLnBrk="0" hangingPunct="1">
              <a:lnSpc>
                <a:spcPct val="100000"/>
              </a:lnSpc>
              <a:spcBef>
                <a:spcPts val="0"/>
              </a:spcBef>
              <a:spcAft>
                <a:spcPts val="0"/>
              </a:spcAft>
              <a:buClrTx/>
              <a:buSzTx/>
              <a:buFontTx/>
              <a:buNone/>
              <a:tabLst/>
              <a:defRPr/>
            </a:pPr>
            <a:fld id="{2B2E88E7-B4E0-804F-BF23-9CD16AC16DFA}"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1087444"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821112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1087444" rtl="0" eaLnBrk="1" fontAlgn="auto" latinLnBrk="0" hangingPunct="1">
              <a:lnSpc>
                <a:spcPct val="100000"/>
              </a:lnSpc>
              <a:spcBef>
                <a:spcPts val="0"/>
              </a:spcBef>
              <a:spcAft>
                <a:spcPts val="0"/>
              </a:spcAft>
              <a:buClrTx/>
              <a:buSzTx/>
              <a:buFontTx/>
              <a:buNone/>
              <a:tabLst/>
              <a:defRPr/>
            </a:pPr>
            <a:fld id="{2B2E88E7-B4E0-804F-BF23-9CD16AC16DFA}"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1087444"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2926230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indent="0" algn="l" defTabSz="190500" rtl="0" eaLnBrk="0" fontAlgn="base" latinLnBrk="0" hangingPunct="0">
              <a:lnSpc>
                <a:spcPct val="100000"/>
              </a:lnSpc>
              <a:spcBef>
                <a:spcPct val="30000"/>
              </a:spcBef>
              <a:spcAft>
                <a:spcPct val="0"/>
              </a:spcAft>
              <a:buClrTx/>
              <a:buSzTx/>
              <a:buFontTx/>
              <a:buNone/>
              <a:tabLst/>
              <a:defRPr/>
            </a:pPr>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2E88E7-B4E0-804F-BF23-9CD16AC16DFA}"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784960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1087444" rtl="0" eaLnBrk="1" fontAlgn="auto" latinLnBrk="0" hangingPunct="1">
              <a:lnSpc>
                <a:spcPct val="100000"/>
              </a:lnSpc>
              <a:spcBef>
                <a:spcPts val="0"/>
              </a:spcBef>
              <a:spcAft>
                <a:spcPts val="0"/>
              </a:spcAft>
              <a:buClrTx/>
              <a:buSzTx/>
              <a:buFontTx/>
              <a:buNone/>
              <a:tabLst/>
              <a:defRPr/>
            </a:pPr>
            <a:fld id="{2B2E88E7-B4E0-804F-BF23-9CD16AC16DFA}"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1087444"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1795160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algn="l" defTabSz="911272" rtl="0" eaLnBrk="1" fontAlgn="base" latinLnBrk="0" hangingPunct="1">
              <a:lnSpc>
                <a:spcPct val="100000"/>
              </a:lnSpc>
              <a:spcBef>
                <a:spcPct val="0"/>
              </a:spcBef>
              <a:spcAft>
                <a:spcPct val="0"/>
              </a:spcAft>
              <a:buClrTx/>
              <a:buSzTx/>
              <a:buFontTx/>
              <a:buNone/>
              <a:tabLst/>
              <a:defRPr/>
            </a:pPr>
            <a:r>
              <a:rPr kumimoji="0" lang="nl-NL" sz="2400" b="1" i="0" u="none" strike="noStrike" kern="1200" cap="none" spc="0" normalizeH="0" baseline="0" noProof="0">
                <a:ln>
                  <a:noFill/>
                </a:ln>
                <a:solidFill>
                  <a:srgbClr val="181F38"/>
                </a:solidFill>
                <a:effectLst/>
                <a:uLnTx/>
                <a:uFillTx/>
                <a:latin typeface="Arial" panose="020B0604020202020204" pitchFamily="34" charset="0"/>
                <a:ea typeface="ＭＳ Ｐゴシック" charset="0"/>
                <a:cs typeface="Arial" panose="020B0604020202020204" pitchFamily="34" charset="0"/>
              </a:rPr>
              <a:t>Ervaringen:</a:t>
            </a:r>
            <a:endParaRPr kumimoji="0" lang="nl-NL" sz="2400" b="0" i="0" u="none" strike="noStrike" kern="1200" cap="none" spc="0" normalizeH="0" baseline="0" noProof="0">
              <a:ln>
                <a:noFill/>
              </a:ln>
              <a:solidFill>
                <a:srgbClr val="181F38"/>
              </a:solidFill>
              <a:effectLst/>
              <a:uLnTx/>
              <a:uFillTx/>
              <a:latin typeface="Arial" panose="020B0604020202020204" pitchFamily="34" charset="0"/>
              <a:ea typeface="ＭＳ Ｐゴシック" charset="0"/>
              <a:cs typeface="Arial" panose="020B0604020202020204" pitchFamily="34" charset="0"/>
            </a:endParaRPr>
          </a:p>
          <a:p>
            <a:pPr marL="457200" marR="0" lvl="0" indent="-457200" algn="l" defTabSz="9112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nl-NL" sz="2400" b="0" i="0" u="none" strike="noStrike" kern="1200" cap="none" spc="0" normalizeH="0" baseline="0" noProof="0">
                <a:ln>
                  <a:noFill/>
                </a:ln>
                <a:solidFill>
                  <a:srgbClr val="181F38"/>
                </a:solidFill>
                <a:effectLst/>
                <a:uLnTx/>
                <a:uFillTx/>
                <a:latin typeface="Arial" panose="020B0604020202020204" pitchFamily="34" charset="0"/>
                <a:ea typeface="ＭＳ Ｐゴシック" charset="0"/>
                <a:cs typeface="Arial" panose="020B0604020202020204" pitchFamily="34" charset="0"/>
              </a:rPr>
              <a:t>Hoe bevalt het? Wat gaat goed? Wat gaat minder goed?</a:t>
            </a:r>
          </a:p>
          <a:p>
            <a:pPr marL="1368472" marR="0" lvl="1" indent="-457200" algn="l" defTabSz="911272"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nl-NL" sz="2400" b="0" i="0" u="none" strike="noStrike" kern="1200" cap="none" spc="0" normalizeH="0" baseline="0" noProof="0">
                <a:ln>
                  <a:noFill/>
                </a:ln>
                <a:solidFill>
                  <a:srgbClr val="181F38"/>
                </a:solidFill>
                <a:effectLst/>
                <a:uLnTx/>
                <a:uFillTx/>
                <a:latin typeface="Arial" panose="020B0604020202020204" pitchFamily="34" charset="0"/>
                <a:ea typeface="ＭＳ Ｐゴシック" charset="0"/>
                <a:cs typeface="Arial" panose="020B0604020202020204" pitchFamily="34" charset="0"/>
              </a:rPr>
              <a:t>Poli:</a:t>
            </a:r>
          </a:p>
          <a:p>
            <a:pPr marL="1368472" marR="0" lvl="1" indent="-457200" algn="l" defTabSz="911272"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nl-NL" sz="2400" b="0" i="0" u="none" strike="noStrike" kern="1200" cap="none" spc="0" normalizeH="0" baseline="0" noProof="0">
                <a:ln>
                  <a:noFill/>
                </a:ln>
                <a:solidFill>
                  <a:srgbClr val="181F38"/>
                </a:solidFill>
                <a:effectLst/>
                <a:uLnTx/>
                <a:uFillTx/>
                <a:latin typeface="Arial" panose="020B0604020202020204" pitchFamily="34" charset="0"/>
                <a:ea typeface="ＭＳ Ｐゴシック" charset="0"/>
                <a:cs typeface="Arial" panose="020B0604020202020204" pitchFamily="34" charset="0"/>
              </a:rPr>
              <a:t>Zorgverleners:</a:t>
            </a:r>
          </a:p>
          <a:p>
            <a:pPr marL="1368472" marR="0" lvl="1" indent="-457200" algn="l" defTabSz="911272"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nl-NL" sz="2400" b="0" i="0" u="none" strike="noStrike" kern="1200" cap="none" spc="0" normalizeH="0" baseline="0" noProof="0">
                <a:ln>
                  <a:noFill/>
                </a:ln>
                <a:solidFill>
                  <a:srgbClr val="181F38"/>
                </a:solidFill>
                <a:effectLst/>
                <a:uLnTx/>
                <a:uFillTx/>
                <a:latin typeface="Arial" panose="020B0604020202020204" pitchFamily="34" charset="0"/>
                <a:ea typeface="ＭＳ Ｐゴシック" charset="0"/>
                <a:cs typeface="Arial" panose="020B0604020202020204" pitchFamily="34" charset="0"/>
              </a:rPr>
              <a:t>Patiënten:</a:t>
            </a:r>
          </a:p>
          <a:p>
            <a:pPr marL="0" marR="0" lvl="0" indent="0" algn="l" defTabSz="911272" rtl="0" eaLnBrk="1" fontAlgn="base" latinLnBrk="0" hangingPunct="1">
              <a:lnSpc>
                <a:spcPct val="100000"/>
              </a:lnSpc>
              <a:spcBef>
                <a:spcPct val="0"/>
              </a:spcBef>
              <a:spcAft>
                <a:spcPct val="0"/>
              </a:spcAft>
              <a:buClrTx/>
              <a:buSzTx/>
              <a:buFontTx/>
              <a:buNone/>
              <a:tabLst/>
              <a:defRPr/>
            </a:pPr>
            <a:endParaRPr kumimoji="0" lang="nl-NL" sz="2400" b="0" i="0" u="none" strike="noStrike" kern="1200" cap="none" spc="0" normalizeH="0" baseline="0" noProof="0">
              <a:ln>
                <a:noFill/>
              </a:ln>
              <a:solidFill>
                <a:srgbClr val="181F38"/>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1272" rtl="0" eaLnBrk="1" fontAlgn="base" latinLnBrk="0" hangingPunct="1">
              <a:lnSpc>
                <a:spcPct val="100000"/>
              </a:lnSpc>
              <a:spcBef>
                <a:spcPct val="0"/>
              </a:spcBef>
              <a:spcAft>
                <a:spcPct val="0"/>
              </a:spcAft>
              <a:buClrTx/>
              <a:buSzTx/>
              <a:buFontTx/>
              <a:buNone/>
              <a:tabLst/>
              <a:defRPr/>
            </a:pPr>
            <a:r>
              <a:rPr kumimoji="0" lang="nl-NL" sz="2400" b="1" i="0" u="none" strike="noStrike" kern="1200" cap="none" spc="0" normalizeH="0" baseline="0" noProof="0">
                <a:ln>
                  <a:noFill/>
                </a:ln>
                <a:solidFill>
                  <a:srgbClr val="181F38"/>
                </a:solidFill>
                <a:effectLst/>
                <a:uLnTx/>
                <a:uFillTx/>
                <a:latin typeface="Arial" panose="020B0604020202020204" pitchFamily="34" charset="0"/>
                <a:ea typeface="ＭＳ Ｐゴシック" charset="0"/>
                <a:cs typeface="Arial" panose="020B0604020202020204" pitchFamily="34" charset="0"/>
              </a:rPr>
              <a:t>Specifiek: </a:t>
            </a:r>
          </a:p>
          <a:p>
            <a:pPr marL="457200" marR="0" lvl="0" indent="-457200" algn="l" defTabSz="9112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nl-NL" sz="2400" b="0" i="0" u="none" strike="noStrike" kern="1200" cap="none" spc="0" normalizeH="0" baseline="0" noProof="0">
                <a:ln>
                  <a:noFill/>
                </a:ln>
                <a:solidFill>
                  <a:srgbClr val="181F38"/>
                </a:solidFill>
                <a:effectLst/>
                <a:uLnTx/>
                <a:uFillTx/>
                <a:latin typeface="Arial" panose="020B0604020202020204" pitchFamily="34" charset="0"/>
                <a:ea typeface="ＭＳ Ｐゴシック" charset="0"/>
                <a:cs typeface="Arial" panose="020B0604020202020204" pitchFamily="34" charset="0"/>
              </a:rPr>
              <a:t>Uitreiken / introduceren keuzehulp (poli/ arts)</a:t>
            </a:r>
          </a:p>
          <a:p>
            <a:pPr marL="457200" marR="0" lvl="0" indent="-457200" algn="l" defTabSz="9112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nl-NL" sz="2400" b="0" i="0" u="none" strike="noStrike" kern="1200" cap="none" spc="0" normalizeH="0" baseline="0" noProof="0">
                <a:ln>
                  <a:noFill/>
                </a:ln>
                <a:solidFill>
                  <a:srgbClr val="181F38"/>
                </a:solidFill>
                <a:effectLst/>
                <a:uLnTx/>
                <a:uFillTx/>
                <a:latin typeface="Arial" panose="020B0604020202020204" pitchFamily="34" charset="0"/>
                <a:ea typeface="ＭＳ Ｐゴシック" charset="0"/>
                <a:cs typeface="Arial" panose="020B0604020202020204" pitchFamily="34" charset="0"/>
              </a:rPr>
              <a:t>Account aanmaken (poli)</a:t>
            </a:r>
          </a:p>
          <a:p>
            <a:pPr marL="457200" marR="0" lvl="0" indent="-457200" algn="l" defTabSz="9112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nl-NL" sz="2400" b="0" i="0" u="none" strike="noStrike" kern="1200" cap="none" spc="0" normalizeH="0" baseline="0" noProof="0">
                <a:ln>
                  <a:noFill/>
                </a:ln>
                <a:solidFill>
                  <a:srgbClr val="181F38"/>
                </a:solidFill>
                <a:effectLst/>
                <a:uLnTx/>
                <a:uFillTx/>
                <a:latin typeface="Arial" panose="020B0604020202020204" pitchFamily="34" charset="0"/>
                <a:ea typeface="ＭＳ Ｐゴシック" charset="0"/>
                <a:cs typeface="Arial" panose="020B0604020202020204" pitchFamily="34" charset="0"/>
              </a:rPr>
              <a:t>Spreekuur voorbereiden (poli)</a:t>
            </a:r>
          </a:p>
          <a:p>
            <a:pPr marL="457200" marR="0" lvl="0" indent="-457200" algn="l" defTabSz="9112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nl-NL" sz="2400" b="0" i="0" u="none" strike="noStrike" kern="1200" cap="none" spc="0" normalizeH="0" baseline="0" noProof="0">
                <a:ln>
                  <a:noFill/>
                </a:ln>
                <a:solidFill>
                  <a:srgbClr val="181F38"/>
                </a:solidFill>
                <a:effectLst/>
                <a:uLnTx/>
                <a:uFillTx/>
                <a:latin typeface="Arial" panose="020B0604020202020204" pitchFamily="34" charset="0"/>
                <a:ea typeface="ＭＳ Ｐゴシック" charset="0"/>
                <a:cs typeface="Arial" panose="020B0604020202020204" pitchFamily="34" charset="0"/>
              </a:rPr>
              <a:t>Ondersteunt de inzet van de keuzehulp het Samen Beslissen? (arts)</a:t>
            </a:r>
          </a:p>
          <a:p>
            <a:pPr marL="457200" marR="0" lvl="0" indent="-457200" algn="l" defTabSz="9112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nl-NL" sz="2400" b="0" i="0" u="none" strike="noStrike" kern="1200" cap="none" spc="0" normalizeH="0" baseline="0" noProof="0">
                <a:ln>
                  <a:noFill/>
                </a:ln>
                <a:solidFill>
                  <a:srgbClr val="181F38"/>
                </a:solidFill>
                <a:effectLst/>
                <a:uLnTx/>
                <a:uFillTx/>
                <a:latin typeface="Arial" panose="020B0604020202020204" pitchFamily="34" charset="0"/>
                <a:ea typeface="ＭＳ Ｐゴシック" charset="0"/>
                <a:cs typeface="Arial" panose="020B0604020202020204" pitchFamily="34" charset="0"/>
              </a:rPr>
              <a:t>Ervaringen gevolgen inzet keuzehulp (meer/minder operaties, telefoontjes, werkdruk, etc.)</a:t>
            </a:r>
          </a:p>
          <a:p>
            <a:pPr marL="0" marR="0" indent="0" algn="l" defTabSz="190500" rtl="0" eaLnBrk="0" fontAlgn="base" latinLnBrk="0" hangingPunct="0">
              <a:lnSpc>
                <a:spcPct val="100000"/>
              </a:lnSpc>
              <a:spcBef>
                <a:spcPct val="30000"/>
              </a:spcBef>
              <a:spcAft>
                <a:spcPct val="0"/>
              </a:spcAft>
              <a:buClrTx/>
              <a:buSzTx/>
              <a:buFontTx/>
              <a:buNone/>
              <a:tabLst/>
              <a:defRPr/>
            </a:pPr>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2E88E7-B4E0-804F-BF23-9CD16AC16DFA}"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341163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1087444" rtl="0" eaLnBrk="1" fontAlgn="auto" latinLnBrk="0" hangingPunct="1">
              <a:lnSpc>
                <a:spcPct val="100000"/>
              </a:lnSpc>
              <a:spcBef>
                <a:spcPts val="0"/>
              </a:spcBef>
              <a:spcAft>
                <a:spcPts val="0"/>
              </a:spcAft>
              <a:buClrTx/>
              <a:buSzTx/>
              <a:buFontTx/>
              <a:buNone/>
              <a:tabLst/>
              <a:defRPr/>
            </a:pPr>
            <a:fld id="{2B2E88E7-B4E0-804F-BF23-9CD16AC16DFA}"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1087444"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4262913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1087444" rtl="0" eaLnBrk="1" fontAlgn="auto" latinLnBrk="0" hangingPunct="1">
              <a:lnSpc>
                <a:spcPct val="100000"/>
              </a:lnSpc>
              <a:spcBef>
                <a:spcPts val="0"/>
              </a:spcBef>
              <a:spcAft>
                <a:spcPts val="0"/>
              </a:spcAft>
              <a:buClrTx/>
              <a:buSzTx/>
              <a:buFontTx/>
              <a:buNone/>
              <a:tabLst/>
              <a:defRPr/>
            </a:pPr>
            <a:fld id="{2B2E88E7-B4E0-804F-BF23-9CD16AC16DFA}"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1087444"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728714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Keuze-stap: Er is een keuze</a:t>
            </a:r>
          </a:p>
          <a:p>
            <a:r>
              <a:rPr lang="nl-NL" dirty="0"/>
              <a:t>2: Optie stap: Medische opties</a:t>
            </a:r>
          </a:p>
          <a:p>
            <a:r>
              <a:rPr lang="nl-NL" dirty="0"/>
              <a:t>3: Voorkeur-stap: Ophalen voorkeur van de </a:t>
            </a:r>
            <a:r>
              <a:rPr lang="nl-NL" dirty="0" err="1"/>
              <a:t>patient</a:t>
            </a:r>
            <a:endParaRPr lang="nl-NL" dirty="0"/>
          </a:p>
          <a:p>
            <a:r>
              <a:rPr lang="nl-NL" dirty="0"/>
              <a:t>4: Besluit-sap integreren medische kennis en voorkeur </a:t>
            </a:r>
            <a:r>
              <a:rPr lang="nl-NL" dirty="0" err="1"/>
              <a:t>patient</a:t>
            </a:r>
            <a:endParaRPr lang="nl-NL" dirty="0"/>
          </a:p>
        </p:txBody>
      </p:sp>
      <p:sp>
        <p:nvSpPr>
          <p:cNvPr id="4" name="Tijdelijke aanduiding voor dianummer 3"/>
          <p:cNvSpPr>
            <a:spLocks noGrp="1"/>
          </p:cNvSpPr>
          <p:nvPr>
            <p:ph type="sldNum" sz="quarter" idx="5"/>
          </p:nvPr>
        </p:nvSpPr>
        <p:spPr/>
        <p:txBody>
          <a:bodyPr/>
          <a:lstStyle/>
          <a:p>
            <a:pPr marL="0" marR="0" lvl="0" indent="0" algn="r" defTabSz="1087444" rtl="0" eaLnBrk="1" fontAlgn="auto" latinLnBrk="0" hangingPunct="1">
              <a:lnSpc>
                <a:spcPct val="100000"/>
              </a:lnSpc>
              <a:spcBef>
                <a:spcPts val="0"/>
              </a:spcBef>
              <a:spcAft>
                <a:spcPts val="0"/>
              </a:spcAft>
              <a:buClrTx/>
              <a:buSzTx/>
              <a:buFontTx/>
              <a:buNone/>
              <a:tabLst/>
              <a:defRPr/>
            </a:pPr>
            <a:fld id="{2B2E88E7-B4E0-804F-BF23-9CD16AC16DFA}"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1087444"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2429253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2E88E7-B4E0-804F-BF23-9CD16AC16D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6143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2E88E7-B4E0-804F-BF23-9CD16AC16D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036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1087444" rtl="0" eaLnBrk="1" fontAlgn="auto" latinLnBrk="0" hangingPunct="1">
              <a:lnSpc>
                <a:spcPct val="100000"/>
              </a:lnSpc>
              <a:spcBef>
                <a:spcPts val="0"/>
              </a:spcBef>
              <a:spcAft>
                <a:spcPts val="0"/>
              </a:spcAft>
              <a:buClrTx/>
              <a:buSzTx/>
              <a:buFontTx/>
              <a:buNone/>
              <a:tabLst/>
              <a:defRPr/>
            </a:pPr>
            <a:fld id="{2B2E88E7-B4E0-804F-BF23-9CD16AC16DFA}"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108744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3810021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1087444" rtl="0" eaLnBrk="1" fontAlgn="auto" latinLnBrk="0" hangingPunct="1">
              <a:lnSpc>
                <a:spcPct val="100000"/>
              </a:lnSpc>
              <a:spcBef>
                <a:spcPts val="0"/>
              </a:spcBef>
              <a:spcAft>
                <a:spcPts val="0"/>
              </a:spcAft>
              <a:buClrTx/>
              <a:buSzTx/>
              <a:buFontTx/>
              <a:buNone/>
              <a:tabLst/>
              <a:defRPr/>
            </a:pPr>
            <a:fld id="{2B2E88E7-B4E0-804F-BF23-9CD16AC16DFA}"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108744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2975275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2E88E7-B4E0-804F-BF23-9CD16AC16D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917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2E88E7-B4E0-804F-BF23-9CD16AC16D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6920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2E88E7-B4E0-804F-BF23-9CD16AC16D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381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41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CADAE1-198A-DAD0-6EDD-F0598C2DF3FD}"/>
              </a:ext>
            </a:extLst>
          </p:cNvPr>
          <p:cNvSpPr>
            <a:spLocks noGrp="1"/>
          </p:cNvSpPr>
          <p:nvPr>
            <p:ph type="ctrTitle"/>
          </p:nvPr>
        </p:nvSpPr>
        <p:spPr>
          <a:xfrm>
            <a:off x="3048000" y="2244725"/>
            <a:ext cx="18291175" cy="4775200"/>
          </a:xfrm>
          <a:prstGeom prst="rect">
            <a:avLst/>
          </a:prstGeo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4CA81C5-6483-0CAC-66F0-48A059C559CE}"/>
              </a:ext>
            </a:extLst>
          </p:cNvPr>
          <p:cNvSpPr>
            <a:spLocks noGrp="1"/>
          </p:cNvSpPr>
          <p:nvPr>
            <p:ph type="subTitle" idx="1"/>
          </p:nvPr>
        </p:nvSpPr>
        <p:spPr>
          <a:xfrm>
            <a:off x="3048000" y="7204075"/>
            <a:ext cx="18291175"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ianummer 3">
            <a:extLst>
              <a:ext uri="{FF2B5EF4-FFF2-40B4-BE49-F238E27FC236}">
                <a16:creationId xmlns:a16="http://schemas.microsoft.com/office/drawing/2014/main" id="{77EB88FF-43C9-2DE0-7165-48535F39F3F1}"/>
              </a:ext>
            </a:extLst>
          </p:cNvPr>
          <p:cNvSpPr>
            <a:spLocks noGrp="1"/>
          </p:cNvSpPr>
          <p:nvPr>
            <p:ph type="sldNum" sz="quarter" idx="10"/>
          </p:nvPr>
        </p:nvSpPr>
        <p:spPr/>
        <p:txBody>
          <a:bodyPr/>
          <a:lstStyle/>
          <a:p>
            <a:pPr>
              <a:defRPr/>
            </a:pPr>
            <a:fld id="{9F6E2E2E-546D-B044-B9FB-E0FF50AF13F5}" type="slidenum">
              <a:rPr lang="en-US" smtClean="0"/>
              <a:pPr>
                <a:defRPr/>
              </a:pPr>
              <a:t>‹nr.›</a:t>
            </a:fld>
            <a:endParaRPr lang="en-US"/>
          </a:p>
        </p:txBody>
      </p:sp>
    </p:spTree>
    <p:extLst>
      <p:ext uri="{BB962C8B-B14F-4D97-AF65-F5344CB8AC3E}">
        <p14:creationId xmlns:p14="http://schemas.microsoft.com/office/powerpoint/2010/main" val="574709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beelding (met witte achtergrond) met tekst">
    <p:spTree>
      <p:nvGrpSpPr>
        <p:cNvPr id="1" name=""/>
        <p:cNvGrpSpPr/>
        <p:nvPr/>
      </p:nvGrpSpPr>
      <p:grpSpPr>
        <a:xfrm>
          <a:off x="0" y="0"/>
          <a:ext cx="0" cy="0"/>
          <a:chOff x="0" y="0"/>
          <a:chExt cx="0" cy="0"/>
        </a:xfrm>
      </p:grpSpPr>
      <p:sp>
        <p:nvSpPr>
          <p:cNvPr id="4" name="Subtitle 2"/>
          <p:cNvSpPr txBox="1">
            <a:spLocks/>
          </p:cNvSpPr>
          <p:nvPr/>
        </p:nvSpPr>
        <p:spPr>
          <a:xfrm>
            <a:off x="1867145" y="1479550"/>
            <a:ext cx="20652889" cy="838200"/>
          </a:xfrm>
          <a:prstGeom prst="rect">
            <a:avLst/>
          </a:prstGeom>
        </p:spPr>
        <p:txBody>
          <a:bodyPr lIns="182648" tIns="91324" rIns="182648" bIns="91324">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endParaRPr lang="en-US" sz="2600"/>
          </a:p>
        </p:txBody>
      </p:sp>
      <p:sp>
        <p:nvSpPr>
          <p:cNvPr id="5" name="Subtitle 2"/>
          <p:cNvSpPr txBox="1">
            <a:spLocks/>
          </p:cNvSpPr>
          <p:nvPr/>
        </p:nvSpPr>
        <p:spPr>
          <a:xfrm>
            <a:off x="1867145" y="1479550"/>
            <a:ext cx="20652889" cy="838200"/>
          </a:xfrm>
          <a:prstGeom prst="rect">
            <a:avLst/>
          </a:prstGeom>
        </p:spPr>
        <p:txBody>
          <a:bodyPr lIns="182648" tIns="91324" rIns="182648" bIns="91324">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endParaRPr lang="en-US" sz="2600"/>
          </a:p>
        </p:txBody>
      </p:sp>
      <p:sp>
        <p:nvSpPr>
          <p:cNvPr id="10" name="Picture Placeholder 9">
            <a:extLst>
              <a:ext uri="{FF2B5EF4-FFF2-40B4-BE49-F238E27FC236}">
                <a16:creationId xmlns:a16="http://schemas.microsoft.com/office/drawing/2014/main" id="{BDD99191-5DD8-324D-8A48-0E36A3640BD9}"/>
              </a:ext>
            </a:extLst>
          </p:cNvPr>
          <p:cNvSpPr>
            <a:spLocks noGrp="1"/>
          </p:cNvSpPr>
          <p:nvPr>
            <p:ph type="pic" sz="quarter" idx="10"/>
          </p:nvPr>
        </p:nvSpPr>
        <p:spPr>
          <a:xfrm>
            <a:off x="2010038" y="4435477"/>
            <a:ext cx="8456125" cy="7750174"/>
          </a:xfrm>
          <a:prstGeom prst="rect">
            <a:avLst/>
          </a:prstGeom>
        </p:spPr>
        <p:txBody>
          <a:bodyPr/>
          <a:lstStyle/>
          <a:p>
            <a:endParaRPr lang="en-NL"/>
          </a:p>
        </p:txBody>
      </p:sp>
      <p:sp>
        <p:nvSpPr>
          <p:cNvPr id="17" name="Slide Number Placeholder 5">
            <a:extLst>
              <a:ext uri="{FF2B5EF4-FFF2-40B4-BE49-F238E27FC236}">
                <a16:creationId xmlns:a16="http://schemas.microsoft.com/office/drawing/2014/main" id="{76A51613-AE01-2544-8151-D1B70C3EA4BB}"/>
              </a:ext>
            </a:extLst>
          </p:cNvPr>
          <p:cNvSpPr>
            <a:spLocks noGrp="1"/>
          </p:cNvSpPr>
          <p:nvPr>
            <p:ph type="sldNum" sz="quarter" idx="12"/>
          </p:nvPr>
        </p:nvSpPr>
        <p:spPr>
          <a:xfrm>
            <a:off x="22909552" y="12748317"/>
            <a:ext cx="825605" cy="555626"/>
          </a:xfrm>
          <a:prstGeom prst="rect">
            <a:avLst/>
          </a:prstGeom>
          <a:noFill/>
          <a:ln>
            <a:noFill/>
          </a:ln>
        </p:spPr>
        <p:txBody>
          <a:bodyPr/>
          <a:lstStyle>
            <a:lvl1pPr algn="r">
              <a:defRPr sz="1600" b="0" i="0">
                <a:solidFill>
                  <a:srgbClr val="3FA4A6"/>
                </a:solidFill>
                <a:latin typeface="Arial Narrow" panose="020B0604020202020204" pitchFamily="34" charset="0"/>
                <a:cs typeface="Arial Narrow" panose="020B0604020202020204" pitchFamily="34" charset="0"/>
              </a:defRPr>
            </a:lvl1pPr>
          </a:lstStyle>
          <a:p>
            <a:pPr>
              <a:defRPr/>
            </a:pPr>
            <a:fld id="{9F6E2E2E-546D-B044-B9FB-E0FF50AF13F5}" type="slidenum">
              <a:rPr lang="en-US" smtClean="0"/>
              <a:pPr>
                <a:defRPr/>
              </a:pPr>
              <a:t>‹nr.›</a:t>
            </a:fld>
            <a:endParaRPr lang="en-US"/>
          </a:p>
        </p:txBody>
      </p:sp>
      <p:sp>
        <p:nvSpPr>
          <p:cNvPr id="13" name="Text Placeholder 5">
            <a:extLst>
              <a:ext uri="{FF2B5EF4-FFF2-40B4-BE49-F238E27FC236}">
                <a16:creationId xmlns:a16="http://schemas.microsoft.com/office/drawing/2014/main" id="{01FF3163-1F1E-BC42-BD3E-B3AA551313ED}"/>
              </a:ext>
            </a:extLst>
          </p:cNvPr>
          <p:cNvSpPr>
            <a:spLocks noGrp="1"/>
          </p:cNvSpPr>
          <p:nvPr>
            <p:ph type="body" sz="quarter" idx="15" hasCustomPrompt="1"/>
          </p:nvPr>
        </p:nvSpPr>
        <p:spPr>
          <a:xfrm>
            <a:off x="0" y="1000753"/>
            <a:ext cx="24387174" cy="863558"/>
          </a:xfrm>
          <a:prstGeom prst="rect">
            <a:avLst/>
          </a:prstGeom>
        </p:spPr>
        <p:txBody>
          <a:bodyPr/>
          <a:lstStyle>
            <a:lvl1pPr algn="ctr">
              <a:defRPr sz="5000" b="1"/>
            </a:lvl1pPr>
          </a:lstStyle>
          <a:p>
            <a:pPr lvl="0"/>
            <a:r>
              <a:rPr lang="en-GB" err="1"/>
              <a:t>Titel</a:t>
            </a:r>
            <a:r>
              <a:rPr lang="en-GB"/>
              <a:t> </a:t>
            </a:r>
            <a:r>
              <a:rPr lang="en-GB" err="1"/>
              <a:t>komt</a:t>
            </a:r>
            <a:r>
              <a:rPr lang="en-GB"/>
              <a:t> </a:t>
            </a:r>
            <a:r>
              <a:rPr lang="en-GB" err="1"/>
              <a:t>hier</a:t>
            </a:r>
            <a:endParaRPr lang="en-GB"/>
          </a:p>
        </p:txBody>
      </p:sp>
      <p:sp>
        <p:nvSpPr>
          <p:cNvPr id="15" name="Rectangle 14">
            <a:extLst>
              <a:ext uri="{FF2B5EF4-FFF2-40B4-BE49-F238E27FC236}">
                <a16:creationId xmlns:a16="http://schemas.microsoft.com/office/drawing/2014/main" id="{1CE8ED75-85B4-CD45-9C0C-19D3111B6DFE}"/>
              </a:ext>
            </a:extLst>
          </p:cNvPr>
          <p:cNvSpPr/>
          <p:nvPr userDrawn="1"/>
        </p:nvSpPr>
        <p:spPr>
          <a:xfrm flipV="1">
            <a:off x="2010038" y="2574580"/>
            <a:ext cx="20367100" cy="90000"/>
          </a:xfrm>
          <a:prstGeom prst="rect">
            <a:avLst/>
          </a:prstGeom>
          <a:solidFill>
            <a:srgbClr val="3FA4A6"/>
          </a:solidFill>
          <a:ln>
            <a:noFill/>
          </a:ln>
          <a:effectLst/>
        </p:spPr>
        <p:style>
          <a:lnRef idx="1">
            <a:schemeClr val="accent1"/>
          </a:lnRef>
          <a:fillRef idx="3">
            <a:schemeClr val="accent1"/>
          </a:fillRef>
          <a:effectRef idx="2">
            <a:schemeClr val="accent1"/>
          </a:effectRef>
          <a:fontRef idx="minor">
            <a:schemeClr val="lt1"/>
          </a:fontRef>
        </p:style>
        <p:txBody>
          <a:bodyPr lIns="76706" tIns="38356" rIns="76706" bIns="38356" anchor="ctr"/>
          <a:lstStyle/>
          <a:p>
            <a:pPr algn="ctr" defTabSz="913236" fontAlgn="auto">
              <a:spcBef>
                <a:spcPts val="0"/>
              </a:spcBef>
              <a:spcAft>
                <a:spcPts val="0"/>
              </a:spcAft>
              <a:defRPr/>
            </a:pPr>
            <a:endParaRPr lang="en-US">
              <a:solidFill>
                <a:schemeClr val="accent2"/>
              </a:solidFill>
              <a:latin typeface="Open Sans Light"/>
            </a:endParaRPr>
          </a:p>
        </p:txBody>
      </p:sp>
      <p:pic>
        <p:nvPicPr>
          <p:cNvPr id="20" name="Picture 19" descr="Icon&#10;&#10;Description automatically generated with low confidence">
            <a:extLst>
              <a:ext uri="{FF2B5EF4-FFF2-40B4-BE49-F238E27FC236}">
                <a16:creationId xmlns:a16="http://schemas.microsoft.com/office/drawing/2014/main" id="{B0754C9B-471C-3241-A164-AB9CE00E41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4193" y="12453962"/>
            <a:ext cx="865272" cy="849981"/>
          </a:xfrm>
          <a:prstGeom prst="rect">
            <a:avLst/>
          </a:prstGeom>
        </p:spPr>
      </p:pic>
      <p:sp>
        <p:nvSpPr>
          <p:cNvPr id="9" name="Text Placeholder 5">
            <a:extLst>
              <a:ext uri="{FF2B5EF4-FFF2-40B4-BE49-F238E27FC236}">
                <a16:creationId xmlns:a16="http://schemas.microsoft.com/office/drawing/2014/main" id="{4876E0A9-E9E2-344F-AE77-8F24BE310A1A}"/>
              </a:ext>
            </a:extLst>
          </p:cNvPr>
          <p:cNvSpPr>
            <a:spLocks noGrp="1"/>
          </p:cNvSpPr>
          <p:nvPr>
            <p:ph type="body" sz="quarter" idx="17" hasCustomPrompt="1"/>
          </p:nvPr>
        </p:nvSpPr>
        <p:spPr>
          <a:xfrm>
            <a:off x="0" y="1968941"/>
            <a:ext cx="24387174" cy="863558"/>
          </a:xfrm>
          <a:prstGeom prst="rect">
            <a:avLst/>
          </a:prstGeom>
        </p:spPr>
        <p:txBody>
          <a:bodyPr/>
          <a:lstStyle>
            <a:lvl1pPr algn="ctr">
              <a:defRPr sz="1800" b="1">
                <a:solidFill>
                  <a:srgbClr val="3FA4A6"/>
                </a:solidFill>
              </a:defRPr>
            </a:lvl1pPr>
          </a:lstStyle>
          <a:p>
            <a:pPr lvl="0"/>
            <a:r>
              <a:rPr lang="en-GB" err="1"/>
              <a:t>Subtitel</a:t>
            </a:r>
            <a:r>
              <a:rPr lang="en-GB"/>
              <a:t> </a:t>
            </a:r>
            <a:r>
              <a:rPr lang="en-GB" err="1"/>
              <a:t>komt</a:t>
            </a:r>
            <a:r>
              <a:rPr lang="en-GB"/>
              <a:t> </a:t>
            </a:r>
            <a:r>
              <a:rPr lang="en-GB" err="1"/>
              <a:t>hier</a:t>
            </a:r>
            <a:r>
              <a:rPr lang="en-GB"/>
              <a:t>. Lorem ipsum </a:t>
            </a:r>
            <a:r>
              <a:rPr lang="en-GB" err="1"/>
              <a:t>dolor</a:t>
            </a:r>
            <a:r>
              <a:rPr lang="en-GB"/>
              <a:t> sit </a:t>
            </a:r>
            <a:r>
              <a:rPr lang="en-GB" err="1"/>
              <a:t>amet</a:t>
            </a:r>
            <a:r>
              <a:rPr lang="en-GB"/>
              <a:t>, a gravida </a:t>
            </a:r>
            <a:r>
              <a:rPr lang="en-GB" err="1"/>
              <a:t>quis</a:t>
            </a:r>
            <a:r>
              <a:rPr lang="en-GB"/>
              <a:t> </a:t>
            </a:r>
            <a:r>
              <a:rPr lang="en-GB" err="1"/>
              <a:t>wisi</a:t>
            </a:r>
            <a:r>
              <a:rPr lang="en-GB"/>
              <a:t> </a:t>
            </a:r>
            <a:r>
              <a:rPr lang="en-GB" err="1"/>
              <a:t>elit</a:t>
            </a:r>
            <a:r>
              <a:rPr lang="en-GB"/>
              <a:t> </a:t>
            </a:r>
            <a:r>
              <a:rPr lang="en-GB" err="1"/>
              <a:t>diam</a:t>
            </a:r>
            <a:r>
              <a:rPr lang="en-GB"/>
              <a:t> sit </a:t>
            </a:r>
            <a:r>
              <a:rPr lang="en-GB" err="1"/>
              <a:t>donec</a:t>
            </a:r>
            <a:r>
              <a:rPr lang="en-GB"/>
              <a:t> libero</a:t>
            </a:r>
          </a:p>
        </p:txBody>
      </p:sp>
    </p:spTree>
    <p:extLst>
      <p:ext uri="{BB962C8B-B14F-4D97-AF65-F5344CB8AC3E}">
        <p14:creationId xmlns:p14="http://schemas.microsoft.com/office/powerpoint/2010/main" val="34296174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to en teks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B0E52ED-4AC3-CC48-83E9-4542779B14C8}"/>
              </a:ext>
            </a:extLst>
          </p:cNvPr>
          <p:cNvSpPr>
            <a:spLocks noGrp="1"/>
          </p:cNvSpPr>
          <p:nvPr>
            <p:ph type="pic" sz="quarter" idx="13"/>
          </p:nvPr>
        </p:nvSpPr>
        <p:spPr>
          <a:xfrm>
            <a:off x="7341885" y="0"/>
            <a:ext cx="17045289" cy="13716000"/>
          </a:xfrm>
          <a:prstGeom prst="rect">
            <a:avLst/>
          </a:prstGeom>
        </p:spPr>
        <p:txBody>
          <a:bodyPr/>
          <a:lstStyle/>
          <a:p>
            <a:endParaRPr lang="en-NL"/>
          </a:p>
        </p:txBody>
      </p:sp>
      <p:sp>
        <p:nvSpPr>
          <p:cNvPr id="4" name="Slide Number Placeholder 5">
            <a:extLst>
              <a:ext uri="{FF2B5EF4-FFF2-40B4-BE49-F238E27FC236}">
                <a16:creationId xmlns:a16="http://schemas.microsoft.com/office/drawing/2014/main" id="{FE93CF48-CC11-D643-B332-F5AFA93CEE32}"/>
              </a:ext>
            </a:extLst>
          </p:cNvPr>
          <p:cNvSpPr>
            <a:spLocks noGrp="1"/>
          </p:cNvSpPr>
          <p:nvPr>
            <p:ph type="sldNum" sz="quarter" idx="12"/>
          </p:nvPr>
        </p:nvSpPr>
        <p:spPr>
          <a:xfrm>
            <a:off x="22909552" y="12748317"/>
            <a:ext cx="825605" cy="555626"/>
          </a:xfrm>
          <a:prstGeom prst="rect">
            <a:avLst/>
          </a:prstGeom>
          <a:noFill/>
          <a:ln>
            <a:noFill/>
          </a:ln>
        </p:spPr>
        <p:txBody>
          <a:bodyPr/>
          <a:lstStyle>
            <a:lvl1pPr algn="r">
              <a:defRPr sz="1600" b="0" i="0">
                <a:solidFill>
                  <a:srgbClr val="3FA4A6"/>
                </a:solidFill>
                <a:latin typeface="Arial Narrow" panose="020B0604020202020204" pitchFamily="34" charset="0"/>
                <a:cs typeface="Arial Narrow" panose="020B0604020202020204" pitchFamily="34" charset="0"/>
              </a:defRPr>
            </a:lvl1pPr>
          </a:lstStyle>
          <a:p>
            <a:pPr>
              <a:defRPr/>
            </a:pPr>
            <a:fld id="{9F6E2E2E-546D-B044-B9FB-E0FF50AF13F5}" type="slidenum">
              <a:rPr lang="en-US" smtClean="0"/>
              <a:pPr>
                <a:defRPr/>
              </a:pPr>
              <a:t>‹nr.›</a:t>
            </a:fld>
            <a:endParaRPr lang="en-US"/>
          </a:p>
        </p:txBody>
      </p:sp>
      <p:sp>
        <p:nvSpPr>
          <p:cNvPr id="6" name="Rectangle 7">
            <a:extLst>
              <a:ext uri="{FF2B5EF4-FFF2-40B4-BE49-F238E27FC236}">
                <a16:creationId xmlns:a16="http://schemas.microsoft.com/office/drawing/2014/main" id="{8A2DF8E8-9CEF-C945-932B-A6E5D732AFDA}"/>
              </a:ext>
            </a:extLst>
          </p:cNvPr>
          <p:cNvSpPr/>
          <p:nvPr userDrawn="1"/>
        </p:nvSpPr>
        <p:spPr>
          <a:xfrm>
            <a:off x="-155261" y="0"/>
            <a:ext cx="7497150" cy="13716000"/>
          </a:xfrm>
          <a:prstGeom prst="rect">
            <a:avLst/>
          </a:prstGeom>
          <a:solidFill>
            <a:srgbClr val="3FA4A6">
              <a:alpha val="79000"/>
            </a:srgbClr>
          </a:solidFill>
          <a:ln>
            <a:noFill/>
          </a:ln>
          <a:effectLst/>
        </p:spPr>
        <p:style>
          <a:lnRef idx="1">
            <a:schemeClr val="accent1"/>
          </a:lnRef>
          <a:fillRef idx="3">
            <a:schemeClr val="accent1"/>
          </a:fillRef>
          <a:effectRef idx="2">
            <a:schemeClr val="accent1"/>
          </a:effectRef>
          <a:fontRef idx="minor">
            <a:schemeClr val="lt1"/>
          </a:fontRef>
        </p:style>
        <p:txBody>
          <a:bodyPr lIns="76778" tIns="38388" rIns="76778" bIns="38388" anchor="ctr"/>
          <a:lstStyle>
            <a:defPPr>
              <a:defRPr lang="en-US"/>
            </a:defPPr>
            <a:lvl1pPr algn="l" defTabSz="455613" rtl="0" fontAlgn="base">
              <a:spcBef>
                <a:spcPct val="0"/>
              </a:spcBef>
              <a:spcAft>
                <a:spcPct val="0"/>
              </a:spcAft>
              <a:defRPr kern="1200">
                <a:solidFill>
                  <a:schemeClr val="lt1"/>
                </a:solidFill>
                <a:latin typeface="+mn-lt"/>
                <a:ea typeface="+mn-ea"/>
                <a:cs typeface="+mn-cs"/>
              </a:defRPr>
            </a:lvl1pPr>
            <a:lvl2pPr marL="455613" indent="-263525" algn="l" defTabSz="455613" rtl="0" fontAlgn="base">
              <a:spcBef>
                <a:spcPct val="0"/>
              </a:spcBef>
              <a:spcAft>
                <a:spcPct val="0"/>
              </a:spcAft>
              <a:defRPr kern="1200">
                <a:solidFill>
                  <a:schemeClr val="lt1"/>
                </a:solidFill>
                <a:latin typeface="+mn-lt"/>
                <a:ea typeface="+mn-ea"/>
                <a:cs typeface="+mn-cs"/>
              </a:defRPr>
            </a:lvl2pPr>
            <a:lvl3pPr marL="912813" indent="-528638" algn="l" defTabSz="455613" rtl="0" fontAlgn="base">
              <a:spcBef>
                <a:spcPct val="0"/>
              </a:spcBef>
              <a:spcAft>
                <a:spcPct val="0"/>
              </a:spcAft>
              <a:defRPr kern="1200">
                <a:solidFill>
                  <a:schemeClr val="lt1"/>
                </a:solidFill>
                <a:latin typeface="+mn-lt"/>
                <a:ea typeface="+mn-ea"/>
                <a:cs typeface="+mn-cs"/>
              </a:defRPr>
            </a:lvl3pPr>
            <a:lvl4pPr marL="1368425" indent="-793750" algn="l" defTabSz="455613" rtl="0" fontAlgn="base">
              <a:spcBef>
                <a:spcPct val="0"/>
              </a:spcBef>
              <a:spcAft>
                <a:spcPct val="0"/>
              </a:spcAft>
              <a:defRPr kern="1200">
                <a:solidFill>
                  <a:schemeClr val="lt1"/>
                </a:solidFill>
                <a:latin typeface="+mn-lt"/>
                <a:ea typeface="+mn-ea"/>
                <a:cs typeface="+mn-cs"/>
              </a:defRPr>
            </a:lvl4pPr>
            <a:lvl5pPr marL="1825625" indent="-1057275" algn="l" defTabSz="455613"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3236" fontAlgn="auto">
              <a:spcBef>
                <a:spcPts val="0"/>
              </a:spcBef>
              <a:spcAft>
                <a:spcPts val="0"/>
              </a:spcAft>
              <a:defRPr/>
            </a:pPr>
            <a:endParaRPr lang="en-US">
              <a:latin typeface="Open Sans Light"/>
            </a:endParaRPr>
          </a:p>
        </p:txBody>
      </p:sp>
      <p:sp>
        <p:nvSpPr>
          <p:cNvPr id="9" name="Text Placeholder 8">
            <a:extLst>
              <a:ext uri="{FF2B5EF4-FFF2-40B4-BE49-F238E27FC236}">
                <a16:creationId xmlns:a16="http://schemas.microsoft.com/office/drawing/2014/main" id="{9A7E262A-3A43-0D4F-A164-C5048A93EF13}"/>
              </a:ext>
            </a:extLst>
          </p:cNvPr>
          <p:cNvSpPr>
            <a:spLocks noGrp="1"/>
          </p:cNvSpPr>
          <p:nvPr>
            <p:ph type="body" sz="quarter" idx="14" hasCustomPrompt="1"/>
          </p:nvPr>
        </p:nvSpPr>
        <p:spPr>
          <a:xfrm>
            <a:off x="244838" y="3047931"/>
            <a:ext cx="6696948" cy="1181022"/>
          </a:xfrm>
          <a:prstGeom prst="rect">
            <a:avLst/>
          </a:prstGeom>
        </p:spPr>
        <p:txBody>
          <a:bodyPr anchor="t"/>
          <a:lstStyle>
            <a:lvl1pPr algn="l">
              <a:defRPr sz="5000" b="1">
                <a:solidFill>
                  <a:schemeClr val="tx1"/>
                </a:solidFill>
              </a:defRPr>
            </a:lvl1pPr>
          </a:lstStyle>
          <a:p>
            <a:pPr lvl="0"/>
            <a:r>
              <a:rPr lang="en-NL"/>
              <a:t>Hier een titel</a:t>
            </a:r>
          </a:p>
          <a:p>
            <a:pPr lvl="0"/>
            <a:endParaRPr lang="en-NL"/>
          </a:p>
          <a:p>
            <a:pPr lvl="0"/>
            <a:endParaRPr lang="en-NL"/>
          </a:p>
        </p:txBody>
      </p:sp>
      <p:sp>
        <p:nvSpPr>
          <p:cNvPr id="11" name="Text Placeholder 8">
            <a:extLst>
              <a:ext uri="{FF2B5EF4-FFF2-40B4-BE49-F238E27FC236}">
                <a16:creationId xmlns:a16="http://schemas.microsoft.com/office/drawing/2014/main" id="{E2F2DC63-798B-C84A-952B-84066367F7BB}"/>
              </a:ext>
            </a:extLst>
          </p:cNvPr>
          <p:cNvSpPr>
            <a:spLocks noGrp="1"/>
          </p:cNvSpPr>
          <p:nvPr>
            <p:ph type="body" sz="quarter" idx="15" hasCustomPrompt="1"/>
          </p:nvPr>
        </p:nvSpPr>
        <p:spPr>
          <a:xfrm>
            <a:off x="244838" y="4993441"/>
            <a:ext cx="6696948" cy="3277354"/>
          </a:xfrm>
          <a:prstGeom prst="rect">
            <a:avLst/>
          </a:prstGeom>
        </p:spPr>
        <p:txBody>
          <a:bodyPr anchor="t"/>
          <a:lstStyle>
            <a:lvl1pPr marL="914400" indent="-914400" algn="l">
              <a:buFont typeface="+mj-lt"/>
              <a:buAutoNum type="arabicPeriod"/>
              <a:defRPr sz="2800" b="0">
                <a:solidFill>
                  <a:schemeClr val="tx1"/>
                </a:solidFill>
              </a:defRPr>
            </a:lvl1pPr>
          </a:lstStyle>
          <a:p>
            <a:pPr lvl="0"/>
            <a:r>
              <a:rPr lang="en-NL"/>
              <a:t>Hier een opsomming</a:t>
            </a:r>
          </a:p>
          <a:p>
            <a:pPr lvl="0"/>
            <a:r>
              <a:rPr lang="en-NL"/>
              <a:t>Met interessante feiten</a:t>
            </a:r>
          </a:p>
          <a:p>
            <a:pPr lvl="0"/>
            <a:r>
              <a:rPr lang="en-NL"/>
              <a:t>Die tot de verbeelding spreken</a:t>
            </a:r>
          </a:p>
          <a:p>
            <a:pPr lvl="0"/>
            <a:r>
              <a:rPr lang="en-NL"/>
              <a:t>En kort en bondig zijn</a:t>
            </a:r>
          </a:p>
          <a:p>
            <a:pPr lvl="0"/>
            <a:endParaRPr lang="en-NL"/>
          </a:p>
          <a:p>
            <a:pPr lvl="0"/>
            <a:endParaRPr lang="en-NL"/>
          </a:p>
        </p:txBody>
      </p:sp>
    </p:spTree>
    <p:extLst>
      <p:ext uri="{BB962C8B-B14F-4D97-AF65-F5344CB8AC3E}">
        <p14:creationId xmlns:p14="http://schemas.microsoft.com/office/powerpoint/2010/main" val="36423923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pad en teks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E93CF48-CC11-D643-B332-F5AFA93CEE32}"/>
              </a:ext>
            </a:extLst>
          </p:cNvPr>
          <p:cNvSpPr>
            <a:spLocks noGrp="1"/>
          </p:cNvSpPr>
          <p:nvPr>
            <p:ph type="sldNum" sz="quarter" idx="12"/>
          </p:nvPr>
        </p:nvSpPr>
        <p:spPr>
          <a:xfrm>
            <a:off x="22909552" y="12748317"/>
            <a:ext cx="825605" cy="555626"/>
          </a:xfrm>
          <a:prstGeom prst="rect">
            <a:avLst/>
          </a:prstGeom>
          <a:noFill/>
          <a:ln>
            <a:noFill/>
          </a:ln>
        </p:spPr>
        <p:txBody>
          <a:bodyPr/>
          <a:lstStyle>
            <a:lvl1pPr>
              <a:defRPr sz="1600" b="1" i="0">
                <a:solidFill>
                  <a:srgbClr val="3FA4A6"/>
                </a:solidFill>
                <a:latin typeface="Arial" panose="020B0604020202020204" pitchFamily="34" charset="0"/>
                <a:cs typeface="Arial" panose="020B0604020202020204" pitchFamily="34" charset="0"/>
              </a:defRPr>
            </a:lvl1pPr>
          </a:lstStyle>
          <a:p>
            <a:pPr>
              <a:defRPr/>
            </a:pPr>
            <a:fld id="{9F6E2E2E-546D-B044-B9FB-E0FF50AF13F5}" type="slidenum">
              <a:rPr lang="en-US" smtClean="0"/>
              <a:pPr>
                <a:defRPr/>
              </a:pPr>
              <a:t>‹nr.›</a:t>
            </a:fld>
            <a:endParaRPr lang="en-US"/>
          </a:p>
        </p:txBody>
      </p:sp>
      <p:sp>
        <p:nvSpPr>
          <p:cNvPr id="6" name="Rectangle 7">
            <a:extLst>
              <a:ext uri="{FF2B5EF4-FFF2-40B4-BE49-F238E27FC236}">
                <a16:creationId xmlns:a16="http://schemas.microsoft.com/office/drawing/2014/main" id="{8A2DF8E8-9CEF-C945-932B-A6E5D732AFDA}"/>
              </a:ext>
            </a:extLst>
          </p:cNvPr>
          <p:cNvSpPr/>
          <p:nvPr userDrawn="1"/>
        </p:nvSpPr>
        <p:spPr>
          <a:xfrm>
            <a:off x="-155261" y="0"/>
            <a:ext cx="11328693" cy="13716000"/>
          </a:xfrm>
          <a:prstGeom prst="rect">
            <a:avLst/>
          </a:prstGeom>
          <a:solidFill>
            <a:srgbClr val="3FA4A6">
              <a:alpha val="79000"/>
            </a:srgbClr>
          </a:solidFill>
          <a:ln>
            <a:noFill/>
          </a:ln>
          <a:effectLst/>
        </p:spPr>
        <p:style>
          <a:lnRef idx="1">
            <a:schemeClr val="accent1"/>
          </a:lnRef>
          <a:fillRef idx="3">
            <a:schemeClr val="accent1"/>
          </a:fillRef>
          <a:effectRef idx="2">
            <a:schemeClr val="accent1"/>
          </a:effectRef>
          <a:fontRef idx="minor">
            <a:schemeClr val="lt1"/>
          </a:fontRef>
        </p:style>
        <p:txBody>
          <a:bodyPr lIns="76778" tIns="38388" rIns="76778" bIns="38388" anchor="ctr"/>
          <a:lstStyle>
            <a:defPPr>
              <a:defRPr lang="en-US"/>
            </a:defPPr>
            <a:lvl1pPr algn="l" defTabSz="455613" rtl="0" fontAlgn="base">
              <a:spcBef>
                <a:spcPct val="0"/>
              </a:spcBef>
              <a:spcAft>
                <a:spcPct val="0"/>
              </a:spcAft>
              <a:defRPr kern="1200">
                <a:solidFill>
                  <a:schemeClr val="lt1"/>
                </a:solidFill>
                <a:latin typeface="+mn-lt"/>
                <a:ea typeface="+mn-ea"/>
                <a:cs typeface="+mn-cs"/>
              </a:defRPr>
            </a:lvl1pPr>
            <a:lvl2pPr marL="455613" indent="-263525" algn="l" defTabSz="455613" rtl="0" fontAlgn="base">
              <a:spcBef>
                <a:spcPct val="0"/>
              </a:spcBef>
              <a:spcAft>
                <a:spcPct val="0"/>
              </a:spcAft>
              <a:defRPr kern="1200">
                <a:solidFill>
                  <a:schemeClr val="lt1"/>
                </a:solidFill>
                <a:latin typeface="+mn-lt"/>
                <a:ea typeface="+mn-ea"/>
                <a:cs typeface="+mn-cs"/>
              </a:defRPr>
            </a:lvl2pPr>
            <a:lvl3pPr marL="912813" indent="-528638" algn="l" defTabSz="455613" rtl="0" fontAlgn="base">
              <a:spcBef>
                <a:spcPct val="0"/>
              </a:spcBef>
              <a:spcAft>
                <a:spcPct val="0"/>
              </a:spcAft>
              <a:defRPr kern="1200">
                <a:solidFill>
                  <a:schemeClr val="lt1"/>
                </a:solidFill>
                <a:latin typeface="+mn-lt"/>
                <a:ea typeface="+mn-ea"/>
                <a:cs typeface="+mn-cs"/>
              </a:defRPr>
            </a:lvl3pPr>
            <a:lvl4pPr marL="1368425" indent="-793750" algn="l" defTabSz="455613" rtl="0" fontAlgn="base">
              <a:spcBef>
                <a:spcPct val="0"/>
              </a:spcBef>
              <a:spcAft>
                <a:spcPct val="0"/>
              </a:spcAft>
              <a:defRPr kern="1200">
                <a:solidFill>
                  <a:schemeClr val="lt1"/>
                </a:solidFill>
                <a:latin typeface="+mn-lt"/>
                <a:ea typeface="+mn-ea"/>
                <a:cs typeface="+mn-cs"/>
              </a:defRPr>
            </a:lvl4pPr>
            <a:lvl5pPr marL="1825625" indent="-1057275" algn="l" defTabSz="455613"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3236" fontAlgn="auto">
              <a:spcBef>
                <a:spcPts val="0"/>
              </a:spcBef>
              <a:spcAft>
                <a:spcPts val="0"/>
              </a:spcAft>
              <a:defRPr/>
            </a:pPr>
            <a:endParaRPr lang="en-US">
              <a:latin typeface="Open Sans Light"/>
            </a:endParaRPr>
          </a:p>
        </p:txBody>
      </p:sp>
      <p:sp>
        <p:nvSpPr>
          <p:cNvPr id="9" name="Text Placeholder 8">
            <a:extLst>
              <a:ext uri="{FF2B5EF4-FFF2-40B4-BE49-F238E27FC236}">
                <a16:creationId xmlns:a16="http://schemas.microsoft.com/office/drawing/2014/main" id="{9A7E262A-3A43-0D4F-A164-C5048A93EF13}"/>
              </a:ext>
            </a:extLst>
          </p:cNvPr>
          <p:cNvSpPr>
            <a:spLocks noGrp="1"/>
          </p:cNvSpPr>
          <p:nvPr>
            <p:ph type="body" sz="quarter" idx="14" hasCustomPrompt="1"/>
          </p:nvPr>
        </p:nvSpPr>
        <p:spPr>
          <a:xfrm>
            <a:off x="951100" y="1444483"/>
            <a:ext cx="6696948" cy="1181022"/>
          </a:xfrm>
          <a:prstGeom prst="rect">
            <a:avLst/>
          </a:prstGeom>
        </p:spPr>
        <p:txBody>
          <a:bodyPr anchor="t"/>
          <a:lstStyle>
            <a:lvl1pPr algn="l">
              <a:defRPr sz="5000" b="1">
                <a:solidFill>
                  <a:schemeClr val="tx1"/>
                </a:solidFill>
              </a:defRPr>
            </a:lvl1pPr>
          </a:lstStyle>
          <a:p>
            <a:pPr lvl="0"/>
            <a:r>
              <a:rPr lang="en-NL"/>
              <a:t>Hier een titel</a:t>
            </a:r>
          </a:p>
          <a:p>
            <a:pPr lvl="0"/>
            <a:endParaRPr lang="en-NL"/>
          </a:p>
          <a:p>
            <a:pPr lvl="0"/>
            <a:endParaRPr lang="en-NL"/>
          </a:p>
        </p:txBody>
      </p:sp>
      <p:sp>
        <p:nvSpPr>
          <p:cNvPr id="11" name="Text Placeholder 8">
            <a:extLst>
              <a:ext uri="{FF2B5EF4-FFF2-40B4-BE49-F238E27FC236}">
                <a16:creationId xmlns:a16="http://schemas.microsoft.com/office/drawing/2014/main" id="{E2F2DC63-798B-C84A-952B-84066367F7BB}"/>
              </a:ext>
            </a:extLst>
          </p:cNvPr>
          <p:cNvSpPr>
            <a:spLocks noGrp="1"/>
          </p:cNvSpPr>
          <p:nvPr>
            <p:ph type="body" sz="quarter" idx="15" hasCustomPrompt="1"/>
          </p:nvPr>
        </p:nvSpPr>
        <p:spPr>
          <a:xfrm>
            <a:off x="951100" y="3418137"/>
            <a:ext cx="6696948" cy="3277354"/>
          </a:xfrm>
          <a:prstGeom prst="rect">
            <a:avLst/>
          </a:prstGeom>
        </p:spPr>
        <p:txBody>
          <a:bodyPr anchor="t"/>
          <a:lstStyle>
            <a:lvl1pPr marL="0" indent="0" algn="l">
              <a:buFont typeface="+mj-lt"/>
              <a:buNone/>
              <a:defRPr sz="2800" b="0">
                <a:solidFill>
                  <a:schemeClr val="tx1"/>
                </a:solidFill>
              </a:defRPr>
            </a:lvl1pPr>
          </a:lstStyle>
          <a:p>
            <a:pPr lvl="0"/>
            <a:r>
              <a:rPr lang="en-NL"/>
              <a:t>Bodytekst komt hier</a:t>
            </a:r>
          </a:p>
        </p:txBody>
      </p:sp>
      <p:pic>
        <p:nvPicPr>
          <p:cNvPr id="5" name="Picture 4" descr="A picture containing white, arranged&#10;&#10;Description automatically generated">
            <a:extLst>
              <a:ext uri="{FF2B5EF4-FFF2-40B4-BE49-F238E27FC236}">
                <a16:creationId xmlns:a16="http://schemas.microsoft.com/office/drawing/2014/main" id="{68427A08-8C41-154D-819C-1A445403E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73431" y="1"/>
            <a:ext cx="13213744" cy="16317638"/>
          </a:xfrm>
          <a:prstGeom prst="rect">
            <a:avLst/>
          </a:prstGeom>
        </p:spPr>
      </p:pic>
      <p:sp>
        <p:nvSpPr>
          <p:cNvPr id="8" name="Picture Placeholder 7">
            <a:extLst>
              <a:ext uri="{FF2B5EF4-FFF2-40B4-BE49-F238E27FC236}">
                <a16:creationId xmlns:a16="http://schemas.microsoft.com/office/drawing/2014/main" id="{257F2719-3335-4D46-A061-19B68BA0B00B}"/>
              </a:ext>
            </a:extLst>
          </p:cNvPr>
          <p:cNvSpPr>
            <a:spLocks noGrp="1"/>
          </p:cNvSpPr>
          <p:nvPr>
            <p:ph type="pic" sz="quarter" idx="16"/>
          </p:nvPr>
        </p:nvSpPr>
        <p:spPr bwMode="auto">
          <a:xfrm rot="2624321">
            <a:off x="14405034" y="1191013"/>
            <a:ext cx="4511463" cy="6098074"/>
          </a:xfrm>
          <a:custGeom>
            <a:avLst/>
            <a:gdLst>
              <a:gd name="connsiteX0" fmla="*/ 0 w 2263285"/>
              <a:gd name="connsiteY0" fmla="*/ 3047580 h 3047580"/>
              <a:gd name="connsiteX1" fmla="*/ 565821 w 2263285"/>
              <a:gd name="connsiteY1" fmla="*/ 0 h 3047580"/>
              <a:gd name="connsiteX2" fmla="*/ 1697464 w 2263285"/>
              <a:gd name="connsiteY2" fmla="*/ 0 h 3047580"/>
              <a:gd name="connsiteX3" fmla="*/ 2263285 w 2263285"/>
              <a:gd name="connsiteY3" fmla="*/ 3047580 h 3047580"/>
              <a:gd name="connsiteX4" fmla="*/ 0 w 2263285"/>
              <a:gd name="connsiteY4" fmla="*/ 3047580 h 3047580"/>
              <a:gd name="connsiteX0" fmla="*/ 0 w 2263285"/>
              <a:gd name="connsiteY0" fmla="*/ 3047580 h 3047580"/>
              <a:gd name="connsiteX1" fmla="*/ 22160 w 2263285"/>
              <a:gd name="connsiteY1" fmla="*/ 74262 h 3047580"/>
              <a:gd name="connsiteX2" fmla="*/ 1697464 w 2263285"/>
              <a:gd name="connsiteY2" fmla="*/ 0 h 3047580"/>
              <a:gd name="connsiteX3" fmla="*/ 2263285 w 2263285"/>
              <a:gd name="connsiteY3" fmla="*/ 3047580 h 3047580"/>
              <a:gd name="connsiteX4" fmla="*/ 0 w 2263285"/>
              <a:gd name="connsiteY4" fmla="*/ 3047580 h 3047580"/>
              <a:gd name="connsiteX0" fmla="*/ 0 w 2263285"/>
              <a:gd name="connsiteY0" fmla="*/ 3044548 h 3044548"/>
              <a:gd name="connsiteX1" fmla="*/ 22160 w 2263285"/>
              <a:gd name="connsiteY1" fmla="*/ 71230 h 3044548"/>
              <a:gd name="connsiteX2" fmla="*/ 2254821 w 2263285"/>
              <a:gd name="connsiteY2" fmla="*/ 0 h 3044548"/>
              <a:gd name="connsiteX3" fmla="*/ 2263285 w 2263285"/>
              <a:gd name="connsiteY3" fmla="*/ 3044548 h 3044548"/>
              <a:gd name="connsiteX4" fmla="*/ 0 w 2263285"/>
              <a:gd name="connsiteY4" fmla="*/ 3044548 h 3044548"/>
              <a:gd name="connsiteX0" fmla="*/ 0 w 2255338"/>
              <a:gd name="connsiteY0" fmla="*/ 3044548 h 3044548"/>
              <a:gd name="connsiteX1" fmla="*/ 22160 w 2255338"/>
              <a:gd name="connsiteY1" fmla="*/ 71230 h 3044548"/>
              <a:gd name="connsiteX2" fmla="*/ 2254821 w 2255338"/>
              <a:gd name="connsiteY2" fmla="*/ 0 h 3044548"/>
              <a:gd name="connsiteX3" fmla="*/ 2250708 w 2255338"/>
              <a:gd name="connsiteY3" fmla="*/ 3003850 h 3044548"/>
              <a:gd name="connsiteX4" fmla="*/ 0 w 2255338"/>
              <a:gd name="connsiteY4" fmla="*/ 3044548 h 3044548"/>
              <a:gd name="connsiteX0" fmla="*/ 0 w 2320854"/>
              <a:gd name="connsiteY0" fmla="*/ 3164368 h 3164368"/>
              <a:gd name="connsiteX1" fmla="*/ 87676 w 2320854"/>
              <a:gd name="connsiteY1" fmla="*/ 71230 h 3164368"/>
              <a:gd name="connsiteX2" fmla="*/ 2320337 w 2320854"/>
              <a:gd name="connsiteY2" fmla="*/ 0 h 3164368"/>
              <a:gd name="connsiteX3" fmla="*/ 2316224 w 2320854"/>
              <a:gd name="connsiteY3" fmla="*/ 3003850 h 3164368"/>
              <a:gd name="connsiteX4" fmla="*/ 0 w 2320854"/>
              <a:gd name="connsiteY4" fmla="*/ 3164368 h 3164368"/>
              <a:gd name="connsiteX0" fmla="*/ 0 w 2255438"/>
              <a:gd name="connsiteY0" fmla="*/ 3049037 h 3049037"/>
              <a:gd name="connsiteX1" fmla="*/ 22260 w 2255438"/>
              <a:gd name="connsiteY1" fmla="*/ 71230 h 3049037"/>
              <a:gd name="connsiteX2" fmla="*/ 2254921 w 2255438"/>
              <a:gd name="connsiteY2" fmla="*/ 0 h 3049037"/>
              <a:gd name="connsiteX3" fmla="*/ 2250808 w 2255438"/>
              <a:gd name="connsiteY3" fmla="*/ 3003850 h 3049037"/>
              <a:gd name="connsiteX4" fmla="*/ 0 w 2255438"/>
              <a:gd name="connsiteY4" fmla="*/ 3049037 h 3049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5438" h="3049037">
                <a:moveTo>
                  <a:pt x="0" y="3049037"/>
                </a:moveTo>
                <a:lnTo>
                  <a:pt x="22260" y="71230"/>
                </a:lnTo>
                <a:lnTo>
                  <a:pt x="2254921" y="0"/>
                </a:lnTo>
                <a:cubicBezTo>
                  <a:pt x="2257742" y="1014849"/>
                  <a:pt x="2247987" y="1989001"/>
                  <a:pt x="2250808" y="3003850"/>
                </a:cubicBezTo>
                <a:lnTo>
                  <a:pt x="0" y="3049037"/>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NL"/>
          </a:p>
        </p:txBody>
      </p:sp>
    </p:spTree>
    <p:extLst>
      <p:ext uri="{BB962C8B-B14F-4D97-AF65-F5344CB8AC3E}">
        <p14:creationId xmlns:p14="http://schemas.microsoft.com/office/powerpoint/2010/main" val="35612291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ptop en teks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E93CF48-CC11-D643-B332-F5AFA93CEE32}"/>
              </a:ext>
            </a:extLst>
          </p:cNvPr>
          <p:cNvSpPr>
            <a:spLocks noGrp="1"/>
          </p:cNvSpPr>
          <p:nvPr>
            <p:ph type="sldNum" sz="quarter" idx="12"/>
          </p:nvPr>
        </p:nvSpPr>
        <p:spPr>
          <a:xfrm>
            <a:off x="22909552" y="12748317"/>
            <a:ext cx="825605" cy="555626"/>
          </a:xfrm>
          <a:prstGeom prst="rect">
            <a:avLst/>
          </a:prstGeom>
          <a:noFill/>
          <a:ln>
            <a:noFill/>
          </a:ln>
        </p:spPr>
        <p:txBody>
          <a:bodyPr/>
          <a:lstStyle>
            <a:lvl1pPr>
              <a:defRPr sz="1600" b="1" i="0">
                <a:solidFill>
                  <a:srgbClr val="3FA4A6"/>
                </a:solidFill>
                <a:latin typeface="Arial" panose="020B0604020202020204" pitchFamily="34" charset="0"/>
                <a:cs typeface="Arial" panose="020B0604020202020204" pitchFamily="34" charset="0"/>
              </a:defRPr>
            </a:lvl1pPr>
          </a:lstStyle>
          <a:p>
            <a:pPr>
              <a:defRPr/>
            </a:pPr>
            <a:fld id="{9F6E2E2E-546D-B044-B9FB-E0FF50AF13F5}" type="slidenum">
              <a:rPr lang="en-US" smtClean="0"/>
              <a:pPr>
                <a:defRPr/>
              </a:pPr>
              <a:t>‹nr.›</a:t>
            </a:fld>
            <a:endParaRPr lang="en-US"/>
          </a:p>
        </p:txBody>
      </p:sp>
      <p:sp>
        <p:nvSpPr>
          <p:cNvPr id="6" name="Rectangle 7">
            <a:extLst>
              <a:ext uri="{FF2B5EF4-FFF2-40B4-BE49-F238E27FC236}">
                <a16:creationId xmlns:a16="http://schemas.microsoft.com/office/drawing/2014/main" id="{8A2DF8E8-9CEF-C945-932B-A6E5D732AFDA}"/>
              </a:ext>
            </a:extLst>
          </p:cNvPr>
          <p:cNvSpPr/>
          <p:nvPr userDrawn="1"/>
        </p:nvSpPr>
        <p:spPr>
          <a:xfrm>
            <a:off x="-155260" y="0"/>
            <a:ext cx="24542435" cy="13716000"/>
          </a:xfrm>
          <a:prstGeom prst="rect">
            <a:avLst/>
          </a:prstGeom>
          <a:solidFill>
            <a:schemeClr val="accent2">
              <a:alpha val="79000"/>
            </a:schemeClr>
          </a:solidFill>
          <a:ln>
            <a:noFill/>
          </a:ln>
          <a:effectLst/>
        </p:spPr>
        <p:style>
          <a:lnRef idx="1">
            <a:schemeClr val="accent1"/>
          </a:lnRef>
          <a:fillRef idx="3">
            <a:schemeClr val="accent1"/>
          </a:fillRef>
          <a:effectRef idx="2">
            <a:schemeClr val="accent1"/>
          </a:effectRef>
          <a:fontRef idx="minor">
            <a:schemeClr val="lt1"/>
          </a:fontRef>
        </p:style>
        <p:txBody>
          <a:bodyPr lIns="76778" tIns="38388" rIns="76778" bIns="38388" anchor="ctr"/>
          <a:lstStyle>
            <a:defPPr>
              <a:defRPr lang="en-US"/>
            </a:defPPr>
            <a:lvl1pPr algn="l" defTabSz="455613" rtl="0" fontAlgn="base">
              <a:spcBef>
                <a:spcPct val="0"/>
              </a:spcBef>
              <a:spcAft>
                <a:spcPct val="0"/>
              </a:spcAft>
              <a:defRPr kern="1200">
                <a:solidFill>
                  <a:schemeClr val="lt1"/>
                </a:solidFill>
                <a:latin typeface="+mn-lt"/>
                <a:ea typeface="+mn-ea"/>
                <a:cs typeface="+mn-cs"/>
              </a:defRPr>
            </a:lvl1pPr>
            <a:lvl2pPr marL="455613" indent="-263525" algn="l" defTabSz="455613" rtl="0" fontAlgn="base">
              <a:spcBef>
                <a:spcPct val="0"/>
              </a:spcBef>
              <a:spcAft>
                <a:spcPct val="0"/>
              </a:spcAft>
              <a:defRPr kern="1200">
                <a:solidFill>
                  <a:schemeClr val="lt1"/>
                </a:solidFill>
                <a:latin typeface="+mn-lt"/>
                <a:ea typeface="+mn-ea"/>
                <a:cs typeface="+mn-cs"/>
              </a:defRPr>
            </a:lvl2pPr>
            <a:lvl3pPr marL="912813" indent="-528638" algn="l" defTabSz="455613" rtl="0" fontAlgn="base">
              <a:spcBef>
                <a:spcPct val="0"/>
              </a:spcBef>
              <a:spcAft>
                <a:spcPct val="0"/>
              </a:spcAft>
              <a:defRPr kern="1200">
                <a:solidFill>
                  <a:schemeClr val="lt1"/>
                </a:solidFill>
                <a:latin typeface="+mn-lt"/>
                <a:ea typeface="+mn-ea"/>
                <a:cs typeface="+mn-cs"/>
              </a:defRPr>
            </a:lvl3pPr>
            <a:lvl4pPr marL="1368425" indent="-793750" algn="l" defTabSz="455613" rtl="0" fontAlgn="base">
              <a:spcBef>
                <a:spcPct val="0"/>
              </a:spcBef>
              <a:spcAft>
                <a:spcPct val="0"/>
              </a:spcAft>
              <a:defRPr kern="1200">
                <a:solidFill>
                  <a:schemeClr val="lt1"/>
                </a:solidFill>
                <a:latin typeface="+mn-lt"/>
                <a:ea typeface="+mn-ea"/>
                <a:cs typeface="+mn-cs"/>
              </a:defRPr>
            </a:lvl4pPr>
            <a:lvl5pPr marL="1825625" indent="-1057275" algn="l" defTabSz="455613"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3236" fontAlgn="auto">
              <a:spcBef>
                <a:spcPts val="0"/>
              </a:spcBef>
              <a:spcAft>
                <a:spcPts val="0"/>
              </a:spcAft>
              <a:defRPr/>
            </a:pPr>
            <a:endParaRPr lang="en-US">
              <a:latin typeface="Open Sans Light"/>
            </a:endParaRPr>
          </a:p>
        </p:txBody>
      </p:sp>
      <p:sp>
        <p:nvSpPr>
          <p:cNvPr id="8" name="Text Placeholder 8">
            <a:extLst>
              <a:ext uri="{FF2B5EF4-FFF2-40B4-BE49-F238E27FC236}">
                <a16:creationId xmlns:a16="http://schemas.microsoft.com/office/drawing/2014/main" id="{6C101410-6337-424C-AD5C-8DF56D0D1340}"/>
              </a:ext>
            </a:extLst>
          </p:cNvPr>
          <p:cNvSpPr>
            <a:spLocks noGrp="1"/>
          </p:cNvSpPr>
          <p:nvPr>
            <p:ph type="body" sz="quarter" idx="14" hasCustomPrompt="1"/>
          </p:nvPr>
        </p:nvSpPr>
        <p:spPr>
          <a:xfrm>
            <a:off x="951100" y="1444483"/>
            <a:ext cx="5231039" cy="1181022"/>
          </a:xfrm>
          <a:prstGeom prst="rect">
            <a:avLst/>
          </a:prstGeom>
        </p:spPr>
        <p:txBody>
          <a:bodyPr anchor="t"/>
          <a:lstStyle>
            <a:lvl1pPr algn="l">
              <a:defRPr sz="5000" b="1">
                <a:solidFill>
                  <a:schemeClr val="tx1"/>
                </a:solidFill>
              </a:defRPr>
            </a:lvl1pPr>
          </a:lstStyle>
          <a:p>
            <a:pPr lvl="0"/>
            <a:r>
              <a:rPr lang="en-NL"/>
              <a:t>Hier een titel</a:t>
            </a:r>
          </a:p>
          <a:p>
            <a:pPr lvl="0"/>
            <a:endParaRPr lang="en-NL"/>
          </a:p>
          <a:p>
            <a:pPr lvl="0"/>
            <a:endParaRPr lang="en-NL"/>
          </a:p>
        </p:txBody>
      </p:sp>
      <p:sp>
        <p:nvSpPr>
          <p:cNvPr id="12" name="Text Placeholder 8">
            <a:extLst>
              <a:ext uri="{FF2B5EF4-FFF2-40B4-BE49-F238E27FC236}">
                <a16:creationId xmlns:a16="http://schemas.microsoft.com/office/drawing/2014/main" id="{4E94A9B1-3CAF-2849-98A0-2666B3CD43D4}"/>
              </a:ext>
            </a:extLst>
          </p:cNvPr>
          <p:cNvSpPr>
            <a:spLocks noGrp="1"/>
          </p:cNvSpPr>
          <p:nvPr>
            <p:ph type="body" sz="quarter" idx="15" hasCustomPrompt="1"/>
          </p:nvPr>
        </p:nvSpPr>
        <p:spPr>
          <a:xfrm>
            <a:off x="951100" y="3418137"/>
            <a:ext cx="5231039" cy="3277354"/>
          </a:xfrm>
          <a:prstGeom prst="rect">
            <a:avLst/>
          </a:prstGeom>
        </p:spPr>
        <p:txBody>
          <a:bodyPr anchor="t"/>
          <a:lstStyle>
            <a:lvl1pPr marL="0" indent="0" algn="l">
              <a:buFont typeface="+mj-lt"/>
              <a:buNone/>
              <a:defRPr sz="2800" b="0">
                <a:solidFill>
                  <a:schemeClr val="tx1"/>
                </a:solidFill>
              </a:defRPr>
            </a:lvl1pPr>
          </a:lstStyle>
          <a:p>
            <a:pPr lvl="0"/>
            <a:r>
              <a:rPr lang="en-NL"/>
              <a:t>Bodytekst komt hier</a:t>
            </a:r>
          </a:p>
        </p:txBody>
      </p:sp>
      <p:pic>
        <p:nvPicPr>
          <p:cNvPr id="9" name="Picture 8" descr="Text&#10;&#10;Description automatically generated with medium confidence">
            <a:extLst>
              <a:ext uri="{FF2B5EF4-FFF2-40B4-BE49-F238E27FC236}">
                <a16:creationId xmlns:a16="http://schemas.microsoft.com/office/drawing/2014/main" id="{01AB8A62-AC6E-664C-9351-5A58FD786E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78814" y="2306003"/>
            <a:ext cx="16184877" cy="9103993"/>
          </a:xfrm>
          <a:prstGeom prst="rect">
            <a:avLst/>
          </a:prstGeom>
        </p:spPr>
      </p:pic>
      <p:sp>
        <p:nvSpPr>
          <p:cNvPr id="5" name="Picture Placeholder 4">
            <a:extLst>
              <a:ext uri="{FF2B5EF4-FFF2-40B4-BE49-F238E27FC236}">
                <a16:creationId xmlns:a16="http://schemas.microsoft.com/office/drawing/2014/main" id="{E01C8EE7-3393-234A-8DAF-E43D8B119084}"/>
              </a:ext>
            </a:extLst>
          </p:cNvPr>
          <p:cNvSpPr>
            <a:spLocks noGrp="1"/>
          </p:cNvSpPr>
          <p:nvPr>
            <p:ph type="pic" sz="quarter" idx="16"/>
          </p:nvPr>
        </p:nvSpPr>
        <p:spPr>
          <a:xfrm>
            <a:off x="8581292" y="5443415"/>
            <a:ext cx="4039333" cy="5392616"/>
          </a:xfrm>
        </p:spPr>
        <p:txBody>
          <a:bodyPr/>
          <a:lstStyle/>
          <a:p>
            <a:endParaRPr lang="en-NL"/>
          </a:p>
        </p:txBody>
      </p:sp>
      <p:sp>
        <p:nvSpPr>
          <p:cNvPr id="11" name="Picture Placeholder 10">
            <a:extLst>
              <a:ext uri="{FF2B5EF4-FFF2-40B4-BE49-F238E27FC236}">
                <a16:creationId xmlns:a16="http://schemas.microsoft.com/office/drawing/2014/main" id="{9083A7C6-BFD5-7144-AA3A-78BB4A5DA58E}"/>
              </a:ext>
            </a:extLst>
          </p:cNvPr>
          <p:cNvSpPr>
            <a:spLocks noGrp="1"/>
          </p:cNvSpPr>
          <p:nvPr>
            <p:ph type="pic" sz="quarter" idx="17"/>
          </p:nvPr>
        </p:nvSpPr>
        <p:spPr>
          <a:xfrm>
            <a:off x="20281900" y="7747001"/>
            <a:ext cx="1812925" cy="3181350"/>
          </a:xfrm>
        </p:spPr>
        <p:txBody>
          <a:bodyPr/>
          <a:lstStyle/>
          <a:p>
            <a:endParaRPr lang="en-NL"/>
          </a:p>
        </p:txBody>
      </p:sp>
      <p:sp>
        <p:nvSpPr>
          <p:cNvPr id="14" name="Picture Placeholder 13">
            <a:extLst>
              <a:ext uri="{FF2B5EF4-FFF2-40B4-BE49-F238E27FC236}">
                <a16:creationId xmlns:a16="http://schemas.microsoft.com/office/drawing/2014/main" id="{8A8A6EAD-EBC9-B54F-848A-A31D8B1E7AE9}"/>
              </a:ext>
            </a:extLst>
          </p:cNvPr>
          <p:cNvSpPr>
            <a:spLocks noGrp="1"/>
          </p:cNvSpPr>
          <p:nvPr>
            <p:ph type="pic" sz="quarter" idx="18"/>
          </p:nvPr>
        </p:nvSpPr>
        <p:spPr bwMode="auto">
          <a:xfrm>
            <a:off x="10579100" y="2807153"/>
            <a:ext cx="10653713" cy="6012996"/>
          </a:xfrm>
          <a:custGeom>
            <a:avLst/>
            <a:gdLst>
              <a:gd name="connsiteX0" fmla="*/ 0 w 10691813"/>
              <a:gd name="connsiteY0" fmla="*/ 6032500 h 6032500"/>
              <a:gd name="connsiteX1" fmla="*/ 1508125 w 10691813"/>
              <a:gd name="connsiteY1" fmla="*/ 0 h 6032500"/>
              <a:gd name="connsiteX2" fmla="*/ 9183688 w 10691813"/>
              <a:gd name="connsiteY2" fmla="*/ 0 h 6032500"/>
              <a:gd name="connsiteX3" fmla="*/ 10691813 w 10691813"/>
              <a:gd name="connsiteY3" fmla="*/ 6032500 h 6032500"/>
              <a:gd name="connsiteX4" fmla="*/ 0 w 10691813"/>
              <a:gd name="connsiteY4" fmla="*/ 6032500 h 6032500"/>
              <a:gd name="connsiteX0" fmla="*/ 0 w 10691813"/>
              <a:gd name="connsiteY0" fmla="*/ 6041293 h 6041293"/>
              <a:gd name="connsiteX1" fmla="*/ 1508125 w 10691813"/>
              <a:gd name="connsiteY1" fmla="*/ 8793 h 6041293"/>
              <a:gd name="connsiteX2" fmla="*/ 10669588 w 10691813"/>
              <a:gd name="connsiteY2" fmla="*/ 0 h 6041293"/>
              <a:gd name="connsiteX3" fmla="*/ 10691813 w 10691813"/>
              <a:gd name="connsiteY3" fmla="*/ 6041293 h 6041293"/>
              <a:gd name="connsiteX4" fmla="*/ 0 w 10691813"/>
              <a:gd name="connsiteY4" fmla="*/ 6041293 h 6041293"/>
              <a:gd name="connsiteX0" fmla="*/ 0 w 10669628"/>
              <a:gd name="connsiteY0" fmla="*/ 6041293 h 6041293"/>
              <a:gd name="connsiteX1" fmla="*/ 1508125 w 10669628"/>
              <a:gd name="connsiteY1" fmla="*/ 8793 h 6041293"/>
              <a:gd name="connsiteX2" fmla="*/ 10669588 w 10669628"/>
              <a:gd name="connsiteY2" fmla="*/ 0 h 6041293"/>
              <a:gd name="connsiteX3" fmla="*/ 9680698 w 10669628"/>
              <a:gd name="connsiteY3" fmla="*/ 6014916 h 6041293"/>
              <a:gd name="connsiteX4" fmla="*/ 0 w 10669628"/>
              <a:gd name="connsiteY4" fmla="*/ 6041293 h 6041293"/>
              <a:gd name="connsiteX0" fmla="*/ 0 w 11322002"/>
              <a:gd name="connsiteY0" fmla="*/ 6041293 h 6041293"/>
              <a:gd name="connsiteX1" fmla="*/ 1508125 w 11322002"/>
              <a:gd name="connsiteY1" fmla="*/ 8793 h 6041293"/>
              <a:gd name="connsiteX2" fmla="*/ 10669588 w 11322002"/>
              <a:gd name="connsiteY2" fmla="*/ 0 h 6041293"/>
              <a:gd name="connsiteX3" fmla="*/ 10647729 w 11322002"/>
              <a:gd name="connsiteY3" fmla="*/ 4502152 h 6041293"/>
              <a:gd name="connsiteX4" fmla="*/ 9680698 w 11322002"/>
              <a:gd name="connsiteY4" fmla="*/ 6014916 h 6041293"/>
              <a:gd name="connsiteX5" fmla="*/ 0 w 11322002"/>
              <a:gd name="connsiteY5" fmla="*/ 6041293 h 6041293"/>
              <a:gd name="connsiteX0" fmla="*/ 0 w 11289632"/>
              <a:gd name="connsiteY0" fmla="*/ 6041293 h 6041293"/>
              <a:gd name="connsiteX1" fmla="*/ 1508125 w 11289632"/>
              <a:gd name="connsiteY1" fmla="*/ 8793 h 6041293"/>
              <a:gd name="connsiteX2" fmla="*/ 10669588 w 11289632"/>
              <a:gd name="connsiteY2" fmla="*/ 0 h 6041293"/>
              <a:gd name="connsiteX3" fmla="*/ 10647729 w 11289632"/>
              <a:gd name="connsiteY3" fmla="*/ 4502152 h 6041293"/>
              <a:gd name="connsiteX4" fmla="*/ 9680698 w 11289632"/>
              <a:gd name="connsiteY4" fmla="*/ 6014916 h 6041293"/>
              <a:gd name="connsiteX5" fmla="*/ 0 w 11289632"/>
              <a:gd name="connsiteY5" fmla="*/ 6041293 h 6041293"/>
              <a:gd name="connsiteX0" fmla="*/ 0 w 10777057"/>
              <a:gd name="connsiteY0" fmla="*/ 6041293 h 6041293"/>
              <a:gd name="connsiteX1" fmla="*/ 1508125 w 10777057"/>
              <a:gd name="connsiteY1" fmla="*/ 8793 h 6041293"/>
              <a:gd name="connsiteX2" fmla="*/ 10669588 w 10777057"/>
              <a:gd name="connsiteY2" fmla="*/ 0 h 6041293"/>
              <a:gd name="connsiteX3" fmla="*/ 10647729 w 10777057"/>
              <a:gd name="connsiteY3" fmla="*/ 4502152 h 6041293"/>
              <a:gd name="connsiteX4" fmla="*/ 9680698 w 10777057"/>
              <a:gd name="connsiteY4" fmla="*/ 6014916 h 6041293"/>
              <a:gd name="connsiteX5" fmla="*/ 0 w 10777057"/>
              <a:gd name="connsiteY5" fmla="*/ 6041293 h 6041293"/>
              <a:gd name="connsiteX0" fmla="*/ 0 w 10791615"/>
              <a:gd name="connsiteY0" fmla="*/ 6041293 h 6041293"/>
              <a:gd name="connsiteX1" fmla="*/ 1508125 w 10791615"/>
              <a:gd name="connsiteY1" fmla="*/ 8793 h 6041293"/>
              <a:gd name="connsiteX2" fmla="*/ 10669588 w 10791615"/>
              <a:gd name="connsiteY2" fmla="*/ 0 h 6041293"/>
              <a:gd name="connsiteX3" fmla="*/ 10673129 w 10791615"/>
              <a:gd name="connsiteY3" fmla="*/ 4527552 h 6041293"/>
              <a:gd name="connsiteX4" fmla="*/ 9680698 w 10791615"/>
              <a:gd name="connsiteY4" fmla="*/ 6014916 h 6041293"/>
              <a:gd name="connsiteX5" fmla="*/ 0 w 10791615"/>
              <a:gd name="connsiteY5" fmla="*/ 6041293 h 6041293"/>
              <a:gd name="connsiteX0" fmla="*/ 0 w 10755764"/>
              <a:gd name="connsiteY0" fmla="*/ 6034943 h 6034943"/>
              <a:gd name="connsiteX1" fmla="*/ 1508125 w 10755764"/>
              <a:gd name="connsiteY1" fmla="*/ 2443 h 6034943"/>
              <a:gd name="connsiteX2" fmla="*/ 10682288 w 10755764"/>
              <a:gd name="connsiteY2" fmla="*/ 0 h 6034943"/>
              <a:gd name="connsiteX3" fmla="*/ 10673129 w 10755764"/>
              <a:gd name="connsiteY3" fmla="*/ 4521202 h 6034943"/>
              <a:gd name="connsiteX4" fmla="*/ 9680698 w 10755764"/>
              <a:gd name="connsiteY4" fmla="*/ 6008566 h 6034943"/>
              <a:gd name="connsiteX5" fmla="*/ 0 w 10755764"/>
              <a:gd name="connsiteY5" fmla="*/ 6034943 h 6034943"/>
              <a:gd name="connsiteX0" fmla="*/ 0 w 10748749"/>
              <a:gd name="connsiteY0" fmla="*/ 6034943 h 6034943"/>
              <a:gd name="connsiteX1" fmla="*/ 1508125 w 10748749"/>
              <a:gd name="connsiteY1" fmla="*/ 2443 h 6034943"/>
              <a:gd name="connsiteX2" fmla="*/ 10682288 w 10748749"/>
              <a:gd name="connsiteY2" fmla="*/ 0 h 6034943"/>
              <a:gd name="connsiteX3" fmla="*/ 10673129 w 10748749"/>
              <a:gd name="connsiteY3" fmla="*/ 4521202 h 6034943"/>
              <a:gd name="connsiteX4" fmla="*/ 9680698 w 10748749"/>
              <a:gd name="connsiteY4" fmla="*/ 6008566 h 6034943"/>
              <a:gd name="connsiteX5" fmla="*/ 0 w 10748749"/>
              <a:gd name="connsiteY5" fmla="*/ 6034943 h 6034943"/>
              <a:gd name="connsiteX0" fmla="*/ 0 w 10796868"/>
              <a:gd name="connsiteY0" fmla="*/ 6034943 h 6034943"/>
              <a:gd name="connsiteX1" fmla="*/ 1508125 w 10796868"/>
              <a:gd name="connsiteY1" fmla="*/ 2443 h 6034943"/>
              <a:gd name="connsiteX2" fmla="*/ 10682288 w 10796868"/>
              <a:gd name="connsiteY2" fmla="*/ 0 h 6034943"/>
              <a:gd name="connsiteX3" fmla="*/ 10673129 w 10796868"/>
              <a:gd name="connsiteY3" fmla="*/ 4521202 h 6034943"/>
              <a:gd name="connsiteX4" fmla="*/ 9680698 w 10796868"/>
              <a:gd name="connsiteY4" fmla="*/ 6008566 h 6034943"/>
              <a:gd name="connsiteX5" fmla="*/ 0 w 10796868"/>
              <a:gd name="connsiteY5" fmla="*/ 6034943 h 6034943"/>
              <a:gd name="connsiteX0" fmla="*/ 0 w 10737240"/>
              <a:gd name="connsiteY0" fmla="*/ 6034943 h 6034943"/>
              <a:gd name="connsiteX1" fmla="*/ 1508125 w 10737240"/>
              <a:gd name="connsiteY1" fmla="*/ 2443 h 6034943"/>
              <a:gd name="connsiteX2" fmla="*/ 10682288 w 10737240"/>
              <a:gd name="connsiteY2" fmla="*/ 0 h 6034943"/>
              <a:gd name="connsiteX3" fmla="*/ 10673129 w 10737240"/>
              <a:gd name="connsiteY3" fmla="*/ 4521202 h 6034943"/>
              <a:gd name="connsiteX4" fmla="*/ 9836151 w 10737240"/>
              <a:gd name="connsiteY4" fmla="*/ 4634769 h 6034943"/>
              <a:gd name="connsiteX5" fmla="*/ 9680698 w 10737240"/>
              <a:gd name="connsiteY5" fmla="*/ 6008566 h 6034943"/>
              <a:gd name="connsiteX6" fmla="*/ 0 w 10737240"/>
              <a:gd name="connsiteY6" fmla="*/ 6034943 h 6034943"/>
              <a:gd name="connsiteX0" fmla="*/ 0 w 10682288"/>
              <a:gd name="connsiteY0" fmla="*/ 6034943 h 6034943"/>
              <a:gd name="connsiteX1" fmla="*/ 1508125 w 10682288"/>
              <a:gd name="connsiteY1" fmla="*/ 2443 h 6034943"/>
              <a:gd name="connsiteX2" fmla="*/ 10682288 w 10682288"/>
              <a:gd name="connsiteY2" fmla="*/ 0 h 6034943"/>
              <a:gd name="connsiteX3" fmla="*/ 10673129 w 10682288"/>
              <a:gd name="connsiteY3" fmla="*/ 4521202 h 6034943"/>
              <a:gd name="connsiteX4" fmla="*/ 9836151 w 10682288"/>
              <a:gd name="connsiteY4" fmla="*/ 4634769 h 6034943"/>
              <a:gd name="connsiteX5" fmla="*/ 9680698 w 10682288"/>
              <a:gd name="connsiteY5" fmla="*/ 6008566 h 6034943"/>
              <a:gd name="connsiteX6" fmla="*/ 0 w 10682288"/>
              <a:gd name="connsiteY6" fmla="*/ 6034943 h 6034943"/>
              <a:gd name="connsiteX0" fmla="*/ 0 w 10682288"/>
              <a:gd name="connsiteY0" fmla="*/ 6034943 h 6034943"/>
              <a:gd name="connsiteX1" fmla="*/ 1508125 w 10682288"/>
              <a:gd name="connsiteY1" fmla="*/ 2443 h 6034943"/>
              <a:gd name="connsiteX2" fmla="*/ 10682288 w 10682288"/>
              <a:gd name="connsiteY2" fmla="*/ 0 h 6034943"/>
              <a:gd name="connsiteX3" fmla="*/ 10673129 w 10682288"/>
              <a:gd name="connsiteY3" fmla="*/ 4521202 h 6034943"/>
              <a:gd name="connsiteX4" fmla="*/ 9836151 w 10682288"/>
              <a:gd name="connsiteY4" fmla="*/ 4634769 h 6034943"/>
              <a:gd name="connsiteX5" fmla="*/ 9680698 w 10682288"/>
              <a:gd name="connsiteY5" fmla="*/ 6008566 h 6034943"/>
              <a:gd name="connsiteX6" fmla="*/ 0 w 10682288"/>
              <a:gd name="connsiteY6" fmla="*/ 6034943 h 6034943"/>
              <a:gd name="connsiteX0" fmla="*/ 0 w 10682288"/>
              <a:gd name="connsiteY0" fmla="*/ 6034943 h 6034943"/>
              <a:gd name="connsiteX1" fmla="*/ 1508125 w 10682288"/>
              <a:gd name="connsiteY1" fmla="*/ 2443 h 6034943"/>
              <a:gd name="connsiteX2" fmla="*/ 10682288 w 10682288"/>
              <a:gd name="connsiteY2" fmla="*/ 0 h 6034943"/>
              <a:gd name="connsiteX3" fmla="*/ 10673129 w 10682288"/>
              <a:gd name="connsiteY3" fmla="*/ 4521202 h 6034943"/>
              <a:gd name="connsiteX4" fmla="*/ 9836151 w 10682288"/>
              <a:gd name="connsiteY4" fmla="*/ 4634769 h 6034943"/>
              <a:gd name="connsiteX5" fmla="*/ 9667876 w 10682288"/>
              <a:gd name="connsiteY5" fmla="*/ 4984019 h 6034943"/>
              <a:gd name="connsiteX6" fmla="*/ 9680698 w 10682288"/>
              <a:gd name="connsiteY6" fmla="*/ 6008566 h 6034943"/>
              <a:gd name="connsiteX7" fmla="*/ 0 w 10682288"/>
              <a:gd name="connsiteY7" fmla="*/ 6034943 h 6034943"/>
              <a:gd name="connsiteX0" fmla="*/ 0 w 10682288"/>
              <a:gd name="connsiteY0" fmla="*/ 6034943 h 6034943"/>
              <a:gd name="connsiteX1" fmla="*/ 1508125 w 10682288"/>
              <a:gd name="connsiteY1" fmla="*/ 2443 h 6034943"/>
              <a:gd name="connsiteX2" fmla="*/ 10682288 w 10682288"/>
              <a:gd name="connsiteY2" fmla="*/ 0 h 6034943"/>
              <a:gd name="connsiteX3" fmla="*/ 10673129 w 10682288"/>
              <a:gd name="connsiteY3" fmla="*/ 4521202 h 6034943"/>
              <a:gd name="connsiteX4" fmla="*/ 9836151 w 10682288"/>
              <a:gd name="connsiteY4" fmla="*/ 4634769 h 6034943"/>
              <a:gd name="connsiteX5" fmla="*/ 9667876 w 10682288"/>
              <a:gd name="connsiteY5" fmla="*/ 4984019 h 6034943"/>
              <a:gd name="connsiteX6" fmla="*/ 9680698 w 10682288"/>
              <a:gd name="connsiteY6" fmla="*/ 6008566 h 6034943"/>
              <a:gd name="connsiteX7" fmla="*/ 0 w 10682288"/>
              <a:gd name="connsiteY7" fmla="*/ 6034943 h 6034943"/>
              <a:gd name="connsiteX0" fmla="*/ 0 w 10682288"/>
              <a:gd name="connsiteY0" fmla="*/ 6034943 h 6034943"/>
              <a:gd name="connsiteX1" fmla="*/ 1508125 w 10682288"/>
              <a:gd name="connsiteY1" fmla="*/ 2443 h 6034943"/>
              <a:gd name="connsiteX2" fmla="*/ 10682288 w 10682288"/>
              <a:gd name="connsiteY2" fmla="*/ 0 h 6034943"/>
              <a:gd name="connsiteX3" fmla="*/ 10673129 w 10682288"/>
              <a:gd name="connsiteY3" fmla="*/ 4521202 h 6034943"/>
              <a:gd name="connsiteX4" fmla="*/ 9836151 w 10682288"/>
              <a:gd name="connsiteY4" fmla="*/ 4634769 h 6034943"/>
              <a:gd name="connsiteX5" fmla="*/ 9667876 w 10682288"/>
              <a:gd name="connsiteY5" fmla="*/ 4984019 h 6034943"/>
              <a:gd name="connsiteX6" fmla="*/ 9664701 w 10682288"/>
              <a:gd name="connsiteY6" fmla="*/ 5736494 h 6034943"/>
              <a:gd name="connsiteX7" fmla="*/ 9680698 w 10682288"/>
              <a:gd name="connsiteY7" fmla="*/ 6008566 h 6034943"/>
              <a:gd name="connsiteX8" fmla="*/ 0 w 10682288"/>
              <a:gd name="connsiteY8" fmla="*/ 6034943 h 6034943"/>
              <a:gd name="connsiteX0" fmla="*/ 0 w 10682288"/>
              <a:gd name="connsiteY0" fmla="*/ 6034943 h 6034943"/>
              <a:gd name="connsiteX1" fmla="*/ 1508125 w 10682288"/>
              <a:gd name="connsiteY1" fmla="*/ 2443 h 6034943"/>
              <a:gd name="connsiteX2" fmla="*/ 10682288 w 10682288"/>
              <a:gd name="connsiteY2" fmla="*/ 0 h 6034943"/>
              <a:gd name="connsiteX3" fmla="*/ 10673129 w 10682288"/>
              <a:gd name="connsiteY3" fmla="*/ 4521202 h 6034943"/>
              <a:gd name="connsiteX4" fmla="*/ 9836151 w 10682288"/>
              <a:gd name="connsiteY4" fmla="*/ 4634769 h 6034943"/>
              <a:gd name="connsiteX5" fmla="*/ 9667876 w 10682288"/>
              <a:gd name="connsiteY5" fmla="*/ 4984019 h 6034943"/>
              <a:gd name="connsiteX6" fmla="*/ 9664701 w 10682288"/>
              <a:gd name="connsiteY6" fmla="*/ 5736494 h 6034943"/>
              <a:gd name="connsiteX7" fmla="*/ 9680698 w 10682288"/>
              <a:gd name="connsiteY7" fmla="*/ 6008566 h 6034943"/>
              <a:gd name="connsiteX8" fmla="*/ 0 w 10682288"/>
              <a:gd name="connsiteY8" fmla="*/ 6034943 h 6034943"/>
              <a:gd name="connsiteX0" fmla="*/ 0 w 10682288"/>
              <a:gd name="connsiteY0" fmla="*/ 6034943 h 6034943"/>
              <a:gd name="connsiteX1" fmla="*/ 1508125 w 10682288"/>
              <a:gd name="connsiteY1" fmla="*/ 2443 h 6034943"/>
              <a:gd name="connsiteX2" fmla="*/ 10682288 w 10682288"/>
              <a:gd name="connsiteY2" fmla="*/ 0 h 6034943"/>
              <a:gd name="connsiteX3" fmla="*/ 10673129 w 10682288"/>
              <a:gd name="connsiteY3" fmla="*/ 4521202 h 6034943"/>
              <a:gd name="connsiteX4" fmla="*/ 9836151 w 10682288"/>
              <a:gd name="connsiteY4" fmla="*/ 4634769 h 6034943"/>
              <a:gd name="connsiteX5" fmla="*/ 9667876 w 10682288"/>
              <a:gd name="connsiteY5" fmla="*/ 4984019 h 6034943"/>
              <a:gd name="connsiteX6" fmla="*/ 9664701 w 10682288"/>
              <a:gd name="connsiteY6" fmla="*/ 5736494 h 6034943"/>
              <a:gd name="connsiteX7" fmla="*/ 9680698 w 10682288"/>
              <a:gd name="connsiteY7" fmla="*/ 6008566 h 6034943"/>
              <a:gd name="connsiteX8" fmla="*/ 0 w 10682288"/>
              <a:gd name="connsiteY8" fmla="*/ 6034943 h 6034943"/>
              <a:gd name="connsiteX0" fmla="*/ 0 w 10682288"/>
              <a:gd name="connsiteY0" fmla="*/ 6034943 h 6034943"/>
              <a:gd name="connsiteX1" fmla="*/ 1508125 w 10682288"/>
              <a:gd name="connsiteY1" fmla="*/ 2443 h 6034943"/>
              <a:gd name="connsiteX2" fmla="*/ 10682288 w 10682288"/>
              <a:gd name="connsiteY2" fmla="*/ 0 h 6034943"/>
              <a:gd name="connsiteX3" fmla="*/ 10673129 w 10682288"/>
              <a:gd name="connsiteY3" fmla="*/ 4521202 h 6034943"/>
              <a:gd name="connsiteX4" fmla="*/ 9836151 w 10682288"/>
              <a:gd name="connsiteY4" fmla="*/ 4634769 h 6034943"/>
              <a:gd name="connsiteX5" fmla="*/ 9667876 w 10682288"/>
              <a:gd name="connsiteY5" fmla="*/ 4984019 h 6034943"/>
              <a:gd name="connsiteX6" fmla="*/ 9664701 w 10682288"/>
              <a:gd name="connsiteY6" fmla="*/ 5736494 h 6034943"/>
              <a:gd name="connsiteX7" fmla="*/ 9680698 w 10682288"/>
              <a:gd name="connsiteY7" fmla="*/ 6008566 h 6034943"/>
              <a:gd name="connsiteX8" fmla="*/ 0 w 10682288"/>
              <a:gd name="connsiteY8" fmla="*/ 6034943 h 6034943"/>
              <a:gd name="connsiteX0" fmla="*/ 0 w 10682288"/>
              <a:gd name="connsiteY0" fmla="*/ 6034943 h 6034943"/>
              <a:gd name="connsiteX1" fmla="*/ 22225 w 10682288"/>
              <a:gd name="connsiteY1" fmla="*/ 18772 h 6034943"/>
              <a:gd name="connsiteX2" fmla="*/ 10682288 w 10682288"/>
              <a:gd name="connsiteY2" fmla="*/ 0 h 6034943"/>
              <a:gd name="connsiteX3" fmla="*/ 10673129 w 10682288"/>
              <a:gd name="connsiteY3" fmla="*/ 4521202 h 6034943"/>
              <a:gd name="connsiteX4" fmla="*/ 9836151 w 10682288"/>
              <a:gd name="connsiteY4" fmla="*/ 4634769 h 6034943"/>
              <a:gd name="connsiteX5" fmla="*/ 9667876 w 10682288"/>
              <a:gd name="connsiteY5" fmla="*/ 4984019 h 6034943"/>
              <a:gd name="connsiteX6" fmla="*/ 9664701 w 10682288"/>
              <a:gd name="connsiteY6" fmla="*/ 5736494 h 6034943"/>
              <a:gd name="connsiteX7" fmla="*/ 9680698 w 10682288"/>
              <a:gd name="connsiteY7" fmla="*/ 6008566 h 6034943"/>
              <a:gd name="connsiteX8" fmla="*/ 0 w 10682288"/>
              <a:gd name="connsiteY8" fmla="*/ 6034943 h 6034943"/>
              <a:gd name="connsiteX0" fmla="*/ 637409 w 11319697"/>
              <a:gd name="connsiteY0" fmla="*/ 6034943 h 6034943"/>
              <a:gd name="connsiteX1" fmla="*/ 1259710 w 11319697"/>
              <a:gd name="connsiteY1" fmla="*/ 2183669 h 6034943"/>
              <a:gd name="connsiteX2" fmla="*/ 659634 w 11319697"/>
              <a:gd name="connsiteY2" fmla="*/ 18772 h 6034943"/>
              <a:gd name="connsiteX3" fmla="*/ 11319697 w 11319697"/>
              <a:gd name="connsiteY3" fmla="*/ 0 h 6034943"/>
              <a:gd name="connsiteX4" fmla="*/ 11310538 w 11319697"/>
              <a:gd name="connsiteY4" fmla="*/ 4521202 h 6034943"/>
              <a:gd name="connsiteX5" fmla="*/ 10473560 w 11319697"/>
              <a:gd name="connsiteY5" fmla="*/ 4634769 h 6034943"/>
              <a:gd name="connsiteX6" fmla="*/ 10305285 w 11319697"/>
              <a:gd name="connsiteY6" fmla="*/ 4984019 h 6034943"/>
              <a:gd name="connsiteX7" fmla="*/ 10302110 w 11319697"/>
              <a:gd name="connsiteY7" fmla="*/ 5736494 h 6034943"/>
              <a:gd name="connsiteX8" fmla="*/ 10318107 w 11319697"/>
              <a:gd name="connsiteY8" fmla="*/ 6008566 h 6034943"/>
              <a:gd name="connsiteX9" fmla="*/ 637409 w 11319697"/>
              <a:gd name="connsiteY9" fmla="*/ 6034943 h 6034943"/>
              <a:gd name="connsiteX0" fmla="*/ 809235 w 11491523"/>
              <a:gd name="connsiteY0" fmla="*/ 6034943 h 6034943"/>
              <a:gd name="connsiteX1" fmla="*/ 1431536 w 11491523"/>
              <a:gd name="connsiteY1" fmla="*/ 2183669 h 6034943"/>
              <a:gd name="connsiteX2" fmla="*/ 844162 w 11491523"/>
              <a:gd name="connsiteY2" fmla="*/ 1882044 h 6034943"/>
              <a:gd name="connsiteX3" fmla="*/ 831460 w 11491523"/>
              <a:gd name="connsiteY3" fmla="*/ 18772 h 6034943"/>
              <a:gd name="connsiteX4" fmla="*/ 11491523 w 11491523"/>
              <a:gd name="connsiteY4" fmla="*/ 0 h 6034943"/>
              <a:gd name="connsiteX5" fmla="*/ 11482364 w 11491523"/>
              <a:gd name="connsiteY5" fmla="*/ 4521202 h 6034943"/>
              <a:gd name="connsiteX6" fmla="*/ 10645386 w 11491523"/>
              <a:gd name="connsiteY6" fmla="*/ 4634769 h 6034943"/>
              <a:gd name="connsiteX7" fmla="*/ 10477111 w 11491523"/>
              <a:gd name="connsiteY7" fmla="*/ 4984019 h 6034943"/>
              <a:gd name="connsiteX8" fmla="*/ 10473936 w 11491523"/>
              <a:gd name="connsiteY8" fmla="*/ 5736494 h 6034943"/>
              <a:gd name="connsiteX9" fmla="*/ 10489933 w 11491523"/>
              <a:gd name="connsiteY9" fmla="*/ 6008566 h 6034943"/>
              <a:gd name="connsiteX10" fmla="*/ 809235 w 11491523"/>
              <a:gd name="connsiteY10" fmla="*/ 6034943 h 6034943"/>
              <a:gd name="connsiteX0" fmla="*/ 809235 w 11491523"/>
              <a:gd name="connsiteY0" fmla="*/ 6034943 h 6034943"/>
              <a:gd name="connsiteX1" fmla="*/ 1431536 w 11491523"/>
              <a:gd name="connsiteY1" fmla="*/ 2183669 h 6034943"/>
              <a:gd name="connsiteX2" fmla="*/ 844162 w 11491523"/>
              <a:gd name="connsiteY2" fmla="*/ 2174144 h 6034943"/>
              <a:gd name="connsiteX3" fmla="*/ 831460 w 11491523"/>
              <a:gd name="connsiteY3" fmla="*/ 18772 h 6034943"/>
              <a:gd name="connsiteX4" fmla="*/ 11491523 w 11491523"/>
              <a:gd name="connsiteY4" fmla="*/ 0 h 6034943"/>
              <a:gd name="connsiteX5" fmla="*/ 11482364 w 11491523"/>
              <a:gd name="connsiteY5" fmla="*/ 4521202 h 6034943"/>
              <a:gd name="connsiteX6" fmla="*/ 10645386 w 11491523"/>
              <a:gd name="connsiteY6" fmla="*/ 4634769 h 6034943"/>
              <a:gd name="connsiteX7" fmla="*/ 10477111 w 11491523"/>
              <a:gd name="connsiteY7" fmla="*/ 4984019 h 6034943"/>
              <a:gd name="connsiteX8" fmla="*/ 10473936 w 11491523"/>
              <a:gd name="connsiteY8" fmla="*/ 5736494 h 6034943"/>
              <a:gd name="connsiteX9" fmla="*/ 10489933 w 11491523"/>
              <a:gd name="connsiteY9" fmla="*/ 6008566 h 6034943"/>
              <a:gd name="connsiteX10" fmla="*/ 809235 w 11491523"/>
              <a:gd name="connsiteY10" fmla="*/ 6034943 h 6034943"/>
              <a:gd name="connsiteX0" fmla="*/ 787760 w 11470048"/>
              <a:gd name="connsiteY0" fmla="*/ 6034943 h 6034943"/>
              <a:gd name="connsiteX1" fmla="*/ 1410061 w 11470048"/>
              <a:gd name="connsiteY1" fmla="*/ 2183669 h 6034943"/>
              <a:gd name="connsiteX2" fmla="*/ 822687 w 11470048"/>
              <a:gd name="connsiteY2" fmla="*/ 2174144 h 6034943"/>
              <a:gd name="connsiteX3" fmla="*/ 809985 w 11470048"/>
              <a:gd name="connsiteY3" fmla="*/ 18772 h 6034943"/>
              <a:gd name="connsiteX4" fmla="*/ 11470048 w 11470048"/>
              <a:gd name="connsiteY4" fmla="*/ 0 h 6034943"/>
              <a:gd name="connsiteX5" fmla="*/ 11460889 w 11470048"/>
              <a:gd name="connsiteY5" fmla="*/ 4521202 h 6034943"/>
              <a:gd name="connsiteX6" fmla="*/ 10623911 w 11470048"/>
              <a:gd name="connsiteY6" fmla="*/ 4634769 h 6034943"/>
              <a:gd name="connsiteX7" fmla="*/ 10455636 w 11470048"/>
              <a:gd name="connsiteY7" fmla="*/ 4984019 h 6034943"/>
              <a:gd name="connsiteX8" fmla="*/ 10452461 w 11470048"/>
              <a:gd name="connsiteY8" fmla="*/ 5736494 h 6034943"/>
              <a:gd name="connsiteX9" fmla="*/ 10468458 w 11470048"/>
              <a:gd name="connsiteY9" fmla="*/ 6008566 h 6034943"/>
              <a:gd name="connsiteX10" fmla="*/ 787760 w 11470048"/>
              <a:gd name="connsiteY10" fmla="*/ 6034943 h 6034943"/>
              <a:gd name="connsiteX0" fmla="*/ 775997 w 11458285"/>
              <a:gd name="connsiteY0" fmla="*/ 6034943 h 6034943"/>
              <a:gd name="connsiteX1" fmla="*/ 1398298 w 11458285"/>
              <a:gd name="connsiteY1" fmla="*/ 2183669 h 6034943"/>
              <a:gd name="connsiteX2" fmla="*/ 810924 w 11458285"/>
              <a:gd name="connsiteY2" fmla="*/ 2174144 h 6034943"/>
              <a:gd name="connsiteX3" fmla="*/ 814097 w 11458285"/>
              <a:gd name="connsiteY3" fmla="*/ 2897 h 6034943"/>
              <a:gd name="connsiteX4" fmla="*/ 11458285 w 11458285"/>
              <a:gd name="connsiteY4" fmla="*/ 0 h 6034943"/>
              <a:gd name="connsiteX5" fmla="*/ 11449126 w 11458285"/>
              <a:gd name="connsiteY5" fmla="*/ 4521202 h 6034943"/>
              <a:gd name="connsiteX6" fmla="*/ 10612148 w 11458285"/>
              <a:gd name="connsiteY6" fmla="*/ 4634769 h 6034943"/>
              <a:gd name="connsiteX7" fmla="*/ 10443873 w 11458285"/>
              <a:gd name="connsiteY7" fmla="*/ 4984019 h 6034943"/>
              <a:gd name="connsiteX8" fmla="*/ 10440698 w 11458285"/>
              <a:gd name="connsiteY8" fmla="*/ 5736494 h 6034943"/>
              <a:gd name="connsiteX9" fmla="*/ 10456695 w 11458285"/>
              <a:gd name="connsiteY9" fmla="*/ 6008566 h 6034943"/>
              <a:gd name="connsiteX10" fmla="*/ 775997 w 11458285"/>
              <a:gd name="connsiteY10" fmla="*/ 6034943 h 6034943"/>
              <a:gd name="connsiteX0" fmla="*/ 584894 w 11267182"/>
              <a:gd name="connsiteY0" fmla="*/ 6034943 h 6034943"/>
              <a:gd name="connsiteX1" fmla="*/ 1207195 w 11267182"/>
              <a:gd name="connsiteY1" fmla="*/ 2183669 h 6034943"/>
              <a:gd name="connsiteX2" fmla="*/ 619821 w 11267182"/>
              <a:gd name="connsiteY2" fmla="*/ 2174144 h 6034943"/>
              <a:gd name="connsiteX3" fmla="*/ 622994 w 11267182"/>
              <a:gd name="connsiteY3" fmla="*/ 2897 h 6034943"/>
              <a:gd name="connsiteX4" fmla="*/ 11267182 w 11267182"/>
              <a:gd name="connsiteY4" fmla="*/ 0 h 6034943"/>
              <a:gd name="connsiteX5" fmla="*/ 11258023 w 11267182"/>
              <a:gd name="connsiteY5" fmla="*/ 4521202 h 6034943"/>
              <a:gd name="connsiteX6" fmla="*/ 10421045 w 11267182"/>
              <a:gd name="connsiteY6" fmla="*/ 4634769 h 6034943"/>
              <a:gd name="connsiteX7" fmla="*/ 10252770 w 11267182"/>
              <a:gd name="connsiteY7" fmla="*/ 4984019 h 6034943"/>
              <a:gd name="connsiteX8" fmla="*/ 10249595 w 11267182"/>
              <a:gd name="connsiteY8" fmla="*/ 5736494 h 6034943"/>
              <a:gd name="connsiteX9" fmla="*/ 10265592 w 11267182"/>
              <a:gd name="connsiteY9" fmla="*/ 6008566 h 6034943"/>
              <a:gd name="connsiteX10" fmla="*/ 584894 w 11267182"/>
              <a:gd name="connsiteY10" fmla="*/ 6034943 h 6034943"/>
              <a:gd name="connsiteX0" fmla="*/ 584894 w 11267182"/>
              <a:gd name="connsiteY0" fmla="*/ 6038396 h 6038396"/>
              <a:gd name="connsiteX1" fmla="*/ 1207195 w 11267182"/>
              <a:gd name="connsiteY1" fmla="*/ 2187122 h 6038396"/>
              <a:gd name="connsiteX2" fmla="*/ 619821 w 11267182"/>
              <a:gd name="connsiteY2" fmla="*/ 2177597 h 6038396"/>
              <a:gd name="connsiteX3" fmla="*/ 613469 w 11267182"/>
              <a:gd name="connsiteY3" fmla="*/ 0 h 6038396"/>
              <a:gd name="connsiteX4" fmla="*/ 11267182 w 11267182"/>
              <a:gd name="connsiteY4" fmla="*/ 3453 h 6038396"/>
              <a:gd name="connsiteX5" fmla="*/ 11258023 w 11267182"/>
              <a:gd name="connsiteY5" fmla="*/ 4524655 h 6038396"/>
              <a:gd name="connsiteX6" fmla="*/ 10421045 w 11267182"/>
              <a:gd name="connsiteY6" fmla="*/ 4638222 h 6038396"/>
              <a:gd name="connsiteX7" fmla="*/ 10252770 w 11267182"/>
              <a:gd name="connsiteY7" fmla="*/ 4987472 h 6038396"/>
              <a:gd name="connsiteX8" fmla="*/ 10249595 w 11267182"/>
              <a:gd name="connsiteY8" fmla="*/ 5739947 h 6038396"/>
              <a:gd name="connsiteX9" fmla="*/ 10265592 w 11267182"/>
              <a:gd name="connsiteY9" fmla="*/ 6012019 h 6038396"/>
              <a:gd name="connsiteX10" fmla="*/ 584894 w 11267182"/>
              <a:gd name="connsiteY10" fmla="*/ 6038396 h 6038396"/>
              <a:gd name="connsiteX0" fmla="*/ 584894 w 11267182"/>
              <a:gd name="connsiteY0" fmla="*/ 6038396 h 6038396"/>
              <a:gd name="connsiteX1" fmla="*/ 1207195 w 11267182"/>
              <a:gd name="connsiteY1" fmla="*/ 2187122 h 6038396"/>
              <a:gd name="connsiteX2" fmla="*/ 619821 w 11267182"/>
              <a:gd name="connsiteY2" fmla="*/ 2177597 h 6038396"/>
              <a:gd name="connsiteX3" fmla="*/ 613469 w 11267182"/>
              <a:gd name="connsiteY3" fmla="*/ 0 h 6038396"/>
              <a:gd name="connsiteX4" fmla="*/ 11267182 w 11267182"/>
              <a:gd name="connsiteY4" fmla="*/ 3453 h 6038396"/>
              <a:gd name="connsiteX5" fmla="*/ 11258023 w 11267182"/>
              <a:gd name="connsiteY5" fmla="*/ 4524655 h 6038396"/>
              <a:gd name="connsiteX6" fmla="*/ 10421045 w 11267182"/>
              <a:gd name="connsiteY6" fmla="*/ 4638222 h 6038396"/>
              <a:gd name="connsiteX7" fmla="*/ 10252770 w 11267182"/>
              <a:gd name="connsiteY7" fmla="*/ 4987472 h 6038396"/>
              <a:gd name="connsiteX8" fmla="*/ 10249595 w 11267182"/>
              <a:gd name="connsiteY8" fmla="*/ 5739947 h 6038396"/>
              <a:gd name="connsiteX9" fmla="*/ 10265592 w 11267182"/>
              <a:gd name="connsiteY9" fmla="*/ 6012019 h 6038396"/>
              <a:gd name="connsiteX10" fmla="*/ 584894 w 11267182"/>
              <a:gd name="connsiteY10" fmla="*/ 6038396 h 6038396"/>
              <a:gd name="connsiteX0" fmla="*/ 584894 w 11267182"/>
              <a:gd name="connsiteY0" fmla="*/ 6038396 h 6038396"/>
              <a:gd name="connsiteX1" fmla="*/ 1207195 w 11267182"/>
              <a:gd name="connsiteY1" fmla="*/ 2187122 h 6038396"/>
              <a:gd name="connsiteX2" fmla="*/ 619821 w 11267182"/>
              <a:gd name="connsiteY2" fmla="*/ 2177597 h 6038396"/>
              <a:gd name="connsiteX3" fmla="*/ 613469 w 11267182"/>
              <a:gd name="connsiteY3" fmla="*/ 0 h 6038396"/>
              <a:gd name="connsiteX4" fmla="*/ 11267182 w 11267182"/>
              <a:gd name="connsiteY4" fmla="*/ 3453 h 6038396"/>
              <a:gd name="connsiteX5" fmla="*/ 11258023 w 11267182"/>
              <a:gd name="connsiteY5" fmla="*/ 4524655 h 6038396"/>
              <a:gd name="connsiteX6" fmla="*/ 10421045 w 11267182"/>
              <a:gd name="connsiteY6" fmla="*/ 4638222 h 6038396"/>
              <a:gd name="connsiteX7" fmla="*/ 10252770 w 11267182"/>
              <a:gd name="connsiteY7" fmla="*/ 4987472 h 6038396"/>
              <a:gd name="connsiteX8" fmla="*/ 10249595 w 11267182"/>
              <a:gd name="connsiteY8" fmla="*/ 5739947 h 6038396"/>
              <a:gd name="connsiteX9" fmla="*/ 10265592 w 11267182"/>
              <a:gd name="connsiteY9" fmla="*/ 6012019 h 6038396"/>
              <a:gd name="connsiteX10" fmla="*/ 584894 w 11267182"/>
              <a:gd name="connsiteY10" fmla="*/ 6038396 h 6038396"/>
              <a:gd name="connsiteX0" fmla="*/ 478656 w 11160944"/>
              <a:gd name="connsiteY0" fmla="*/ 6038396 h 6038396"/>
              <a:gd name="connsiteX1" fmla="*/ 1100957 w 11160944"/>
              <a:gd name="connsiteY1" fmla="*/ 2187122 h 6038396"/>
              <a:gd name="connsiteX2" fmla="*/ 513583 w 11160944"/>
              <a:gd name="connsiteY2" fmla="*/ 2177597 h 6038396"/>
              <a:gd name="connsiteX3" fmla="*/ 507231 w 11160944"/>
              <a:gd name="connsiteY3" fmla="*/ 0 h 6038396"/>
              <a:gd name="connsiteX4" fmla="*/ 11160944 w 11160944"/>
              <a:gd name="connsiteY4" fmla="*/ 3453 h 6038396"/>
              <a:gd name="connsiteX5" fmla="*/ 11151785 w 11160944"/>
              <a:gd name="connsiteY5" fmla="*/ 4524655 h 6038396"/>
              <a:gd name="connsiteX6" fmla="*/ 10314807 w 11160944"/>
              <a:gd name="connsiteY6" fmla="*/ 4638222 h 6038396"/>
              <a:gd name="connsiteX7" fmla="*/ 10146532 w 11160944"/>
              <a:gd name="connsiteY7" fmla="*/ 4987472 h 6038396"/>
              <a:gd name="connsiteX8" fmla="*/ 10143357 w 11160944"/>
              <a:gd name="connsiteY8" fmla="*/ 5739947 h 6038396"/>
              <a:gd name="connsiteX9" fmla="*/ 10159354 w 11160944"/>
              <a:gd name="connsiteY9" fmla="*/ 6012019 h 6038396"/>
              <a:gd name="connsiteX10" fmla="*/ 478656 w 11160944"/>
              <a:gd name="connsiteY10" fmla="*/ 6038396 h 6038396"/>
              <a:gd name="connsiteX0" fmla="*/ 424440 w 11106728"/>
              <a:gd name="connsiteY0" fmla="*/ 6038396 h 6038396"/>
              <a:gd name="connsiteX1" fmla="*/ 2104015 w 11106728"/>
              <a:gd name="connsiteY1" fmla="*/ 2180772 h 6038396"/>
              <a:gd name="connsiteX2" fmla="*/ 1046741 w 11106728"/>
              <a:gd name="connsiteY2" fmla="*/ 2187122 h 6038396"/>
              <a:gd name="connsiteX3" fmla="*/ 459367 w 11106728"/>
              <a:gd name="connsiteY3" fmla="*/ 2177597 h 6038396"/>
              <a:gd name="connsiteX4" fmla="*/ 453015 w 11106728"/>
              <a:gd name="connsiteY4" fmla="*/ 0 h 6038396"/>
              <a:gd name="connsiteX5" fmla="*/ 11106728 w 11106728"/>
              <a:gd name="connsiteY5" fmla="*/ 3453 h 6038396"/>
              <a:gd name="connsiteX6" fmla="*/ 11097569 w 11106728"/>
              <a:gd name="connsiteY6" fmla="*/ 4524655 h 6038396"/>
              <a:gd name="connsiteX7" fmla="*/ 10260591 w 11106728"/>
              <a:gd name="connsiteY7" fmla="*/ 4638222 h 6038396"/>
              <a:gd name="connsiteX8" fmla="*/ 10092316 w 11106728"/>
              <a:gd name="connsiteY8" fmla="*/ 4987472 h 6038396"/>
              <a:gd name="connsiteX9" fmla="*/ 10089141 w 11106728"/>
              <a:gd name="connsiteY9" fmla="*/ 5739947 h 6038396"/>
              <a:gd name="connsiteX10" fmla="*/ 10105138 w 11106728"/>
              <a:gd name="connsiteY10" fmla="*/ 6012019 h 6038396"/>
              <a:gd name="connsiteX11" fmla="*/ 424440 w 11106728"/>
              <a:gd name="connsiteY11" fmla="*/ 6038396 h 6038396"/>
              <a:gd name="connsiteX0" fmla="*/ 424440 w 11106728"/>
              <a:gd name="connsiteY0" fmla="*/ 6038396 h 6038396"/>
              <a:gd name="connsiteX1" fmla="*/ 2104015 w 11106728"/>
              <a:gd name="connsiteY1" fmla="*/ 2180772 h 6038396"/>
              <a:gd name="connsiteX2" fmla="*/ 1046741 w 11106728"/>
              <a:gd name="connsiteY2" fmla="*/ 2187122 h 6038396"/>
              <a:gd name="connsiteX3" fmla="*/ 459367 w 11106728"/>
              <a:gd name="connsiteY3" fmla="*/ 2177597 h 6038396"/>
              <a:gd name="connsiteX4" fmla="*/ 453015 w 11106728"/>
              <a:gd name="connsiteY4" fmla="*/ 0 h 6038396"/>
              <a:gd name="connsiteX5" fmla="*/ 11106728 w 11106728"/>
              <a:gd name="connsiteY5" fmla="*/ 3453 h 6038396"/>
              <a:gd name="connsiteX6" fmla="*/ 11097569 w 11106728"/>
              <a:gd name="connsiteY6" fmla="*/ 4524655 h 6038396"/>
              <a:gd name="connsiteX7" fmla="*/ 10260591 w 11106728"/>
              <a:gd name="connsiteY7" fmla="*/ 4638222 h 6038396"/>
              <a:gd name="connsiteX8" fmla="*/ 10092316 w 11106728"/>
              <a:gd name="connsiteY8" fmla="*/ 4987472 h 6038396"/>
              <a:gd name="connsiteX9" fmla="*/ 10089141 w 11106728"/>
              <a:gd name="connsiteY9" fmla="*/ 5739947 h 6038396"/>
              <a:gd name="connsiteX10" fmla="*/ 10105138 w 11106728"/>
              <a:gd name="connsiteY10" fmla="*/ 6012019 h 6038396"/>
              <a:gd name="connsiteX11" fmla="*/ 424440 w 11106728"/>
              <a:gd name="connsiteY11" fmla="*/ 6038396 h 6038396"/>
              <a:gd name="connsiteX0" fmla="*/ 424440 w 11106728"/>
              <a:gd name="connsiteY0" fmla="*/ 6038396 h 6038396"/>
              <a:gd name="connsiteX1" fmla="*/ 2104015 w 11106728"/>
              <a:gd name="connsiteY1" fmla="*/ 2180772 h 6038396"/>
              <a:gd name="connsiteX2" fmla="*/ 1046741 w 11106728"/>
              <a:gd name="connsiteY2" fmla="*/ 2187122 h 6038396"/>
              <a:gd name="connsiteX3" fmla="*/ 459367 w 11106728"/>
              <a:gd name="connsiteY3" fmla="*/ 2177597 h 6038396"/>
              <a:gd name="connsiteX4" fmla="*/ 453015 w 11106728"/>
              <a:gd name="connsiteY4" fmla="*/ 0 h 6038396"/>
              <a:gd name="connsiteX5" fmla="*/ 11106728 w 11106728"/>
              <a:gd name="connsiteY5" fmla="*/ 3453 h 6038396"/>
              <a:gd name="connsiteX6" fmla="*/ 11097569 w 11106728"/>
              <a:gd name="connsiteY6" fmla="*/ 4524655 h 6038396"/>
              <a:gd name="connsiteX7" fmla="*/ 10260591 w 11106728"/>
              <a:gd name="connsiteY7" fmla="*/ 4638222 h 6038396"/>
              <a:gd name="connsiteX8" fmla="*/ 10092316 w 11106728"/>
              <a:gd name="connsiteY8" fmla="*/ 4987472 h 6038396"/>
              <a:gd name="connsiteX9" fmla="*/ 10089141 w 11106728"/>
              <a:gd name="connsiteY9" fmla="*/ 5739947 h 6038396"/>
              <a:gd name="connsiteX10" fmla="*/ 10105138 w 11106728"/>
              <a:gd name="connsiteY10" fmla="*/ 6012019 h 6038396"/>
              <a:gd name="connsiteX11" fmla="*/ 424440 w 11106728"/>
              <a:gd name="connsiteY11" fmla="*/ 6038396 h 6038396"/>
              <a:gd name="connsiteX0" fmla="*/ 424440 w 11106728"/>
              <a:gd name="connsiteY0" fmla="*/ 6038396 h 6038396"/>
              <a:gd name="connsiteX1" fmla="*/ 2104015 w 11106728"/>
              <a:gd name="connsiteY1" fmla="*/ 2180772 h 6038396"/>
              <a:gd name="connsiteX2" fmla="*/ 1046741 w 11106728"/>
              <a:gd name="connsiteY2" fmla="*/ 2187122 h 6038396"/>
              <a:gd name="connsiteX3" fmla="*/ 459367 w 11106728"/>
              <a:gd name="connsiteY3" fmla="*/ 2177597 h 6038396"/>
              <a:gd name="connsiteX4" fmla="*/ 453015 w 11106728"/>
              <a:gd name="connsiteY4" fmla="*/ 0 h 6038396"/>
              <a:gd name="connsiteX5" fmla="*/ 11106728 w 11106728"/>
              <a:gd name="connsiteY5" fmla="*/ 3453 h 6038396"/>
              <a:gd name="connsiteX6" fmla="*/ 11097569 w 11106728"/>
              <a:gd name="connsiteY6" fmla="*/ 4524655 h 6038396"/>
              <a:gd name="connsiteX7" fmla="*/ 10260591 w 11106728"/>
              <a:gd name="connsiteY7" fmla="*/ 4638222 h 6038396"/>
              <a:gd name="connsiteX8" fmla="*/ 10092316 w 11106728"/>
              <a:gd name="connsiteY8" fmla="*/ 4987472 h 6038396"/>
              <a:gd name="connsiteX9" fmla="*/ 10089141 w 11106728"/>
              <a:gd name="connsiteY9" fmla="*/ 5739947 h 6038396"/>
              <a:gd name="connsiteX10" fmla="*/ 10105138 w 11106728"/>
              <a:gd name="connsiteY10" fmla="*/ 6012019 h 6038396"/>
              <a:gd name="connsiteX11" fmla="*/ 424440 w 11106728"/>
              <a:gd name="connsiteY11" fmla="*/ 6038396 h 6038396"/>
              <a:gd name="connsiteX0" fmla="*/ 343016 w 11025304"/>
              <a:gd name="connsiteY0" fmla="*/ 6038396 h 6038396"/>
              <a:gd name="connsiteX1" fmla="*/ 2489316 w 11025304"/>
              <a:gd name="connsiteY1" fmla="*/ 2644322 h 6038396"/>
              <a:gd name="connsiteX2" fmla="*/ 2022591 w 11025304"/>
              <a:gd name="connsiteY2" fmla="*/ 2180772 h 6038396"/>
              <a:gd name="connsiteX3" fmla="*/ 965317 w 11025304"/>
              <a:gd name="connsiteY3" fmla="*/ 2187122 h 6038396"/>
              <a:gd name="connsiteX4" fmla="*/ 377943 w 11025304"/>
              <a:gd name="connsiteY4" fmla="*/ 2177597 h 6038396"/>
              <a:gd name="connsiteX5" fmla="*/ 371591 w 11025304"/>
              <a:gd name="connsiteY5" fmla="*/ 0 h 6038396"/>
              <a:gd name="connsiteX6" fmla="*/ 11025304 w 11025304"/>
              <a:gd name="connsiteY6" fmla="*/ 3453 h 6038396"/>
              <a:gd name="connsiteX7" fmla="*/ 11016145 w 11025304"/>
              <a:gd name="connsiteY7" fmla="*/ 4524655 h 6038396"/>
              <a:gd name="connsiteX8" fmla="*/ 10179167 w 11025304"/>
              <a:gd name="connsiteY8" fmla="*/ 4638222 h 6038396"/>
              <a:gd name="connsiteX9" fmla="*/ 10010892 w 11025304"/>
              <a:gd name="connsiteY9" fmla="*/ 4987472 h 6038396"/>
              <a:gd name="connsiteX10" fmla="*/ 10007717 w 11025304"/>
              <a:gd name="connsiteY10" fmla="*/ 5739947 h 6038396"/>
              <a:gd name="connsiteX11" fmla="*/ 10023714 w 11025304"/>
              <a:gd name="connsiteY11" fmla="*/ 6012019 h 6038396"/>
              <a:gd name="connsiteX12" fmla="*/ 343016 w 11025304"/>
              <a:gd name="connsiteY12" fmla="*/ 6038396 h 6038396"/>
              <a:gd name="connsiteX0" fmla="*/ 343016 w 11025304"/>
              <a:gd name="connsiteY0" fmla="*/ 6038396 h 6038396"/>
              <a:gd name="connsiteX1" fmla="*/ 2489316 w 11025304"/>
              <a:gd name="connsiteY1" fmla="*/ 2644322 h 6038396"/>
              <a:gd name="connsiteX2" fmla="*/ 2022591 w 11025304"/>
              <a:gd name="connsiteY2" fmla="*/ 2180772 h 6038396"/>
              <a:gd name="connsiteX3" fmla="*/ 965317 w 11025304"/>
              <a:gd name="connsiteY3" fmla="*/ 2187122 h 6038396"/>
              <a:gd name="connsiteX4" fmla="*/ 377943 w 11025304"/>
              <a:gd name="connsiteY4" fmla="*/ 2177597 h 6038396"/>
              <a:gd name="connsiteX5" fmla="*/ 371591 w 11025304"/>
              <a:gd name="connsiteY5" fmla="*/ 0 h 6038396"/>
              <a:gd name="connsiteX6" fmla="*/ 11025304 w 11025304"/>
              <a:gd name="connsiteY6" fmla="*/ 3453 h 6038396"/>
              <a:gd name="connsiteX7" fmla="*/ 11016145 w 11025304"/>
              <a:gd name="connsiteY7" fmla="*/ 4524655 h 6038396"/>
              <a:gd name="connsiteX8" fmla="*/ 10179167 w 11025304"/>
              <a:gd name="connsiteY8" fmla="*/ 4638222 h 6038396"/>
              <a:gd name="connsiteX9" fmla="*/ 10010892 w 11025304"/>
              <a:gd name="connsiteY9" fmla="*/ 4987472 h 6038396"/>
              <a:gd name="connsiteX10" fmla="*/ 10007717 w 11025304"/>
              <a:gd name="connsiteY10" fmla="*/ 5739947 h 6038396"/>
              <a:gd name="connsiteX11" fmla="*/ 10023714 w 11025304"/>
              <a:gd name="connsiteY11" fmla="*/ 6012019 h 6038396"/>
              <a:gd name="connsiteX12" fmla="*/ 343016 w 11025304"/>
              <a:gd name="connsiteY12" fmla="*/ 6038396 h 6038396"/>
              <a:gd name="connsiteX0" fmla="*/ 343016 w 11025304"/>
              <a:gd name="connsiteY0" fmla="*/ 6038396 h 6038396"/>
              <a:gd name="connsiteX1" fmla="*/ 2489316 w 11025304"/>
              <a:gd name="connsiteY1" fmla="*/ 2644322 h 6038396"/>
              <a:gd name="connsiteX2" fmla="*/ 2022591 w 11025304"/>
              <a:gd name="connsiteY2" fmla="*/ 2180772 h 6038396"/>
              <a:gd name="connsiteX3" fmla="*/ 965317 w 11025304"/>
              <a:gd name="connsiteY3" fmla="*/ 2187122 h 6038396"/>
              <a:gd name="connsiteX4" fmla="*/ 377943 w 11025304"/>
              <a:gd name="connsiteY4" fmla="*/ 2177597 h 6038396"/>
              <a:gd name="connsiteX5" fmla="*/ 371591 w 11025304"/>
              <a:gd name="connsiteY5" fmla="*/ 0 h 6038396"/>
              <a:gd name="connsiteX6" fmla="*/ 11025304 w 11025304"/>
              <a:gd name="connsiteY6" fmla="*/ 3453 h 6038396"/>
              <a:gd name="connsiteX7" fmla="*/ 11016145 w 11025304"/>
              <a:gd name="connsiteY7" fmla="*/ 4524655 h 6038396"/>
              <a:gd name="connsiteX8" fmla="*/ 10179167 w 11025304"/>
              <a:gd name="connsiteY8" fmla="*/ 4638222 h 6038396"/>
              <a:gd name="connsiteX9" fmla="*/ 10010892 w 11025304"/>
              <a:gd name="connsiteY9" fmla="*/ 4987472 h 6038396"/>
              <a:gd name="connsiteX10" fmla="*/ 10007717 w 11025304"/>
              <a:gd name="connsiteY10" fmla="*/ 5739947 h 6038396"/>
              <a:gd name="connsiteX11" fmla="*/ 10023714 w 11025304"/>
              <a:gd name="connsiteY11" fmla="*/ 6012019 h 6038396"/>
              <a:gd name="connsiteX12" fmla="*/ 343016 w 11025304"/>
              <a:gd name="connsiteY12" fmla="*/ 6038396 h 6038396"/>
              <a:gd name="connsiteX0" fmla="*/ 377279 w 11059567"/>
              <a:gd name="connsiteY0" fmla="*/ 6038396 h 6038396"/>
              <a:gd name="connsiteX1" fmla="*/ 2520404 w 11059567"/>
              <a:gd name="connsiteY1" fmla="*/ 4079422 h 6038396"/>
              <a:gd name="connsiteX2" fmla="*/ 2523579 w 11059567"/>
              <a:gd name="connsiteY2" fmla="*/ 2644322 h 6038396"/>
              <a:gd name="connsiteX3" fmla="*/ 2056854 w 11059567"/>
              <a:gd name="connsiteY3" fmla="*/ 2180772 h 6038396"/>
              <a:gd name="connsiteX4" fmla="*/ 999580 w 11059567"/>
              <a:gd name="connsiteY4" fmla="*/ 2187122 h 6038396"/>
              <a:gd name="connsiteX5" fmla="*/ 412206 w 11059567"/>
              <a:gd name="connsiteY5" fmla="*/ 2177597 h 6038396"/>
              <a:gd name="connsiteX6" fmla="*/ 405854 w 11059567"/>
              <a:gd name="connsiteY6" fmla="*/ 0 h 6038396"/>
              <a:gd name="connsiteX7" fmla="*/ 11059567 w 11059567"/>
              <a:gd name="connsiteY7" fmla="*/ 3453 h 6038396"/>
              <a:gd name="connsiteX8" fmla="*/ 11050408 w 11059567"/>
              <a:gd name="connsiteY8" fmla="*/ 4524655 h 6038396"/>
              <a:gd name="connsiteX9" fmla="*/ 10213430 w 11059567"/>
              <a:gd name="connsiteY9" fmla="*/ 4638222 h 6038396"/>
              <a:gd name="connsiteX10" fmla="*/ 10045155 w 11059567"/>
              <a:gd name="connsiteY10" fmla="*/ 4987472 h 6038396"/>
              <a:gd name="connsiteX11" fmla="*/ 10041980 w 11059567"/>
              <a:gd name="connsiteY11" fmla="*/ 5739947 h 6038396"/>
              <a:gd name="connsiteX12" fmla="*/ 10057977 w 11059567"/>
              <a:gd name="connsiteY12" fmla="*/ 6012019 h 6038396"/>
              <a:gd name="connsiteX13" fmla="*/ 377279 w 11059567"/>
              <a:gd name="connsiteY13" fmla="*/ 6038396 h 6038396"/>
              <a:gd name="connsiteX0" fmla="*/ 377279 w 11059567"/>
              <a:gd name="connsiteY0" fmla="*/ 6038396 h 6038396"/>
              <a:gd name="connsiteX1" fmla="*/ 2520404 w 11059567"/>
              <a:gd name="connsiteY1" fmla="*/ 4079422 h 6038396"/>
              <a:gd name="connsiteX2" fmla="*/ 2523579 w 11059567"/>
              <a:gd name="connsiteY2" fmla="*/ 2644322 h 6038396"/>
              <a:gd name="connsiteX3" fmla="*/ 2056854 w 11059567"/>
              <a:gd name="connsiteY3" fmla="*/ 2180772 h 6038396"/>
              <a:gd name="connsiteX4" fmla="*/ 999580 w 11059567"/>
              <a:gd name="connsiteY4" fmla="*/ 2187122 h 6038396"/>
              <a:gd name="connsiteX5" fmla="*/ 412206 w 11059567"/>
              <a:gd name="connsiteY5" fmla="*/ 2177597 h 6038396"/>
              <a:gd name="connsiteX6" fmla="*/ 405854 w 11059567"/>
              <a:gd name="connsiteY6" fmla="*/ 0 h 6038396"/>
              <a:gd name="connsiteX7" fmla="*/ 11059567 w 11059567"/>
              <a:gd name="connsiteY7" fmla="*/ 3453 h 6038396"/>
              <a:gd name="connsiteX8" fmla="*/ 11050408 w 11059567"/>
              <a:gd name="connsiteY8" fmla="*/ 4524655 h 6038396"/>
              <a:gd name="connsiteX9" fmla="*/ 10213430 w 11059567"/>
              <a:gd name="connsiteY9" fmla="*/ 4638222 h 6038396"/>
              <a:gd name="connsiteX10" fmla="*/ 10045155 w 11059567"/>
              <a:gd name="connsiteY10" fmla="*/ 4987472 h 6038396"/>
              <a:gd name="connsiteX11" fmla="*/ 10041980 w 11059567"/>
              <a:gd name="connsiteY11" fmla="*/ 5739947 h 6038396"/>
              <a:gd name="connsiteX12" fmla="*/ 10057977 w 11059567"/>
              <a:gd name="connsiteY12" fmla="*/ 6012019 h 6038396"/>
              <a:gd name="connsiteX13" fmla="*/ 377279 w 11059567"/>
              <a:gd name="connsiteY13" fmla="*/ 6038396 h 6038396"/>
              <a:gd name="connsiteX0" fmla="*/ 377279 w 11059567"/>
              <a:gd name="connsiteY0" fmla="*/ 6038396 h 6038396"/>
              <a:gd name="connsiteX1" fmla="*/ 2520404 w 11059567"/>
              <a:gd name="connsiteY1" fmla="*/ 4079422 h 6038396"/>
              <a:gd name="connsiteX2" fmla="*/ 2523579 w 11059567"/>
              <a:gd name="connsiteY2" fmla="*/ 2644322 h 6038396"/>
              <a:gd name="connsiteX3" fmla="*/ 2056854 w 11059567"/>
              <a:gd name="connsiteY3" fmla="*/ 2180772 h 6038396"/>
              <a:gd name="connsiteX4" fmla="*/ 999580 w 11059567"/>
              <a:gd name="connsiteY4" fmla="*/ 2187122 h 6038396"/>
              <a:gd name="connsiteX5" fmla="*/ 412206 w 11059567"/>
              <a:gd name="connsiteY5" fmla="*/ 2177597 h 6038396"/>
              <a:gd name="connsiteX6" fmla="*/ 405854 w 11059567"/>
              <a:gd name="connsiteY6" fmla="*/ 0 h 6038396"/>
              <a:gd name="connsiteX7" fmla="*/ 11059567 w 11059567"/>
              <a:gd name="connsiteY7" fmla="*/ 3453 h 6038396"/>
              <a:gd name="connsiteX8" fmla="*/ 11050408 w 11059567"/>
              <a:gd name="connsiteY8" fmla="*/ 4524655 h 6038396"/>
              <a:gd name="connsiteX9" fmla="*/ 10213430 w 11059567"/>
              <a:gd name="connsiteY9" fmla="*/ 4638222 h 6038396"/>
              <a:gd name="connsiteX10" fmla="*/ 10045155 w 11059567"/>
              <a:gd name="connsiteY10" fmla="*/ 4987472 h 6038396"/>
              <a:gd name="connsiteX11" fmla="*/ 10041980 w 11059567"/>
              <a:gd name="connsiteY11" fmla="*/ 5739947 h 6038396"/>
              <a:gd name="connsiteX12" fmla="*/ 10057977 w 11059567"/>
              <a:gd name="connsiteY12" fmla="*/ 6012019 h 6038396"/>
              <a:gd name="connsiteX13" fmla="*/ 377279 w 11059567"/>
              <a:gd name="connsiteY13" fmla="*/ 6038396 h 6038396"/>
              <a:gd name="connsiteX0" fmla="*/ 350912 w 11033200"/>
              <a:gd name="connsiteY0" fmla="*/ 6038396 h 6038396"/>
              <a:gd name="connsiteX1" fmla="*/ 2494038 w 11033200"/>
              <a:gd name="connsiteY1" fmla="*/ 4850947 h 6038396"/>
              <a:gd name="connsiteX2" fmla="*/ 2494037 w 11033200"/>
              <a:gd name="connsiteY2" fmla="*/ 4079422 h 6038396"/>
              <a:gd name="connsiteX3" fmla="*/ 2497212 w 11033200"/>
              <a:gd name="connsiteY3" fmla="*/ 2644322 h 6038396"/>
              <a:gd name="connsiteX4" fmla="*/ 2030487 w 11033200"/>
              <a:gd name="connsiteY4" fmla="*/ 2180772 h 6038396"/>
              <a:gd name="connsiteX5" fmla="*/ 973213 w 11033200"/>
              <a:gd name="connsiteY5" fmla="*/ 2187122 h 6038396"/>
              <a:gd name="connsiteX6" fmla="*/ 385839 w 11033200"/>
              <a:gd name="connsiteY6" fmla="*/ 2177597 h 6038396"/>
              <a:gd name="connsiteX7" fmla="*/ 379487 w 11033200"/>
              <a:gd name="connsiteY7" fmla="*/ 0 h 6038396"/>
              <a:gd name="connsiteX8" fmla="*/ 11033200 w 11033200"/>
              <a:gd name="connsiteY8" fmla="*/ 3453 h 6038396"/>
              <a:gd name="connsiteX9" fmla="*/ 11024041 w 11033200"/>
              <a:gd name="connsiteY9" fmla="*/ 4524655 h 6038396"/>
              <a:gd name="connsiteX10" fmla="*/ 10187063 w 11033200"/>
              <a:gd name="connsiteY10" fmla="*/ 4638222 h 6038396"/>
              <a:gd name="connsiteX11" fmla="*/ 10018788 w 11033200"/>
              <a:gd name="connsiteY11" fmla="*/ 4987472 h 6038396"/>
              <a:gd name="connsiteX12" fmla="*/ 10015613 w 11033200"/>
              <a:gd name="connsiteY12" fmla="*/ 5739947 h 6038396"/>
              <a:gd name="connsiteX13" fmla="*/ 10031610 w 11033200"/>
              <a:gd name="connsiteY13" fmla="*/ 6012019 h 6038396"/>
              <a:gd name="connsiteX14" fmla="*/ 350912 w 11033200"/>
              <a:gd name="connsiteY14" fmla="*/ 6038396 h 6038396"/>
              <a:gd name="connsiteX0" fmla="*/ 350912 w 11033200"/>
              <a:gd name="connsiteY0" fmla="*/ 6038396 h 6038396"/>
              <a:gd name="connsiteX1" fmla="*/ 2494038 w 11033200"/>
              <a:gd name="connsiteY1" fmla="*/ 4850947 h 6038396"/>
              <a:gd name="connsiteX2" fmla="*/ 2494037 w 11033200"/>
              <a:gd name="connsiteY2" fmla="*/ 4079422 h 6038396"/>
              <a:gd name="connsiteX3" fmla="*/ 2497212 w 11033200"/>
              <a:gd name="connsiteY3" fmla="*/ 2644322 h 6038396"/>
              <a:gd name="connsiteX4" fmla="*/ 2030487 w 11033200"/>
              <a:gd name="connsiteY4" fmla="*/ 2180772 h 6038396"/>
              <a:gd name="connsiteX5" fmla="*/ 973213 w 11033200"/>
              <a:gd name="connsiteY5" fmla="*/ 2187122 h 6038396"/>
              <a:gd name="connsiteX6" fmla="*/ 385839 w 11033200"/>
              <a:gd name="connsiteY6" fmla="*/ 2177597 h 6038396"/>
              <a:gd name="connsiteX7" fmla="*/ 379487 w 11033200"/>
              <a:gd name="connsiteY7" fmla="*/ 0 h 6038396"/>
              <a:gd name="connsiteX8" fmla="*/ 11033200 w 11033200"/>
              <a:gd name="connsiteY8" fmla="*/ 3453 h 6038396"/>
              <a:gd name="connsiteX9" fmla="*/ 11024041 w 11033200"/>
              <a:gd name="connsiteY9" fmla="*/ 4524655 h 6038396"/>
              <a:gd name="connsiteX10" fmla="*/ 10187063 w 11033200"/>
              <a:gd name="connsiteY10" fmla="*/ 4638222 h 6038396"/>
              <a:gd name="connsiteX11" fmla="*/ 10018788 w 11033200"/>
              <a:gd name="connsiteY11" fmla="*/ 4987472 h 6038396"/>
              <a:gd name="connsiteX12" fmla="*/ 10015613 w 11033200"/>
              <a:gd name="connsiteY12" fmla="*/ 5739947 h 6038396"/>
              <a:gd name="connsiteX13" fmla="*/ 10031610 w 11033200"/>
              <a:gd name="connsiteY13" fmla="*/ 6012019 h 6038396"/>
              <a:gd name="connsiteX14" fmla="*/ 350912 w 11033200"/>
              <a:gd name="connsiteY14" fmla="*/ 6038396 h 6038396"/>
              <a:gd name="connsiteX0" fmla="*/ 350912 w 11033200"/>
              <a:gd name="connsiteY0" fmla="*/ 6038396 h 6038396"/>
              <a:gd name="connsiteX1" fmla="*/ 2494038 w 11033200"/>
              <a:gd name="connsiteY1" fmla="*/ 4850947 h 6038396"/>
              <a:gd name="connsiteX2" fmla="*/ 2494037 w 11033200"/>
              <a:gd name="connsiteY2" fmla="*/ 4079422 h 6038396"/>
              <a:gd name="connsiteX3" fmla="*/ 2497212 w 11033200"/>
              <a:gd name="connsiteY3" fmla="*/ 2644322 h 6038396"/>
              <a:gd name="connsiteX4" fmla="*/ 2030487 w 11033200"/>
              <a:gd name="connsiteY4" fmla="*/ 2180772 h 6038396"/>
              <a:gd name="connsiteX5" fmla="*/ 973213 w 11033200"/>
              <a:gd name="connsiteY5" fmla="*/ 2187122 h 6038396"/>
              <a:gd name="connsiteX6" fmla="*/ 385839 w 11033200"/>
              <a:gd name="connsiteY6" fmla="*/ 2177597 h 6038396"/>
              <a:gd name="connsiteX7" fmla="*/ 379487 w 11033200"/>
              <a:gd name="connsiteY7" fmla="*/ 0 h 6038396"/>
              <a:gd name="connsiteX8" fmla="*/ 11033200 w 11033200"/>
              <a:gd name="connsiteY8" fmla="*/ 3453 h 6038396"/>
              <a:gd name="connsiteX9" fmla="*/ 11024041 w 11033200"/>
              <a:gd name="connsiteY9" fmla="*/ 4524655 h 6038396"/>
              <a:gd name="connsiteX10" fmla="*/ 10187063 w 11033200"/>
              <a:gd name="connsiteY10" fmla="*/ 4638222 h 6038396"/>
              <a:gd name="connsiteX11" fmla="*/ 10018788 w 11033200"/>
              <a:gd name="connsiteY11" fmla="*/ 4987472 h 6038396"/>
              <a:gd name="connsiteX12" fmla="*/ 10015613 w 11033200"/>
              <a:gd name="connsiteY12" fmla="*/ 5739947 h 6038396"/>
              <a:gd name="connsiteX13" fmla="*/ 10031610 w 11033200"/>
              <a:gd name="connsiteY13" fmla="*/ 6012019 h 6038396"/>
              <a:gd name="connsiteX14" fmla="*/ 350912 w 11033200"/>
              <a:gd name="connsiteY14" fmla="*/ 6038396 h 6038396"/>
              <a:gd name="connsiteX0" fmla="*/ 350912 w 11033200"/>
              <a:gd name="connsiteY0" fmla="*/ 6038396 h 6038396"/>
              <a:gd name="connsiteX1" fmla="*/ 2494038 w 11033200"/>
              <a:gd name="connsiteY1" fmla="*/ 4850947 h 6038396"/>
              <a:gd name="connsiteX2" fmla="*/ 2494037 w 11033200"/>
              <a:gd name="connsiteY2" fmla="*/ 4079422 h 6038396"/>
              <a:gd name="connsiteX3" fmla="*/ 2497212 w 11033200"/>
              <a:gd name="connsiteY3" fmla="*/ 2644322 h 6038396"/>
              <a:gd name="connsiteX4" fmla="*/ 2030487 w 11033200"/>
              <a:gd name="connsiteY4" fmla="*/ 2180772 h 6038396"/>
              <a:gd name="connsiteX5" fmla="*/ 973213 w 11033200"/>
              <a:gd name="connsiteY5" fmla="*/ 2187122 h 6038396"/>
              <a:gd name="connsiteX6" fmla="*/ 385839 w 11033200"/>
              <a:gd name="connsiteY6" fmla="*/ 2177597 h 6038396"/>
              <a:gd name="connsiteX7" fmla="*/ 379487 w 11033200"/>
              <a:gd name="connsiteY7" fmla="*/ 0 h 6038396"/>
              <a:gd name="connsiteX8" fmla="*/ 11033200 w 11033200"/>
              <a:gd name="connsiteY8" fmla="*/ 3453 h 6038396"/>
              <a:gd name="connsiteX9" fmla="*/ 11024041 w 11033200"/>
              <a:gd name="connsiteY9" fmla="*/ 4524655 h 6038396"/>
              <a:gd name="connsiteX10" fmla="*/ 10187063 w 11033200"/>
              <a:gd name="connsiteY10" fmla="*/ 4638222 h 6038396"/>
              <a:gd name="connsiteX11" fmla="*/ 10018788 w 11033200"/>
              <a:gd name="connsiteY11" fmla="*/ 4987472 h 6038396"/>
              <a:gd name="connsiteX12" fmla="*/ 10015613 w 11033200"/>
              <a:gd name="connsiteY12" fmla="*/ 5739947 h 6038396"/>
              <a:gd name="connsiteX13" fmla="*/ 10031610 w 11033200"/>
              <a:gd name="connsiteY13" fmla="*/ 6012019 h 6038396"/>
              <a:gd name="connsiteX14" fmla="*/ 350912 w 11033200"/>
              <a:gd name="connsiteY14" fmla="*/ 6038396 h 6038396"/>
              <a:gd name="connsiteX0" fmla="*/ 2117725 w 10653713"/>
              <a:gd name="connsiteY0" fmla="*/ 6012996 h 6012996"/>
              <a:gd name="connsiteX1" fmla="*/ 2114551 w 10653713"/>
              <a:gd name="connsiteY1" fmla="*/ 4850947 h 6012996"/>
              <a:gd name="connsiteX2" fmla="*/ 2114550 w 10653713"/>
              <a:gd name="connsiteY2" fmla="*/ 4079422 h 6012996"/>
              <a:gd name="connsiteX3" fmla="*/ 2117725 w 10653713"/>
              <a:gd name="connsiteY3" fmla="*/ 2644322 h 6012996"/>
              <a:gd name="connsiteX4" fmla="*/ 1651000 w 10653713"/>
              <a:gd name="connsiteY4" fmla="*/ 2180772 h 6012996"/>
              <a:gd name="connsiteX5" fmla="*/ 593726 w 10653713"/>
              <a:gd name="connsiteY5" fmla="*/ 2187122 h 6012996"/>
              <a:gd name="connsiteX6" fmla="*/ 6352 w 10653713"/>
              <a:gd name="connsiteY6" fmla="*/ 2177597 h 6012996"/>
              <a:gd name="connsiteX7" fmla="*/ 0 w 10653713"/>
              <a:gd name="connsiteY7" fmla="*/ 0 h 6012996"/>
              <a:gd name="connsiteX8" fmla="*/ 10653713 w 10653713"/>
              <a:gd name="connsiteY8" fmla="*/ 3453 h 6012996"/>
              <a:gd name="connsiteX9" fmla="*/ 10644554 w 10653713"/>
              <a:gd name="connsiteY9" fmla="*/ 4524655 h 6012996"/>
              <a:gd name="connsiteX10" fmla="*/ 9807576 w 10653713"/>
              <a:gd name="connsiteY10" fmla="*/ 4638222 h 6012996"/>
              <a:gd name="connsiteX11" fmla="*/ 9639301 w 10653713"/>
              <a:gd name="connsiteY11" fmla="*/ 4987472 h 6012996"/>
              <a:gd name="connsiteX12" fmla="*/ 9636126 w 10653713"/>
              <a:gd name="connsiteY12" fmla="*/ 5739947 h 6012996"/>
              <a:gd name="connsiteX13" fmla="*/ 9652123 w 10653713"/>
              <a:gd name="connsiteY13" fmla="*/ 6012019 h 6012996"/>
              <a:gd name="connsiteX14" fmla="*/ 2117725 w 10653713"/>
              <a:gd name="connsiteY14" fmla="*/ 6012996 h 6012996"/>
              <a:gd name="connsiteX0" fmla="*/ 2117725 w 10653713"/>
              <a:gd name="connsiteY0" fmla="*/ 6012996 h 6012996"/>
              <a:gd name="connsiteX1" fmla="*/ 2114551 w 10653713"/>
              <a:gd name="connsiteY1" fmla="*/ 4850947 h 6012996"/>
              <a:gd name="connsiteX2" fmla="*/ 2114550 w 10653713"/>
              <a:gd name="connsiteY2" fmla="*/ 4079422 h 6012996"/>
              <a:gd name="connsiteX3" fmla="*/ 2117725 w 10653713"/>
              <a:gd name="connsiteY3" fmla="*/ 2644322 h 6012996"/>
              <a:gd name="connsiteX4" fmla="*/ 1651000 w 10653713"/>
              <a:gd name="connsiteY4" fmla="*/ 2180772 h 6012996"/>
              <a:gd name="connsiteX5" fmla="*/ 593726 w 10653713"/>
              <a:gd name="connsiteY5" fmla="*/ 2187122 h 6012996"/>
              <a:gd name="connsiteX6" fmla="*/ 6352 w 10653713"/>
              <a:gd name="connsiteY6" fmla="*/ 2177597 h 6012996"/>
              <a:gd name="connsiteX7" fmla="*/ 0 w 10653713"/>
              <a:gd name="connsiteY7" fmla="*/ 0 h 6012996"/>
              <a:gd name="connsiteX8" fmla="*/ 10653713 w 10653713"/>
              <a:gd name="connsiteY8" fmla="*/ 3453 h 6012996"/>
              <a:gd name="connsiteX9" fmla="*/ 10644554 w 10653713"/>
              <a:gd name="connsiteY9" fmla="*/ 4524655 h 6012996"/>
              <a:gd name="connsiteX10" fmla="*/ 9807576 w 10653713"/>
              <a:gd name="connsiteY10" fmla="*/ 4638222 h 6012996"/>
              <a:gd name="connsiteX11" fmla="*/ 9639301 w 10653713"/>
              <a:gd name="connsiteY11" fmla="*/ 4987472 h 6012996"/>
              <a:gd name="connsiteX12" fmla="*/ 9636126 w 10653713"/>
              <a:gd name="connsiteY12" fmla="*/ 5739947 h 6012996"/>
              <a:gd name="connsiteX13" fmla="*/ 9652123 w 10653713"/>
              <a:gd name="connsiteY13" fmla="*/ 6012019 h 6012996"/>
              <a:gd name="connsiteX14" fmla="*/ 2117725 w 10653713"/>
              <a:gd name="connsiteY14" fmla="*/ 6012996 h 6012996"/>
              <a:gd name="connsiteX0" fmla="*/ 2117725 w 10653713"/>
              <a:gd name="connsiteY0" fmla="*/ 6012996 h 6012996"/>
              <a:gd name="connsiteX1" fmla="*/ 2114551 w 10653713"/>
              <a:gd name="connsiteY1" fmla="*/ 4850947 h 6012996"/>
              <a:gd name="connsiteX2" fmla="*/ 2114550 w 10653713"/>
              <a:gd name="connsiteY2" fmla="*/ 4079422 h 6012996"/>
              <a:gd name="connsiteX3" fmla="*/ 2117725 w 10653713"/>
              <a:gd name="connsiteY3" fmla="*/ 2644322 h 6012996"/>
              <a:gd name="connsiteX4" fmla="*/ 1651000 w 10653713"/>
              <a:gd name="connsiteY4" fmla="*/ 2180772 h 6012996"/>
              <a:gd name="connsiteX5" fmla="*/ 593726 w 10653713"/>
              <a:gd name="connsiteY5" fmla="*/ 2187122 h 6012996"/>
              <a:gd name="connsiteX6" fmla="*/ 6352 w 10653713"/>
              <a:gd name="connsiteY6" fmla="*/ 2177597 h 6012996"/>
              <a:gd name="connsiteX7" fmla="*/ 0 w 10653713"/>
              <a:gd name="connsiteY7" fmla="*/ 0 h 6012996"/>
              <a:gd name="connsiteX8" fmla="*/ 10653713 w 10653713"/>
              <a:gd name="connsiteY8" fmla="*/ 3453 h 6012996"/>
              <a:gd name="connsiteX9" fmla="*/ 10644554 w 10653713"/>
              <a:gd name="connsiteY9" fmla="*/ 4524655 h 6012996"/>
              <a:gd name="connsiteX10" fmla="*/ 9807576 w 10653713"/>
              <a:gd name="connsiteY10" fmla="*/ 4638222 h 6012996"/>
              <a:gd name="connsiteX11" fmla="*/ 9639301 w 10653713"/>
              <a:gd name="connsiteY11" fmla="*/ 4987472 h 6012996"/>
              <a:gd name="connsiteX12" fmla="*/ 9636126 w 10653713"/>
              <a:gd name="connsiteY12" fmla="*/ 5739947 h 6012996"/>
              <a:gd name="connsiteX13" fmla="*/ 9652123 w 10653713"/>
              <a:gd name="connsiteY13" fmla="*/ 6012019 h 6012996"/>
              <a:gd name="connsiteX14" fmla="*/ 2117725 w 10653713"/>
              <a:gd name="connsiteY14" fmla="*/ 6012996 h 6012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53713" h="6012996">
                <a:moveTo>
                  <a:pt x="2117725" y="6012996"/>
                </a:moveTo>
                <a:cubicBezTo>
                  <a:pt x="2121938" y="5425784"/>
                  <a:pt x="2116139" y="5463193"/>
                  <a:pt x="2114551" y="4850947"/>
                </a:cubicBezTo>
                <a:cubicBezTo>
                  <a:pt x="2125663" y="4483176"/>
                  <a:pt x="2120371" y="4555143"/>
                  <a:pt x="2114550" y="4079422"/>
                </a:cubicBezTo>
                <a:cubicBezTo>
                  <a:pt x="2126192" y="3501043"/>
                  <a:pt x="2112963" y="3132743"/>
                  <a:pt x="2117725" y="2644322"/>
                </a:cubicBezTo>
                <a:cubicBezTo>
                  <a:pt x="2102379" y="2204585"/>
                  <a:pt x="1709208" y="2185535"/>
                  <a:pt x="1651000" y="2180772"/>
                </a:cubicBezTo>
                <a:cubicBezTo>
                  <a:pt x="922867" y="2196118"/>
                  <a:pt x="902230" y="2195059"/>
                  <a:pt x="593726" y="2187122"/>
                </a:cubicBezTo>
                <a:cubicBezTo>
                  <a:pt x="92606" y="2186593"/>
                  <a:pt x="430215" y="2182813"/>
                  <a:pt x="6352" y="2177597"/>
                </a:cubicBezTo>
                <a:cubicBezTo>
                  <a:pt x="1589" y="1683431"/>
                  <a:pt x="4498" y="992595"/>
                  <a:pt x="0" y="0"/>
                </a:cubicBezTo>
                <a:lnTo>
                  <a:pt x="10653713" y="3453"/>
                </a:lnTo>
                <a:cubicBezTo>
                  <a:pt x="10649317" y="2086335"/>
                  <a:pt x="10645877" y="4460218"/>
                  <a:pt x="10644554" y="4524655"/>
                </a:cubicBezTo>
                <a:cubicBezTo>
                  <a:pt x="10643231" y="4589092"/>
                  <a:pt x="10010043" y="4436732"/>
                  <a:pt x="9807576" y="4638222"/>
                </a:cubicBezTo>
                <a:cubicBezTo>
                  <a:pt x="9722584" y="4738112"/>
                  <a:pt x="9665210" y="4758506"/>
                  <a:pt x="9639301" y="4987472"/>
                </a:cubicBezTo>
                <a:cubicBezTo>
                  <a:pt x="9643005" y="5318201"/>
                  <a:pt x="9633989" y="5499339"/>
                  <a:pt x="9636126" y="5739947"/>
                </a:cubicBezTo>
                <a:cubicBezTo>
                  <a:pt x="9638263" y="5910705"/>
                  <a:pt x="9647361" y="5864911"/>
                  <a:pt x="9652123" y="6012019"/>
                </a:cubicBezTo>
                <a:lnTo>
                  <a:pt x="2117725" y="6012996"/>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NL"/>
          </a:p>
        </p:txBody>
      </p:sp>
    </p:spTree>
    <p:extLst>
      <p:ext uri="{BB962C8B-B14F-4D97-AF65-F5344CB8AC3E}">
        <p14:creationId xmlns:p14="http://schemas.microsoft.com/office/powerpoint/2010/main" val="40097018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uzehulp-info">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49F913B4-EBE6-3048-A6ED-21629AA501A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771129" y="3608595"/>
            <a:ext cx="10844916" cy="6564028"/>
          </a:xfrm>
          <a:prstGeom prst="rect">
            <a:avLst/>
          </a:prstGeom>
        </p:spPr>
      </p:pic>
      <p:sp>
        <p:nvSpPr>
          <p:cNvPr id="7" name="Oval 6">
            <a:extLst>
              <a:ext uri="{FF2B5EF4-FFF2-40B4-BE49-F238E27FC236}">
                <a16:creationId xmlns:a16="http://schemas.microsoft.com/office/drawing/2014/main" id="{5D6732B3-6DA9-F742-A662-C94A096E340C}"/>
              </a:ext>
            </a:extLst>
          </p:cNvPr>
          <p:cNvSpPr/>
          <p:nvPr userDrawn="1"/>
        </p:nvSpPr>
        <p:spPr>
          <a:xfrm>
            <a:off x="2058987" y="10609466"/>
            <a:ext cx="1520980" cy="1520976"/>
          </a:xfrm>
          <a:prstGeom prst="ellipse">
            <a:avLst/>
          </a:prstGeom>
          <a:solidFill>
            <a:schemeClr val="accent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fontAlgn="auto">
              <a:spcBef>
                <a:spcPts val="0"/>
              </a:spcBef>
              <a:spcAft>
                <a:spcPts val="0"/>
              </a:spcAft>
              <a:defRPr/>
            </a:pPr>
            <a:endParaRPr lang="id-ID" sz="3600">
              <a:solidFill>
                <a:srgbClr val="FFFFFF"/>
              </a:solidFill>
              <a:latin typeface="Roboto Regular" panose="02000000000000000000" pitchFamily="2" charset="0"/>
            </a:endParaRPr>
          </a:p>
        </p:txBody>
      </p:sp>
      <p:sp>
        <p:nvSpPr>
          <p:cNvPr id="10" name="Rectangle 30">
            <a:extLst>
              <a:ext uri="{FF2B5EF4-FFF2-40B4-BE49-F238E27FC236}">
                <a16:creationId xmlns:a16="http://schemas.microsoft.com/office/drawing/2014/main" id="{32EB6F71-6645-B742-9953-CC086252AF77}"/>
              </a:ext>
            </a:extLst>
          </p:cNvPr>
          <p:cNvSpPr/>
          <p:nvPr userDrawn="1"/>
        </p:nvSpPr>
        <p:spPr>
          <a:xfrm>
            <a:off x="8125651" y="3949312"/>
            <a:ext cx="8165880" cy="52044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fontAlgn="auto">
              <a:spcBef>
                <a:spcPts val="0"/>
              </a:spcBef>
              <a:spcAft>
                <a:spcPts val="0"/>
              </a:spcAft>
              <a:defRPr/>
            </a:pPr>
            <a:endParaRPr lang="en-US" sz="3600">
              <a:solidFill>
                <a:srgbClr val="FFFFFF"/>
              </a:solidFill>
              <a:latin typeface="Roboto Regular" panose="02000000000000000000" pitchFamily="2" charset="0"/>
            </a:endParaRPr>
          </a:p>
        </p:txBody>
      </p:sp>
      <p:sp>
        <p:nvSpPr>
          <p:cNvPr id="11" name="Oval 49">
            <a:extLst>
              <a:ext uri="{FF2B5EF4-FFF2-40B4-BE49-F238E27FC236}">
                <a16:creationId xmlns:a16="http://schemas.microsoft.com/office/drawing/2014/main" id="{7034653A-8015-D442-AD78-BC31E7D1F479}"/>
              </a:ext>
            </a:extLst>
          </p:cNvPr>
          <p:cNvSpPr/>
          <p:nvPr userDrawn="1"/>
        </p:nvSpPr>
        <p:spPr>
          <a:xfrm>
            <a:off x="9077025" y="10609466"/>
            <a:ext cx="1520980" cy="1520976"/>
          </a:xfrm>
          <a:prstGeom prst="ellipse">
            <a:avLst/>
          </a:prstGeom>
          <a:solidFill>
            <a:schemeClr val="accent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fontAlgn="auto">
              <a:spcBef>
                <a:spcPts val="0"/>
              </a:spcBef>
              <a:spcAft>
                <a:spcPts val="0"/>
              </a:spcAft>
              <a:defRPr/>
            </a:pPr>
            <a:endParaRPr lang="id-ID" sz="3600">
              <a:solidFill>
                <a:srgbClr val="FFFFFF"/>
              </a:solidFill>
              <a:latin typeface="Roboto Regular" panose="02000000000000000000" pitchFamily="2" charset="0"/>
            </a:endParaRPr>
          </a:p>
        </p:txBody>
      </p:sp>
      <p:sp>
        <p:nvSpPr>
          <p:cNvPr id="14" name="Oval 56">
            <a:extLst>
              <a:ext uri="{FF2B5EF4-FFF2-40B4-BE49-F238E27FC236}">
                <a16:creationId xmlns:a16="http://schemas.microsoft.com/office/drawing/2014/main" id="{BC956F57-1EB6-EC44-B701-8B885A2DB97D}"/>
              </a:ext>
            </a:extLst>
          </p:cNvPr>
          <p:cNvSpPr/>
          <p:nvPr userDrawn="1"/>
        </p:nvSpPr>
        <p:spPr>
          <a:xfrm>
            <a:off x="16095065" y="10609466"/>
            <a:ext cx="1520980" cy="1520976"/>
          </a:xfrm>
          <a:prstGeom prst="ellipse">
            <a:avLst/>
          </a:prstGeom>
          <a:solidFill>
            <a:schemeClr val="accent3"/>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fontAlgn="auto">
              <a:spcBef>
                <a:spcPts val="0"/>
              </a:spcBef>
              <a:spcAft>
                <a:spcPts val="0"/>
              </a:spcAft>
              <a:defRPr/>
            </a:pPr>
            <a:endParaRPr lang="id-ID" sz="3600">
              <a:solidFill>
                <a:srgbClr val="FFFFFF"/>
              </a:solidFill>
              <a:latin typeface="Roboto Regular" panose="02000000000000000000" pitchFamily="2" charset="0"/>
            </a:endParaRPr>
          </a:p>
        </p:txBody>
      </p:sp>
      <p:sp>
        <p:nvSpPr>
          <p:cNvPr id="17" name="Rectangle 23">
            <a:extLst>
              <a:ext uri="{FF2B5EF4-FFF2-40B4-BE49-F238E27FC236}">
                <a16:creationId xmlns:a16="http://schemas.microsoft.com/office/drawing/2014/main" id="{72EF54D7-FDC4-834A-868C-43595447A6CA}"/>
              </a:ext>
            </a:extLst>
          </p:cNvPr>
          <p:cNvSpPr/>
          <p:nvPr userDrawn="1"/>
        </p:nvSpPr>
        <p:spPr>
          <a:xfrm>
            <a:off x="2265440" y="10815957"/>
            <a:ext cx="1132898" cy="1107996"/>
          </a:xfrm>
          <a:prstGeom prst="rect">
            <a:avLst/>
          </a:prstGeom>
          <a:noFill/>
          <a:ln>
            <a:noFill/>
          </a:ln>
        </p:spPr>
        <p:txBody>
          <a:bodyPr wrap="square" lIns="182880" tIns="91440" rIns="182880" bIns="91440">
            <a:spAutoFit/>
          </a:bodyPr>
          <a:lstStyle/>
          <a:p>
            <a:pPr algn="ctr" defTabSz="1828800" fontAlgn="auto">
              <a:spcBef>
                <a:spcPts val="0"/>
              </a:spcBef>
              <a:spcAft>
                <a:spcPts val="0"/>
              </a:spcAft>
              <a:defRPr/>
            </a:pPr>
            <a:r>
              <a:rPr lang="bg-BG" sz="6000" b="1">
                <a:ln w="0"/>
                <a:solidFill>
                  <a:srgbClr val="FFFFFF"/>
                </a:solidFill>
                <a:latin typeface="+mj-lt"/>
                <a:ea typeface="+mn-ea"/>
                <a:cs typeface="Roboto Regular"/>
              </a:rPr>
              <a:t>1</a:t>
            </a:r>
            <a:endParaRPr lang="en-US" sz="6000" b="1">
              <a:ln w="0"/>
              <a:solidFill>
                <a:srgbClr val="FFFFFF"/>
              </a:solidFill>
              <a:latin typeface="+mj-lt"/>
              <a:ea typeface="+mn-ea"/>
              <a:cs typeface="Roboto Regular"/>
            </a:endParaRPr>
          </a:p>
        </p:txBody>
      </p:sp>
      <p:sp>
        <p:nvSpPr>
          <p:cNvPr id="18" name="Rectangle 24">
            <a:extLst>
              <a:ext uri="{FF2B5EF4-FFF2-40B4-BE49-F238E27FC236}">
                <a16:creationId xmlns:a16="http://schemas.microsoft.com/office/drawing/2014/main" id="{A8BE9F64-4082-904B-9451-D1D3722EC894}"/>
              </a:ext>
            </a:extLst>
          </p:cNvPr>
          <p:cNvSpPr/>
          <p:nvPr userDrawn="1"/>
        </p:nvSpPr>
        <p:spPr>
          <a:xfrm>
            <a:off x="9262634" y="10815957"/>
            <a:ext cx="1132898" cy="1107996"/>
          </a:xfrm>
          <a:prstGeom prst="rect">
            <a:avLst/>
          </a:prstGeom>
          <a:noFill/>
          <a:ln>
            <a:noFill/>
          </a:ln>
        </p:spPr>
        <p:txBody>
          <a:bodyPr wrap="square" lIns="182880" tIns="91440" rIns="182880" bIns="91440">
            <a:spAutoFit/>
          </a:bodyPr>
          <a:lstStyle/>
          <a:p>
            <a:pPr algn="ctr" defTabSz="1828800" fontAlgn="auto">
              <a:spcBef>
                <a:spcPts val="0"/>
              </a:spcBef>
              <a:spcAft>
                <a:spcPts val="0"/>
              </a:spcAft>
              <a:defRPr/>
            </a:pPr>
            <a:r>
              <a:rPr lang="bg-BG" sz="6000" b="1">
                <a:ln w="0"/>
                <a:solidFill>
                  <a:srgbClr val="FFFFFF"/>
                </a:solidFill>
                <a:latin typeface="+mj-lt"/>
                <a:ea typeface="+mn-ea"/>
                <a:cs typeface="Roboto Regular"/>
              </a:rPr>
              <a:t>2</a:t>
            </a:r>
            <a:endParaRPr lang="en-US" sz="6000" b="1">
              <a:ln w="0"/>
              <a:solidFill>
                <a:srgbClr val="FFFFFF"/>
              </a:solidFill>
              <a:latin typeface="+mj-lt"/>
              <a:ea typeface="+mn-ea"/>
              <a:cs typeface="Roboto Regular"/>
            </a:endParaRPr>
          </a:p>
        </p:txBody>
      </p:sp>
      <p:sp>
        <p:nvSpPr>
          <p:cNvPr id="19" name="Rectangle 24">
            <a:extLst>
              <a:ext uri="{FF2B5EF4-FFF2-40B4-BE49-F238E27FC236}">
                <a16:creationId xmlns:a16="http://schemas.microsoft.com/office/drawing/2014/main" id="{BFEA908A-A204-074A-A006-5593CB5021A8}"/>
              </a:ext>
            </a:extLst>
          </p:cNvPr>
          <p:cNvSpPr/>
          <p:nvPr userDrawn="1"/>
        </p:nvSpPr>
        <p:spPr>
          <a:xfrm>
            <a:off x="16291532" y="10802221"/>
            <a:ext cx="1132898" cy="1107996"/>
          </a:xfrm>
          <a:prstGeom prst="rect">
            <a:avLst/>
          </a:prstGeom>
          <a:noFill/>
          <a:ln>
            <a:noFill/>
          </a:ln>
        </p:spPr>
        <p:txBody>
          <a:bodyPr wrap="square" lIns="182880" tIns="91440" rIns="182880" bIns="91440">
            <a:spAutoFit/>
          </a:bodyPr>
          <a:lstStyle/>
          <a:p>
            <a:pPr algn="ctr" defTabSz="1828800" fontAlgn="auto">
              <a:spcBef>
                <a:spcPts val="0"/>
              </a:spcBef>
              <a:spcAft>
                <a:spcPts val="0"/>
              </a:spcAft>
              <a:defRPr/>
            </a:pPr>
            <a:r>
              <a:rPr lang="bg-BG" sz="6000" b="1">
                <a:ln w="0"/>
                <a:solidFill>
                  <a:srgbClr val="FFFFFF"/>
                </a:solidFill>
                <a:latin typeface="+mj-lt"/>
                <a:ea typeface="+mn-ea"/>
                <a:cs typeface="Roboto Regular"/>
              </a:rPr>
              <a:t>3</a:t>
            </a:r>
            <a:endParaRPr lang="en-US" sz="6000" b="1">
              <a:ln w="0"/>
              <a:solidFill>
                <a:srgbClr val="FFFFFF"/>
              </a:solidFill>
              <a:latin typeface="+mj-lt"/>
              <a:ea typeface="+mn-ea"/>
              <a:cs typeface="Roboto Regular"/>
            </a:endParaRPr>
          </a:p>
        </p:txBody>
      </p:sp>
      <p:sp>
        <p:nvSpPr>
          <p:cNvPr id="24" name="Slide Number Placeholder 5">
            <a:extLst>
              <a:ext uri="{FF2B5EF4-FFF2-40B4-BE49-F238E27FC236}">
                <a16:creationId xmlns:a16="http://schemas.microsoft.com/office/drawing/2014/main" id="{D33CBA1B-C16C-C941-A82C-5BFDE948D20B}"/>
              </a:ext>
            </a:extLst>
          </p:cNvPr>
          <p:cNvSpPr>
            <a:spLocks noGrp="1"/>
          </p:cNvSpPr>
          <p:nvPr>
            <p:ph type="sldNum" sz="quarter" idx="12"/>
          </p:nvPr>
        </p:nvSpPr>
        <p:spPr>
          <a:xfrm>
            <a:off x="22909552" y="12748317"/>
            <a:ext cx="825605" cy="555626"/>
          </a:xfrm>
          <a:prstGeom prst="rect">
            <a:avLst/>
          </a:prstGeom>
          <a:noFill/>
          <a:ln>
            <a:noFill/>
          </a:ln>
        </p:spPr>
        <p:txBody>
          <a:bodyPr/>
          <a:lstStyle>
            <a:lvl1pPr algn="r">
              <a:defRPr sz="1600" b="0" i="0">
                <a:solidFill>
                  <a:srgbClr val="3FA4A6"/>
                </a:solidFill>
                <a:latin typeface="Arial Narrow" panose="020B0604020202020204" pitchFamily="34" charset="0"/>
                <a:cs typeface="Arial Narrow" panose="020B0604020202020204" pitchFamily="34" charset="0"/>
              </a:defRPr>
            </a:lvl1pPr>
          </a:lstStyle>
          <a:p>
            <a:pPr>
              <a:defRPr/>
            </a:pPr>
            <a:fld id="{9F6E2E2E-546D-B044-B9FB-E0FF50AF13F5}" type="slidenum">
              <a:rPr lang="en-US" smtClean="0"/>
              <a:pPr>
                <a:defRPr/>
              </a:pPr>
              <a:t>‹nr.›</a:t>
            </a:fld>
            <a:endParaRPr lang="en-US"/>
          </a:p>
        </p:txBody>
      </p:sp>
      <p:sp>
        <p:nvSpPr>
          <p:cNvPr id="3" name="Text Placeholder 2">
            <a:extLst>
              <a:ext uri="{FF2B5EF4-FFF2-40B4-BE49-F238E27FC236}">
                <a16:creationId xmlns:a16="http://schemas.microsoft.com/office/drawing/2014/main" id="{14A9925F-5E71-D64A-AC3E-E31E3A6A73B8}"/>
              </a:ext>
            </a:extLst>
          </p:cNvPr>
          <p:cNvSpPr>
            <a:spLocks noGrp="1"/>
          </p:cNvSpPr>
          <p:nvPr>
            <p:ph type="body" sz="quarter" idx="13" hasCustomPrompt="1"/>
          </p:nvPr>
        </p:nvSpPr>
        <p:spPr>
          <a:xfrm>
            <a:off x="3962400" y="10610241"/>
            <a:ext cx="3914775" cy="515199"/>
          </a:xfrm>
          <a:prstGeom prst="rect">
            <a:avLst/>
          </a:prstGeom>
        </p:spPr>
        <p:txBody>
          <a:bodyPr/>
          <a:lstStyle>
            <a:lvl1pPr>
              <a:defRPr b="1"/>
            </a:lvl1pPr>
          </a:lstStyle>
          <a:p>
            <a:pPr lvl="0"/>
            <a:r>
              <a:rPr lang="en-GB" err="1"/>
              <a:t>Ziekenhuis</a:t>
            </a:r>
            <a:endParaRPr lang="en-GB"/>
          </a:p>
        </p:txBody>
      </p:sp>
      <p:sp>
        <p:nvSpPr>
          <p:cNvPr id="25" name="Text Placeholder 2">
            <a:extLst>
              <a:ext uri="{FF2B5EF4-FFF2-40B4-BE49-F238E27FC236}">
                <a16:creationId xmlns:a16="http://schemas.microsoft.com/office/drawing/2014/main" id="{C0C46BEE-ACD9-1C49-A53C-1D94CFB4F56E}"/>
              </a:ext>
            </a:extLst>
          </p:cNvPr>
          <p:cNvSpPr>
            <a:spLocks noGrp="1"/>
          </p:cNvSpPr>
          <p:nvPr>
            <p:ph type="body" sz="quarter" idx="14" hasCustomPrompt="1"/>
          </p:nvPr>
        </p:nvSpPr>
        <p:spPr>
          <a:xfrm>
            <a:off x="3962400" y="11340002"/>
            <a:ext cx="3914775" cy="1095714"/>
          </a:xfrm>
          <a:prstGeom prst="rect">
            <a:avLst/>
          </a:prstGeom>
        </p:spPr>
        <p:txBody>
          <a:bodyPr/>
          <a:lstStyle>
            <a:lvl1pPr marL="22225" indent="-22225">
              <a:tabLst/>
              <a:defRPr sz="2400">
                <a:solidFill>
                  <a:schemeClr val="tx2">
                    <a:lumMod val="75000"/>
                  </a:schemeClr>
                </a:solidFill>
              </a:defRPr>
            </a:lvl1pPr>
          </a:lstStyle>
          <a:p>
            <a:pPr lvl="0"/>
            <a:r>
              <a:rPr lang="en-GB" err="1"/>
              <a:t>Hier</a:t>
            </a:r>
            <a:r>
              <a:rPr lang="en-GB"/>
              <a:t> </a:t>
            </a:r>
            <a:r>
              <a:rPr lang="en-GB" err="1"/>
              <a:t>komt</a:t>
            </a:r>
            <a:r>
              <a:rPr lang="en-GB"/>
              <a:t> </a:t>
            </a:r>
            <a:r>
              <a:rPr lang="en-GB" err="1"/>
              <a:t>een</a:t>
            </a:r>
            <a:r>
              <a:rPr lang="en-GB"/>
              <a:t> </a:t>
            </a:r>
            <a:r>
              <a:rPr lang="en-GB" err="1"/>
              <a:t>uitlegtekst</a:t>
            </a:r>
            <a:r>
              <a:rPr lang="en-GB"/>
              <a:t> van maximal 2 regels</a:t>
            </a:r>
          </a:p>
        </p:txBody>
      </p:sp>
      <p:sp>
        <p:nvSpPr>
          <p:cNvPr id="27" name="Picture Placeholder 26">
            <a:extLst>
              <a:ext uri="{FF2B5EF4-FFF2-40B4-BE49-F238E27FC236}">
                <a16:creationId xmlns:a16="http://schemas.microsoft.com/office/drawing/2014/main" id="{F1519A0A-CF15-1B41-B5FB-2F86648B25CA}"/>
              </a:ext>
            </a:extLst>
          </p:cNvPr>
          <p:cNvSpPr>
            <a:spLocks noGrp="1"/>
          </p:cNvSpPr>
          <p:nvPr>
            <p:ph type="pic" sz="quarter" idx="15"/>
          </p:nvPr>
        </p:nvSpPr>
        <p:spPr>
          <a:xfrm>
            <a:off x="8126413" y="3891498"/>
            <a:ext cx="8164512" cy="5203825"/>
          </a:xfrm>
          <a:prstGeom prst="rect">
            <a:avLst/>
          </a:prstGeom>
        </p:spPr>
        <p:txBody>
          <a:bodyPr/>
          <a:lstStyle/>
          <a:p>
            <a:endParaRPr lang="en-NL"/>
          </a:p>
        </p:txBody>
      </p:sp>
      <p:sp>
        <p:nvSpPr>
          <p:cNvPr id="28" name="Text Placeholder 2">
            <a:extLst>
              <a:ext uri="{FF2B5EF4-FFF2-40B4-BE49-F238E27FC236}">
                <a16:creationId xmlns:a16="http://schemas.microsoft.com/office/drawing/2014/main" id="{D16200C2-C609-E84E-8502-CE7FF45B42B2}"/>
              </a:ext>
            </a:extLst>
          </p:cNvPr>
          <p:cNvSpPr>
            <a:spLocks noGrp="1"/>
          </p:cNvSpPr>
          <p:nvPr>
            <p:ph type="body" sz="quarter" idx="16" hasCustomPrompt="1"/>
          </p:nvPr>
        </p:nvSpPr>
        <p:spPr>
          <a:xfrm>
            <a:off x="10972800" y="10610241"/>
            <a:ext cx="3914775" cy="515199"/>
          </a:xfrm>
          <a:prstGeom prst="rect">
            <a:avLst/>
          </a:prstGeom>
        </p:spPr>
        <p:txBody>
          <a:bodyPr/>
          <a:lstStyle>
            <a:lvl1pPr>
              <a:defRPr b="1"/>
            </a:lvl1pPr>
          </a:lstStyle>
          <a:p>
            <a:pPr lvl="0"/>
            <a:r>
              <a:rPr lang="en-GB" err="1"/>
              <a:t>Artsen</a:t>
            </a:r>
            <a:endParaRPr lang="en-GB"/>
          </a:p>
        </p:txBody>
      </p:sp>
      <p:sp>
        <p:nvSpPr>
          <p:cNvPr id="29" name="Text Placeholder 2">
            <a:extLst>
              <a:ext uri="{FF2B5EF4-FFF2-40B4-BE49-F238E27FC236}">
                <a16:creationId xmlns:a16="http://schemas.microsoft.com/office/drawing/2014/main" id="{DBD93BC1-008C-ED45-BC60-35507D9A85E2}"/>
              </a:ext>
            </a:extLst>
          </p:cNvPr>
          <p:cNvSpPr>
            <a:spLocks noGrp="1"/>
          </p:cNvSpPr>
          <p:nvPr>
            <p:ph type="body" sz="quarter" idx="17" hasCustomPrompt="1"/>
          </p:nvPr>
        </p:nvSpPr>
        <p:spPr>
          <a:xfrm>
            <a:off x="10972800" y="11340002"/>
            <a:ext cx="3914775" cy="1095714"/>
          </a:xfrm>
          <a:prstGeom prst="rect">
            <a:avLst/>
          </a:prstGeom>
        </p:spPr>
        <p:txBody>
          <a:bodyPr/>
          <a:lstStyle>
            <a:lvl1pPr marL="22225" indent="-22225">
              <a:tabLst/>
              <a:defRPr sz="2400">
                <a:solidFill>
                  <a:schemeClr val="tx2">
                    <a:lumMod val="75000"/>
                  </a:schemeClr>
                </a:solidFill>
              </a:defRPr>
            </a:lvl1pPr>
          </a:lstStyle>
          <a:p>
            <a:pPr lvl="0"/>
            <a:r>
              <a:rPr lang="en-GB" err="1"/>
              <a:t>Hier</a:t>
            </a:r>
            <a:r>
              <a:rPr lang="en-GB"/>
              <a:t> </a:t>
            </a:r>
            <a:r>
              <a:rPr lang="en-GB" err="1"/>
              <a:t>komt</a:t>
            </a:r>
            <a:r>
              <a:rPr lang="en-GB"/>
              <a:t> </a:t>
            </a:r>
            <a:r>
              <a:rPr lang="en-GB" err="1"/>
              <a:t>een</a:t>
            </a:r>
            <a:r>
              <a:rPr lang="en-GB"/>
              <a:t> </a:t>
            </a:r>
            <a:r>
              <a:rPr lang="en-GB" err="1"/>
              <a:t>uitlegtekst</a:t>
            </a:r>
            <a:r>
              <a:rPr lang="en-GB"/>
              <a:t> van maximal 2 regels</a:t>
            </a:r>
          </a:p>
        </p:txBody>
      </p:sp>
      <p:sp>
        <p:nvSpPr>
          <p:cNvPr id="30" name="Text Placeholder 2">
            <a:extLst>
              <a:ext uri="{FF2B5EF4-FFF2-40B4-BE49-F238E27FC236}">
                <a16:creationId xmlns:a16="http://schemas.microsoft.com/office/drawing/2014/main" id="{21E1C3D2-1749-8642-B457-554EEA2EC709}"/>
              </a:ext>
            </a:extLst>
          </p:cNvPr>
          <p:cNvSpPr>
            <a:spLocks noGrp="1"/>
          </p:cNvSpPr>
          <p:nvPr>
            <p:ph type="body" sz="quarter" idx="18" hasCustomPrompt="1"/>
          </p:nvPr>
        </p:nvSpPr>
        <p:spPr>
          <a:xfrm>
            <a:off x="17983200" y="10610241"/>
            <a:ext cx="3914775" cy="515199"/>
          </a:xfrm>
          <a:prstGeom prst="rect">
            <a:avLst/>
          </a:prstGeom>
        </p:spPr>
        <p:txBody>
          <a:bodyPr/>
          <a:lstStyle>
            <a:lvl1pPr>
              <a:defRPr b="1"/>
            </a:lvl1pPr>
          </a:lstStyle>
          <a:p>
            <a:pPr lvl="0"/>
            <a:r>
              <a:rPr lang="en-GB" err="1"/>
              <a:t>Keuzehulpen</a:t>
            </a:r>
            <a:endParaRPr lang="en-GB"/>
          </a:p>
        </p:txBody>
      </p:sp>
      <p:sp>
        <p:nvSpPr>
          <p:cNvPr id="31" name="Text Placeholder 2">
            <a:extLst>
              <a:ext uri="{FF2B5EF4-FFF2-40B4-BE49-F238E27FC236}">
                <a16:creationId xmlns:a16="http://schemas.microsoft.com/office/drawing/2014/main" id="{2560B4C5-1FD4-854F-B2F8-0807BBA70097}"/>
              </a:ext>
            </a:extLst>
          </p:cNvPr>
          <p:cNvSpPr>
            <a:spLocks noGrp="1"/>
          </p:cNvSpPr>
          <p:nvPr>
            <p:ph type="body" sz="quarter" idx="19" hasCustomPrompt="1"/>
          </p:nvPr>
        </p:nvSpPr>
        <p:spPr>
          <a:xfrm>
            <a:off x="17983200" y="11340002"/>
            <a:ext cx="3914775" cy="1095714"/>
          </a:xfrm>
          <a:prstGeom prst="rect">
            <a:avLst/>
          </a:prstGeom>
        </p:spPr>
        <p:txBody>
          <a:bodyPr/>
          <a:lstStyle>
            <a:lvl1pPr marL="22225" indent="-22225">
              <a:tabLst/>
              <a:defRPr sz="2400">
                <a:solidFill>
                  <a:schemeClr val="tx2">
                    <a:lumMod val="75000"/>
                  </a:schemeClr>
                </a:solidFill>
              </a:defRPr>
            </a:lvl1pPr>
          </a:lstStyle>
          <a:p>
            <a:pPr lvl="0"/>
            <a:r>
              <a:rPr lang="en-GB" err="1"/>
              <a:t>Hier</a:t>
            </a:r>
            <a:r>
              <a:rPr lang="en-GB"/>
              <a:t> </a:t>
            </a:r>
            <a:r>
              <a:rPr lang="en-GB" err="1"/>
              <a:t>komt</a:t>
            </a:r>
            <a:r>
              <a:rPr lang="en-GB"/>
              <a:t> </a:t>
            </a:r>
            <a:r>
              <a:rPr lang="en-GB" err="1"/>
              <a:t>een</a:t>
            </a:r>
            <a:r>
              <a:rPr lang="en-GB"/>
              <a:t> </a:t>
            </a:r>
            <a:r>
              <a:rPr lang="en-GB" err="1"/>
              <a:t>uitlegtekst</a:t>
            </a:r>
            <a:r>
              <a:rPr lang="en-GB"/>
              <a:t> van maximal 2 regels</a:t>
            </a:r>
          </a:p>
        </p:txBody>
      </p:sp>
      <p:sp>
        <p:nvSpPr>
          <p:cNvPr id="22" name="Text Placeholder 5">
            <a:extLst>
              <a:ext uri="{FF2B5EF4-FFF2-40B4-BE49-F238E27FC236}">
                <a16:creationId xmlns:a16="http://schemas.microsoft.com/office/drawing/2014/main" id="{B1C5FF8D-E49F-B84A-BE0F-93B9C36CF564}"/>
              </a:ext>
            </a:extLst>
          </p:cNvPr>
          <p:cNvSpPr>
            <a:spLocks noGrp="1"/>
          </p:cNvSpPr>
          <p:nvPr>
            <p:ph type="body" sz="quarter" idx="15" hasCustomPrompt="1"/>
          </p:nvPr>
        </p:nvSpPr>
        <p:spPr>
          <a:xfrm>
            <a:off x="0" y="1000753"/>
            <a:ext cx="24387174" cy="863558"/>
          </a:xfrm>
          <a:prstGeom prst="rect">
            <a:avLst/>
          </a:prstGeom>
        </p:spPr>
        <p:txBody>
          <a:bodyPr/>
          <a:lstStyle>
            <a:lvl1pPr algn="ctr">
              <a:defRPr sz="5000" b="1"/>
            </a:lvl1pPr>
          </a:lstStyle>
          <a:p>
            <a:pPr lvl="0"/>
            <a:r>
              <a:rPr lang="en-GB" err="1"/>
              <a:t>Titel</a:t>
            </a:r>
            <a:r>
              <a:rPr lang="en-GB"/>
              <a:t> </a:t>
            </a:r>
            <a:r>
              <a:rPr lang="en-GB" err="1"/>
              <a:t>komt</a:t>
            </a:r>
            <a:r>
              <a:rPr lang="en-GB"/>
              <a:t> </a:t>
            </a:r>
            <a:r>
              <a:rPr lang="en-GB" err="1"/>
              <a:t>hier</a:t>
            </a:r>
            <a:endParaRPr lang="en-GB"/>
          </a:p>
        </p:txBody>
      </p:sp>
      <p:sp>
        <p:nvSpPr>
          <p:cNvPr id="23" name="Rectangle 22">
            <a:extLst>
              <a:ext uri="{FF2B5EF4-FFF2-40B4-BE49-F238E27FC236}">
                <a16:creationId xmlns:a16="http://schemas.microsoft.com/office/drawing/2014/main" id="{701D5DD6-0A67-7E4D-A242-5EB24714546B}"/>
              </a:ext>
            </a:extLst>
          </p:cNvPr>
          <p:cNvSpPr/>
          <p:nvPr userDrawn="1"/>
        </p:nvSpPr>
        <p:spPr>
          <a:xfrm flipV="1">
            <a:off x="2010038" y="2574580"/>
            <a:ext cx="20367100" cy="90000"/>
          </a:xfrm>
          <a:prstGeom prst="rect">
            <a:avLst/>
          </a:prstGeom>
          <a:solidFill>
            <a:srgbClr val="3FA4A6"/>
          </a:solidFill>
          <a:ln>
            <a:noFill/>
          </a:ln>
          <a:effectLst/>
        </p:spPr>
        <p:style>
          <a:lnRef idx="1">
            <a:schemeClr val="accent1"/>
          </a:lnRef>
          <a:fillRef idx="3">
            <a:schemeClr val="accent1"/>
          </a:fillRef>
          <a:effectRef idx="2">
            <a:schemeClr val="accent1"/>
          </a:effectRef>
          <a:fontRef idx="minor">
            <a:schemeClr val="lt1"/>
          </a:fontRef>
        </p:style>
        <p:txBody>
          <a:bodyPr lIns="76706" tIns="38356" rIns="76706" bIns="38356" anchor="ctr"/>
          <a:lstStyle/>
          <a:p>
            <a:pPr algn="ctr" defTabSz="913236" fontAlgn="auto">
              <a:spcBef>
                <a:spcPts val="0"/>
              </a:spcBef>
              <a:spcAft>
                <a:spcPts val="0"/>
              </a:spcAft>
              <a:defRPr/>
            </a:pPr>
            <a:endParaRPr lang="en-US">
              <a:solidFill>
                <a:schemeClr val="accent2"/>
              </a:solidFill>
              <a:latin typeface="Open Sans Light"/>
            </a:endParaRPr>
          </a:p>
        </p:txBody>
      </p:sp>
      <p:pic>
        <p:nvPicPr>
          <p:cNvPr id="26" name="Picture 25" descr="Icon&#10;&#10;Description automatically generated with low confidence">
            <a:extLst>
              <a:ext uri="{FF2B5EF4-FFF2-40B4-BE49-F238E27FC236}">
                <a16:creationId xmlns:a16="http://schemas.microsoft.com/office/drawing/2014/main" id="{23616E9C-E605-774E-B30B-A8CA5F53E3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193" y="12453962"/>
            <a:ext cx="865272" cy="849981"/>
          </a:xfrm>
          <a:prstGeom prst="rect">
            <a:avLst/>
          </a:prstGeom>
        </p:spPr>
      </p:pic>
      <p:sp>
        <p:nvSpPr>
          <p:cNvPr id="21" name="Text Placeholder 5">
            <a:extLst>
              <a:ext uri="{FF2B5EF4-FFF2-40B4-BE49-F238E27FC236}">
                <a16:creationId xmlns:a16="http://schemas.microsoft.com/office/drawing/2014/main" id="{89511595-0956-504A-B8F9-682EB2353BE2}"/>
              </a:ext>
            </a:extLst>
          </p:cNvPr>
          <p:cNvSpPr>
            <a:spLocks noGrp="1"/>
          </p:cNvSpPr>
          <p:nvPr>
            <p:ph type="body" sz="quarter" idx="20" hasCustomPrompt="1"/>
          </p:nvPr>
        </p:nvSpPr>
        <p:spPr>
          <a:xfrm>
            <a:off x="0" y="1968941"/>
            <a:ext cx="24387174" cy="863558"/>
          </a:xfrm>
          <a:prstGeom prst="rect">
            <a:avLst/>
          </a:prstGeom>
        </p:spPr>
        <p:txBody>
          <a:bodyPr/>
          <a:lstStyle>
            <a:lvl1pPr algn="ctr">
              <a:defRPr sz="1800" b="1">
                <a:solidFill>
                  <a:srgbClr val="3FA4A6"/>
                </a:solidFill>
              </a:defRPr>
            </a:lvl1pPr>
          </a:lstStyle>
          <a:p>
            <a:pPr lvl="0"/>
            <a:r>
              <a:rPr lang="en-GB" err="1"/>
              <a:t>Subtitel</a:t>
            </a:r>
            <a:r>
              <a:rPr lang="en-GB"/>
              <a:t> </a:t>
            </a:r>
            <a:r>
              <a:rPr lang="en-GB" err="1"/>
              <a:t>komt</a:t>
            </a:r>
            <a:r>
              <a:rPr lang="en-GB"/>
              <a:t> </a:t>
            </a:r>
            <a:r>
              <a:rPr lang="en-GB" err="1"/>
              <a:t>hier</a:t>
            </a:r>
            <a:r>
              <a:rPr lang="en-GB"/>
              <a:t>. Lorem ipsum </a:t>
            </a:r>
            <a:r>
              <a:rPr lang="en-GB" err="1"/>
              <a:t>dolor</a:t>
            </a:r>
            <a:r>
              <a:rPr lang="en-GB"/>
              <a:t> sit </a:t>
            </a:r>
            <a:r>
              <a:rPr lang="en-GB" err="1"/>
              <a:t>amet</a:t>
            </a:r>
            <a:r>
              <a:rPr lang="en-GB"/>
              <a:t>, a gravida </a:t>
            </a:r>
            <a:r>
              <a:rPr lang="en-GB" err="1"/>
              <a:t>quis</a:t>
            </a:r>
            <a:r>
              <a:rPr lang="en-GB"/>
              <a:t> </a:t>
            </a:r>
            <a:r>
              <a:rPr lang="en-GB" err="1"/>
              <a:t>wisi</a:t>
            </a:r>
            <a:r>
              <a:rPr lang="en-GB"/>
              <a:t> </a:t>
            </a:r>
            <a:r>
              <a:rPr lang="en-GB" err="1"/>
              <a:t>elit</a:t>
            </a:r>
            <a:r>
              <a:rPr lang="en-GB"/>
              <a:t> </a:t>
            </a:r>
            <a:r>
              <a:rPr lang="en-GB" err="1"/>
              <a:t>diam</a:t>
            </a:r>
            <a:r>
              <a:rPr lang="en-GB"/>
              <a:t> sit </a:t>
            </a:r>
            <a:r>
              <a:rPr lang="en-GB" err="1"/>
              <a:t>donec</a:t>
            </a:r>
            <a:r>
              <a:rPr lang="en-GB"/>
              <a:t> libero</a:t>
            </a:r>
          </a:p>
        </p:txBody>
      </p:sp>
    </p:spTree>
    <p:extLst>
      <p:ext uri="{BB962C8B-B14F-4D97-AF65-F5344CB8AC3E}">
        <p14:creationId xmlns:p14="http://schemas.microsoft.com/office/powerpoint/2010/main" val="32476916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4" grpId="0" animBg="1"/>
      <p:bldP spid="17" grpId="0"/>
      <p:bldP spid="18" grpId="0"/>
      <p:bldP spid="19" grpId="0"/>
      <p:bldP spid="23"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somming - 1 kolom">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E2DBC80-D37B-B84E-AEBD-46A7DB2519C6}"/>
              </a:ext>
            </a:extLst>
          </p:cNvPr>
          <p:cNvSpPr>
            <a:spLocks noGrp="1"/>
          </p:cNvSpPr>
          <p:nvPr>
            <p:ph type="sldNum" sz="quarter" idx="12"/>
          </p:nvPr>
        </p:nvSpPr>
        <p:spPr>
          <a:xfrm>
            <a:off x="22909552" y="12748317"/>
            <a:ext cx="825605" cy="555626"/>
          </a:xfrm>
          <a:prstGeom prst="rect">
            <a:avLst/>
          </a:prstGeom>
          <a:noFill/>
          <a:ln>
            <a:noFill/>
          </a:ln>
        </p:spPr>
        <p:txBody>
          <a:bodyPr/>
          <a:lstStyle>
            <a:lvl1pPr algn="r">
              <a:defRPr sz="1600" b="0" i="0">
                <a:solidFill>
                  <a:srgbClr val="3FA4A6"/>
                </a:solidFill>
                <a:latin typeface="Arial Narrow" panose="020B0604020202020204" pitchFamily="34" charset="0"/>
                <a:cs typeface="Arial Narrow" panose="020B0604020202020204" pitchFamily="34" charset="0"/>
              </a:defRPr>
            </a:lvl1pPr>
          </a:lstStyle>
          <a:p>
            <a:pPr>
              <a:defRPr/>
            </a:pPr>
            <a:fld id="{9F6E2E2E-546D-B044-B9FB-E0FF50AF13F5}" type="slidenum">
              <a:rPr lang="en-US" smtClean="0"/>
              <a:pPr>
                <a:defRPr/>
              </a:pPr>
              <a:t>‹nr.›</a:t>
            </a:fld>
            <a:endParaRPr lang="en-US"/>
          </a:p>
        </p:txBody>
      </p:sp>
      <p:sp>
        <p:nvSpPr>
          <p:cNvPr id="8" name="Text Placeholder 5">
            <a:extLst>
              <a:ext uri="{FF2B5EF4-FFF2-40B4-BE49-F238E27FC236}">
                <a16:creationId xmlns:a16="http://schemas.microsoft.com/office/drawing/2014/main" id="{8C2BE423-48C3-1844-AAA0-5BD2292DF979}"/>
              </a:ext>
            </a:extLst>
          </p:cNvPr>
          <p:cNvSpPr>
            <a:spLocks noGrp="1"/>
          </p:cNvSpPr>
          <p:nvPr>
            <p:ph type="body" sz="quarter" idx="15" hasCustomPrompt="1"/>
          </p:nvPr>
        </p:nvSpPr>
        <p:spPr>
          <a:xfrm>
            <a:off x="0" y="1000753"/>
            <a:ext cx="24387174" cy="863558"/>
          </a:xfrm>
          <a:prstGeom prst="rect">
            <a:avLst/>
          </a:prstGeom>
        </p:spPr>
        <p:txBody>
          <a:bodyPr/>
          <a:lstStyle>
            <a:lvl1pPr algn="ctr">
              <a:defRPr sz="5000" b="1"/>
            </a:lvl1pPr>
          </a:lstStyle>
          <a:p>
            <a:pPr lvl="0"/>
            <a:r>
              <a:rPr lang="en-GB" err="1"/>
              <a:t>Titel</a:t>
            </a:r>
            <a:r>
              <a:rPr lang="en-GB"/>
              <a:t> </a:t>
            </a:r>
            <a:r>
              <a:rPr lang="en-GB" err="1"/>
              <a:t>komt</a:t>
            </a:r>
            <a:r>
              <a:rPr lang="en-GB"/>
              <a:t> </a:t>
            </a:r>
            <a:r>
              <a:rPr lang="en-GB" err="1"/>
              <a:t>hier</a:t>
            </a:r>
            <a:endParaRPr lang="en-GB"/>
          </a:p>
        </p:txBody>
      </p:sp>
      <p:sp>
        <p:nvSpPr>
          <p:cNvPr id="9" name="Rectangle 8">
            <a:extLst>
              <a:ext uri="{FF2B5EF4-FFF2-40B4-BE49-F238E27FC236}">
                <a16:creationId xmlns:a16="http://schemas.microsoft.com/office/drawing/2014/main" id="{9577DD02-15F2-424A-B711-9217A73CBD6B}"/>
              </a:ext>
            </a:extLst>
          </p:cNvPr>
          <p:cNvSpPr/>
          <p:nvPr userDrawn="1"/>
        </p:nvSpPr>
        <p:spPr>
          <a:xfrm flipV="1">
            <a:off x="2010038" y="2574580"/>
            <a:ext cx="20367100" cy="90000"/>
          </a:xfrm>
          <a:prstGeom prst="rect">
            <a:avLst/>
          </a:prstGeom>
          <a:solidFill>
            <a:srgbClr val="3FA4A6"/>
          </a:solidFill>
          <a:ln>
            <a:noFill/>
          </a:ln>
          <a:effectLst/>
        </p:spPr>
        <p:style>
          <a:lnRef idx="1">
            <a:schemeClr val="accent1"/>
          </a:lnRef>
          <a:fillRef idx="3">
            <a:schemeClr val="accent1"/>
          </a:fillRef>
          <a:effectRef idx="2">
            <a:schemeClr val="accent1"/>
          </a:effectRef>
          <a:fontRef idx="minor">
            <a:schemeClr val="lt1"/>
          </a:fontRef>
        </p:style>
        <p:txBody>
          <a:bodyPr lIns="76706" tIns="38356" rIns="76706" bIns="38356" anchor="ctr"/>
          <a:lstStyle/>
          <a:p>
            <a:pPr algn="ctr" defTabSz="913236" fontAlgn="auto">
              <a:spcBef>
                <a:spcPts val="0"/>
              </a:spcBef>
              <a:spcAft>
                <a:spcPts val="0"/>
              </a:spcAft>
              <a:defRPr/>
            </a:pPr>
            <a:endParaRPr lang="en-US">
              <a:solidFill>
                <a:schemeClr val="accent2"/>
              </a:solidFill>
              <a:latin typeface="Open Sans Light"/>
            </a:endParaRPr>
          </a:p>
        </p:txBody>
      </p:sp>
      <p:pic>
        <p:nvPicPr>
          <p:cNvPr id="12" name="Picture 11" descr="Icon&#10;&#10;Description automatically generated with low confidence">
            <a:extLst>
              <a:ext uri="{FF2B5EF4-FFF2-40B4-BE49-F238E27FC236}">
                <a16:creationId xmlns:a16="http://schemas.microsoft.com/office/drawing/2014/main" id="{B43DE57D-58E8-574F-BC1F-0E98C6B92A4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4193" y="12453962"/>
            <a:ext cx="865272" cy="849981"/>
          </a:xfrm>
          <a:prstGeom prst="rect">
            <a:avLst/>
          </a:prstGeom>
        </p:spPr>
      </p:pic>
      <p:sp>
        <p:nvSpPr>
          <p:cNvPr id="7" name="Text Placeholder 5">
            <a:extLst>
              <a:ext uri="{FF2B5EF4-FFF2-40B4-BE49-F238E27FC236}">
                <a16:creationId xmlns:a16="http://schemas.microsoft.com/office/drawing/2014/main" id="{3D898CD1-F692-B14B-A1D8-928BB6BF9795}"/>
              </a:ext>
            </a:extLst>
          </p:cNvPr>
          <p:cNvSpPr>
            <a:spLocks noGrp="1"/>
          </p:cNvSpPr>
          <p:nvPr>
            <p:ph type="body" sz="quarter" idx="17" hasCustomPrompt="1"/>
          </p:nvPr>
        </p:nvSpPr>
        <p:spPr>
          <a:xfrm>
            <a:off x="0" y="1968941"/>
            <a:ext cx="24387174" cy="863558"/>
          </a:xfrm>
          <a:prstGeom prst="rect">
            <a:avLst/>
          </a:prstGeom>
        </p:spPr>
        <p:txBody>
          <a:bodyPr/>
          <a:lstStyle>
            <a:lvl1pPr algn="ctr">
              <a:defRPr sz="1800" b="1">
                <a:solidFill>
                  <a:srgbClr val="3FA4A6"/>
                </a:solidFill>
              </a:defRPr>
            </a:lvl1pPr>
          </a:lstStyle>
          <a:p>
            <a:pPr lvl="0"/>
            <a:r>
              <a:rPr lang="en-GB" err="1"/>
              <a:t>Subtitel</a:t>
            </a:r>
            <a:r>
              <a:rPr lang="en-GB"/>
              <a:t> </a:t>
            </a:r>
            <a:r>
              <a:rPr lang="en-GB" err="1"/>
              <a:t>komt</a:t>
            </a:r>
            <a:r>
              <a:rPr lang="en-GB"/>
              <a:t> </a:t>
            </a:r>
            <a:r>
              <a:rPr lang="en-GB" err="1"/>
              <a:t>hier</a:t>
            </a:r>
            <a:r>
              <a:rPr lang="en-GB"/>
              <a:t>. Lorem ipsum </a:t>
            </a:r>
            <a:r>
              <a:rPr lang="en-GB" err="1"/>
              <a:t>dolor</a:t>
            </a:r>
            <a:r>
              <a:rPr lang="en-GB"/>
              <a:t> sit </a:t>
            </a:r>
            <a:r>
              <a:rPr lang="en-GB" err="1"/>
              <a:t>amet</a:t>
            </a:r>
            <a:r>
              <a:rPr lang="en-GB"/>
              <a:t>, a gravida </a:t>
            </a:r>
            <a:r>
              <a:rPr lang="en-GB" err="1"/>
              <a:t>quis</a:t>
            </a:r>
            <a:r>
              <a:rPr lang="en-GB"/>
              <a:t> </a:t>
            </a:r>
            <a:r>
              <a:rPr lang="en-GB" err="1"/>
              <a:t>wisi</a:t>
            </a:r>
            <a:r>
              <a:rPr lang="en-GB"/>
              <a:t> </a:t>
            </a:r>
            <a:r>
              <a:rPr lang="en-GB" err="1"/>
              <a:t>elit</a:t>
            </a:r>
            <a:r>
              <a:rPr lang="en-GB"/>
              <a:t> </a:t>
            </a:r>
            <a:r>
              <a:rPr lang="en-GB" err="1"/>
              <a:t>diam</a:t>
            </a:r>
            <a:r>
              <a:rPr lang="en-GB"/>
              <a:t> sit </a:t>
            </a:r>
            <a:r>
              <a:rPr lang="en-GB" err="1"/>
              <a:t>donec</a:t>
            </a:r>
            <a:r>
              <a:rPr lang="en-GB"/>
              <a:t> libero</a:t>
            </a:r>
          </a:p>
        </p:txBody>
      </p:sp>
    </p:spTree>
    <p:extLst>
      <p:ext uri="{BB962C8B-B14F-4D97-AF65-F5344CB8AC3E}">
        <p14:creationId xmlns:p14="http://schemas.microsoft.com/office/powerpoint/2010/main" val="42906465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jfers 1">
    <p:spTree>
      <p:nvGrpSpPr>
        <p:cNvPr id="1" name=""/>
        <p:cNvGrpSpPr/>
        <p:nvPr/>
      </p:nvGrpSpPr>
      <p:grpSpPr>
        <a:xfrm>
          <a:off x="0" y="0"/>
          <a:ext cx="0" cy="0"/>
          <a:chOff x="0" y="0"/>
          <a:chExt cx="0" cy="0"/>
        </a:xfrm>
      </p:grpSpPr>
      <p:sp>
        <p:nvSpPr>
          <p:cNvPr id="39" name="Slide Number Placeholder 5">
            <a:extLst>
              <a:ext uri="{FF2B5EF4-FFF2-40B4-BE49-F238E27FC236}">
                <a16:creationId xmlns:a16="http://schemas.microsoft.com/office/drawing/2014/main" id="{D59158E6-517C-A844-9E96-7010AC2B67B1}"/>
              </a:ext>
            </a:extLst>
          </p:cNvPr>
          <p:cNvSpPr>
            <a:spLocks noGrp="1"/>
          </p:cNvSpPr>
          <p:nvPr>
            <p:ph type="sldNum" sz="quarter" idx="12"/>
          </p:nvPr>
        </p:nvSpPr>
        <p:spPr>
          <a:xfrm>
            <a:off x="23061952" y="12900717"/>
            <a:ext cx="825605" cy="555626"/>
          </a:xfrm>
          <a:prstGeom prst="rect">
            <a:avLst/>
          </a:prstGeom>
          <a:noFill/>
          <a:ln>
            <a:noFill/>
          </a:ln>
        </p:spPr>
        <p:txBody>
          <a:bodyPr/>
          <a:lstStyle>
            <a:lvl1pPr algn="r">
              <a:defRPr sz="1600" b="0" i="0">
                <a:solidFill>
                  <a:srgbClr val="3FA4A6"/>
                </a:solidFill>
                <a:latin typeface="Arial Narrow" panose="020B0604020202020204" pitchFamily="34" charset="0"/>
                <a:cs typeface="Arial Narrow" panose="020B0604020202020204" pitchFamily="34" charset="0"/>
              </a:defRPr>
            </a:lvl1pPr>
          </a:lstStyle>
          <a:p>
            <a:pPr>
              <a:defRPr/>
            </a:pPr>
            <a:fld id="{9F6E2E2E-546D-B044-B9FB-E0FF50AF13F5}" type="slidenum">
              <a:rPr lang="en-US" smtClean="0"/>
              <a:pPr>
                <a:defRPr/>
              </a:pPr>
              <a:t>‹nr.›</a:t>
            </a:fld>
            <a:endParaRPr lang="en-US"/>
          </a:p>
        </p:txBody>
      </p:sp>
      <p:sp>
        <p:nvSpPr>
          <p:cNvPr id="37" name="Text Placeholder 5">
            <a:extLst>
              <a:ext uri="{FF2B5EF4-FFF2-40B4-BE49-F238E27FC236}">
                <a16:creationId xmlns:a16="http://schemas.microsoft.com/office/drawing/2014/main" id="{78218F65-71D8-8F41-9D08-31A4AA81617B}"/>
              </a:ext>
            </a:extLst>
          </p:cNvPr>
          <p:cNvSpPr>
            <a:spLocks noGrp="1"/>
          </p:cNvSpPr>
          <p:nvPr>
            <p:ph type="body" sz="quarter" idx="15" hasCustomPrompt="1"/>
          </p:nvPr>
        </p:nvSpPr>
        <p:spPr>
          <a:xfrm>
            <a:off x="0" y="1000753"/>
            <a:ext cx="24387174" cy="863558"/>
          </a:xfrm>
          <a:prstGeom prst="rect">
            <a:avLst/>
          </a:prstGeom>
        </p:spPr>
        <p:txBody>
          <a:bodyPr/>
          <a:lstStyle>
            <a:lvl1pPr algn="ctr">
              <a:defRPr sz="5000" b="1"/>
            </a:lvl1pPr>
          </a:lstStyle>
          <a:p>
            <a:pPr lvl="0"/>
            <a:r>
              <a:rPr lang="en-GB" err="1"/>
              <a:t>Titel</a:t>
            </a:r>
            <a:r>
              <a:rPr lang="en-GB"/>
              <a:t> </a:t>
            </a:r>
            <a:r>
              <a:rPr lang="en-GB" err="1"/>
              <a:t>komt</a:t>
            </a:r>
            <a:r>
              <a:rPr lang="en-GB"/>
              <a:t> </a:t>
            </a:r>
            <a:r>
              <a:rPr lang="en-GB" err="1"/>
              <a:t>hier</a:t>
            </a:r>
            <a:endParaRPr lang="en-GB"/>
          </a:p>
        </p:txBody>
      </p:sp>
      <p:sp>
        <p:nvSpPr>
          <p:cNvPr id="38" name="Rectangle 37">
            <a:extLst>
              <a:ext uri="{FF2B5EF4-FFF2-40B4-BE49-F238E27FC236}">
                <a16:creationId xmlns:a16="http://schemas.microsoft.com/office/drawing/2014/main" id="{BD400BE7-6970-974A-B2F3-F512B4D473C7}"/>
              </a:ext>
            </a:extLst>
          </p:cNvPr>
          <p:cNvSpPr/>
          <p:nvPr userDrawn="1"/>
        </p:nvSpPr>
        <p:spPr>
          <a:xfrm flipV="1">
            <a:off x="2010038" y="2574580"/>
            <a:ext cx="20367100" cy="90000"/>
          </a:xfrm>
          <a:prstGeom prst="rect">
            <a:avLst/>
          </a:prstGeom>
          <a:solidFill>
            <a:srgbClr val="3FA4A6"/>
          </a:solidFill>
          <a:ln>
            <a:noFill/>
          </a:ln>
          <a:effectLst/>
        </p:spPr>
        <p:style>
          <a:lnRef idx="1">
            <a:schemeClr val="accent1"/>
          </a:lnRef>
          <a:fillRef idx="3">
            <a:schemeClr val="accent1"/>
          </a:fillRef>
          <a:effectRef idx="2">
            <a:schemeClr val="accent1"/>
          </a:effectRef>
          <a:fontRef idx="minor">
            <a:schemeClr val="lt1"/>
          </a:fontRef>
        </p:style>
        <p:txBody>
          <a:bodyPr lIns="76706" tIns="38356" rIns="76706" bIns="38356" anchor="ctr"/>
          <a:lstStyle/>
          <a:p>
            <a:pPr algn="ctr" defTabSz="913236" fontAlgn="auto">
              <a:spcBef>
                <a:spcPts val="0"/>
              </a:spcBef>
              <a:spcAft>
                <a:spcPts val="0"/>
              </a:spcAft>
              <a:defRPr/>
            </a:pPr>
            <a:endParaRPr lang="en-US">
              <a:solidFill>
                <a:schemeClr val="accent2"/>
              </a:solidFill>
              <a:latin typeface="Open Sans Light"/>
            </a:endParaRPr>
          </a:p>
        </p:txBody>
      </p:sp>
      <p:pic>
        <p:nvPicPr>
          <p:cNvPr id="41" name="Picture 40" descr="Icon&#10;&#10;Description automatically generated with low confidence">
            <a:extLst>
              <a:ext uri="{FF2B5EF4-FFF2-40B4-BE49-F238E27FC236}">
                <a16:creationId xmlns:a16="http://schemas.microsoft.com/office/drawing/2014/main" id="{992F868D-DD3E-0A46-BCFD-3FC712F6DE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4193" y="12453962"/>
            <a:ext cx="865272" cy="849981"/>
          </a:xfrm>
          <a:prstGeom prst="rect">
            <a:avLst/>
          </a:prstGeom>
        </p:spPr>
      </p:pic>
      <p:sp>
        <p:nvSpPr>
          <p:cNvPr id="36" name="Text Placeholder 5">
            <a:extLst>
              <a:ext uri="{FF2B5EF4-FFF2-40B4-BE49-F238E27FC236}">
                <a16:creationId xmlns:a16="http://schemas.microsoft.com/office/drawing/2014/main" id="{B0A105A3-88DA-9D47-8767-CAEF57E4D85B}"/>
              </a:ext>
            </a:extLst>
          </p:cNvPr>
          <p:cNvSpPr>
            <a:spLocks noGrp="1"/>
          </p:cNvSpPr>
          <p:nvPr>
            <p:ph type="body" sz="quarter" idx="17" hasCustomPrompt="1"/>
          </p:nvPr>
        </p:nvSpPr>
        <p:spPr>
          <a:xfrm>
            <a:off x="0" y="1968941"/>
            <a:ext cx="24387174" cy="863558"/>
          </a:xfrm>
          <a:prstGeom prst="rect">
            <a:avLst/>
          </a:prstGeom>
        </p:spPr>
        <p:txBody>
          <a:bodyPr/>
          <a:lstStyle>
            <a:lvl1pPr algn="ctr">
              <a:defRPr sz="1800" b="1">
                <a:solidFill>
                  <a:srgbClr val="3FA4A6"/>
                </a:solidFill>
              </a:defRPr>
            </a:lvl1pPr>
          </a:lstStyle>
          <a:p>
            <a:pPr lvl="0"/>
            <a:r>
              <a:rPr lang="en-GB" err="1"/>
              <a:t>Subtitel</a:t>
            </a:r>
            <a:r>
              <a:rPr lang="en-GB"/>
              <a:t> </a:t>
            </a:r>
            <a:r>
              <a:rPr lang="en-GB" err="1"/>
              <a:t>komt</a:t>
            </a:r>
            <a:r>
              <a:rPr lang="en-GB"/>
              <a:t> </a:t>
            </a:r>
            <a:r>
              <a:rPr lang="en-GB" err="1"/>
              <a:t>hier</a:t>
            </a:r>
            <a:r>
              <a:rPr lang="en-GB"/>
              <a:t>. Lorem ipsum </a:t>
            </a:r>
            <a:r>
              <a:rPr lang="en-GB" err="1"/>
              <a:t>dolor</a:t>
            </a:r>
            <a:r>
              <a:rPr lang="en-GB"/>
              <a:t> sit </a:t>
            </a:r>
            <a:r>
              <a:rPr lang="en-GB" err="1"/>
              <a:t>amet</a:t>
            </a:r>
            <a:r>
              <a:rPr lang="en-GB"/>
              <a:t>, a gravida </a:t>
            </a:r>
            <a:r>
              <a:rPr lang="en-GB" err="1"/>
              <a:t>quis</a:t>
            </a:r>
            <a:r>
              <a:rPr lang="en-GB"/>
              <a:t> </a:t>
            </a:r>
            <a:r>
              <a:rPr lang="en-GB" err="1"/>
              <a:t>wisi</a:t>
            </a:r>
            <a:r>
              <a:rPr lang="en-GB"/>
              <a:t> </a:t>
            </a:r>
            <a:r>
              <a:rPr lang="en-GB" err="1"/>
              <a:t>elit</a:t>
            </a:r>
            <a:r>
              <a:rPr lang="en-GB"/>
              <a:t> </a:t>
            </a:r>
            <a:r>
              <a:rPr lang="en-GB" err="1"/>
              <a:t>diam</a:t>
            </a:r>
            <a:r>
              <a:rPr lang="en-GB"/>
              <a:t> sit </a:t>
            </a:r>
            <a:r>
              <a:rPr lang="en-GB" err="1"/>
              <a:t>donec</a:t>
            </a:r>
            <a:r>
              <a:rPr lang="en-GB"/>
              <a:t> libero</a:t>
            </a:r>
          </a:p>
        </p:txBody>
      </p:sp>
    </p:spTree>
    <p:extLst>
      <p:ext uri="{BB962C8B-B14F-4D97-AF65-F5344CB8AC3E}">
        <p14:creationId xmlns:p14="http://schemas.microsoft.com/office/powerpoint/2010/main" val="32922449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ijfers 1">
    <p:spTree>
      <p:nvGrpSpPr>
        <p:cNvPr id="1" name=""/>
        <p:cNvGrpSpPr/>
        <p:nvPr/>
      </p:nvGrpSpPr>
      <p:grpSpPr>
        <a:xfrm>
          <a:off x="0" y="0"/>
          <a:ext cx="0" cy="0"/>
          <a:chOff x="0" y="0"/>
          <a:chExt cx="0" cy="0"/>
        </a:xfrm>
      </p:grpSpPr>
      <p:pic>
        <p:nvPicPr>
          <p:cNvPr id="38" name="Afbeelding 5">
            <a:extLst>
              <a:ext uri="{FF2B5EF4-FFF2-40B4-BE49-F238E27FC236}">
                <a16:creationId xmlns:a16="http://schemas.microsoft.com/office/drawing/2014/main" id="{008AAC03-9D31-874A-BFF9-D0F3DAA5C1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57816" y="4119928"/>
            <a:ext cx="2700000" cy="2700000"/>
          </a:xfrm>
          <a:prstGeom prst="rect">
            <a:avLst/>
          </a:prstGeom>
        </p:spPr>
      </p:pic>
      <p:pic>
        <p:nvPicPr>
          <p:cNvPr id="41" name="Afbeelding 12">
            <a:extLst>
              <a:ext uri="{FF2B5EF4-FFF2-40B4-BE49-F238E27FC236}">
                <a16:creationId xmlns:a16="http://schemas.microsoft.com/office/drawing/2014/main" id="{6EF0DC22-E484-9542-B808-78AC0D3DC0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998777" y="4119927"/>
            <a:ext cx="2700000" cy="2700000"/>
          </a:xfrm>
          <a:prstGeom prst="rect">
            <a:avLst/>
          </a:prstGeom>
        </p:spPr>
      </p:pic>
      <p:pic>
        <p:nvPicPr>
          <p:cNvPr id="45" name="Afbeelding 15">
            <a:extLst>
              <a:ext uri="{FF2B5EF4-FFF2-40B4-BE49-F238E27FC236}">
                <a16:creationId xmlns:a16="http://schemas.microsoft.com/office/drawing/2014/main" id="{15ADE622-BB51-BB47-841D-13B8C9E68C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632337" y="4119928"/>
            <a:ext cx="2700000" cy="2700000"/>
          </a:xfrm>
          <a:prstGeom prst="rect">
            <a:avLst/>
          </a:prstGeom>
        </p:spPr>
      </p:pic>
      <p:pic>
        <p:nvPicPr>
          <p:cNvPr id="48" name="Afbeelding 17">
            <a:extLst>
              <a:ext uri="{FF2B5EF4-FFF2-40B4-BE49-F238E27FC236}">
                <a16:creationId xmlns:a16="http://schemas.microsoft.com/office/drawing/2014/main" id="{0F821A8B-0F72-AF4B-AD13-978541AD59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37336" y="4119927"/>
            <a:ext cx="2700000" cy="2700000"/>
          </a:xfrm>
          <a:prstGeom prst="rect">
            <a:avLst/>
          </a:prstGeom>
        </p:spPr>
      </p:pic>
      <p:sp>
        <p:nvSpPr>
          <p:cNvPr id="51" name="Text Placeholder 50">
            <a:extLst>
              <a:ext uri="{FF2B5EF4-FFF2-40B4-BE49-F238E27FC236}">
                <a16:creationId xmlns:a16="http://schemas.microsoft.com/office/drawing/2014/main" id="{C911AE2D-DAF8-C849-891F-335C5D070D05}"/>
              </a:ext>
            </a:extLst>
          </p:cNvPr>
          <p:cNvSpPr>
            <a:spLocks noGrp="1"/>
          </p:cNvSpPr>
          <p:nvPr>
            <p:ph type="body" sz="quarter" idx="11" hasCustomPrompt="1"/>
          </p:nvPr>
        </p:nvSpPr>
        <p:spPr>
          <a:xfrm>
            <a:off x="2158441" y="7590687"/>
            <a:ext cx="3856864" cy="4661010"/>
          </a:xfrm>
          <a:prstGeom prst="rect">
            <a:avLst/>
          </a:prstGeom>
        </p:spPr>
        <p:txBody>
          <a:bodyPr/>
          <a:lstStyle>
            <a:lvl1pPr algn="ctr" eaLnBrk="1" hangingPunct="1">
              <a:lnSpc>
                <a:spcPct val="120000"/>
              </a:lnSpc>
              <a:defRPr lang="en-US" sz="2800" dirty="0">
                <a:solidFill>
                  <a:srgbClr val="525252"/>
                </a:solidFill>
                <a:cs typeface="Open Sans Light" charset="0"/>
              </a:defRPr>
            </a:lvl1pPr>
          </a:lstStyle>
          <a:p>
            <a:pPr algn="ctr" eaLnBrk="1" hangingPunct="1">
              <a:lnSpc>
                <a:spcPct val="120000"/>
              </a:lnSpc>
            </a:pPr>
            <a:r>
              <a:rPr lang="en-US">
                <a:solidFill>
                  <a:srgbClr val="525252"/>
                </a:solidFill>
                <a:latin typeface="+mn-lt"/>
                <a:cs typeface="Open Sans Light" charset="0"/>
              </a:rPr>
              <a:t>De </a:t>
            </a:r>
            <a:r>
              <a:rPr lang="en-US" err="1">
                <a:solidFill>
                  <a:srgbClr val="525252"/>
                </a:solidFill>
                <a:latin typeface="+mn-lt"/>
                <a:cs typeface="Open Sans Light" charset="0"/>
              </a:rPr>
              <a:t>mens</a:t>
            </a:r>
            <a:r>
              <a:rPr lang="en-US">
                <a:solidFill>
                  <a:srgbClr val="525252"/>
                </a:solidFill>
                <a:latin typeface="+mn-lt"/>
                <a:cs typeface="Open Sans Light" charset="0"/>
              </a:rPr>
              <a:t> </a:t>
            </a:r>
            <a:r>
              <a:rPr lang="en-US" err="1">
                <a:solidFill>
                  <a:srgbClr val="525252"/>
                </a:solidFill>
                <a:latin typeface="+mn-lt"/>
                <a:cs typeface="Open Sans Light" charset="0"/>
              </a:rPr>
              <a:t>staat</a:t>
            </a:r>
            <a:r>
              <a:rPr lang="en-US">
                <a:solidFill>
                  <a:srgbClr val="525252"/>
                </a:solidFill>
                <a:latin typeface="+mn-lt"/>
                <a:cs typeface="Open Sans Light" charset="0"/>
              </a:rPr>
              <a:t> </a:t>
            </a:r>
            <a:r>
              <a:rPr lang="en-US" err="1">
                <a:solidFill>
                  <a:srgbClr val="525252"/>
                </a:solidFill>
                <a:latin typeface="+mn-lt"/>
                <a:cs typeface="Open Sans Light" charset="0"/>
              </a:rPr>
              <a:t>centraal</a:t>
            </a:r>
            <a:r>
              <a:rPr lang="en-US">
                <a:solidFill>
                  <a:srgbClr val="525252"/>
                </a:solidFill>
                <a:latin typeface="+mn-lt"/>
                <a:cs typeface="Open Sans Light" charset="0"/>
              </a:rPr>
              <a:t>.</a:t>
            </a:r>
            <a:br>
              <a:rPr lang="en-US">
                <a:solidFill>
                  <a:srgbClr val="525252"/>
                </a:solidFill>
                <a:latin typeface="+mn-lt"/>
                <a:cs typeface="Open Sans Light" charset="0"/>
              </a:rPr>
            </a:br>
            <a:r>
              <a:rPr lang="en-US" err="1">
                <a:solidFill>
                  <a:srgbClr val="525252"/>
                </a:solidFill>
                <a:latin typeface="+mn-lt"/>
                <a:cs typeface="Open Sans Light" charset="0"/>
              </a:rPr>
              <a:t>Pati</a:t>
            </a:r>
            <a:r>
              <a:rPr lang="en-US" err="1">
                <a:solidFill>
                  <a:srgbClr val="525252"/>
                </a:solidFill>
                <a:latin typeface="+mn-lt"/>
                <a:cs typeface="Calibri" panose="020F0502020204030204" pitchFamily="34" charset="0"/>
              </a:rPr>
              <a:t>ë</a:t>
            </a:r>
            <a:r>
              <a:rPr lang="en-US" err="1">
                <a:solidFill>
                  <a:srgbClr val="525252"/>
                </a:solidFill>
                <a:latin typeface="+mn-lt"/>
                <a:cs typeface="Open Sans Light" charset="0"/>
              </a:rPr>
              <a:t>nt</a:t>
            </a:r>
            <a:r>
              <a:rPr lang="en-US">
                <a:solidFill>
                  <a:srgbClr val="525252"/>
                </a:solidFill>
                <a:latin typeface="+mn-lt"/>
                <a:cs typeface="Open Sans Light" charset="0"/>
              </a:rPr>
              <a:t> is </a:t>
            </a:r>
            <a:r>
              <a:rPr lang="en-US" err="1">
                <a:solidFill>
                  <a:srgbClr val="525252"/>
                </a:solidFill>
                <a:latin typeface="+mn-lt"/>
                <a:cs typeface="Open Sans Light" charset="0"/>
              </a:rPr>
              <a:t>meer</a:t>
            </a:r>
            <a:r>
              <a:rPr lang="en-US">
                <a:solidFill>
                  <a:srgbClr val="525252"/>
                </a:solidFill>
                <a:latin typeface="+mn-lt"/>
                <a:cs typeface="Open Sans Light" charset="0"/>
              </a:rPr>
              <a:t> dan </a:t>
            </a:r>
            <a:r>
              <a:rPr lang="en-US" err="1">
                <a:solidFill>
                  <a:srgbClr val="525252"/>
                </a:solidFill>
                <a:latin typeface="+mn-lt"/>
                <a:cs typeface="Open Sans Light" charset="0"/>
              </a:rPr>
              <a:t>een</a:t>
            </a:r>
            <a:r>
              <a:rPr lang="en-US">
                <a:solidFill>
                  <a:srgbClr val="525252"/>
                </a:solidFill>
                <a:latin typeface="+mn-lt"/>
                <a:cs typeface="Open Sans Light" charset="0"/>
              </a:rPr>
              <a:t> diagnose, maar is partner van de arts </a:t>
            </a:r>
            <a:r>
              <a:rPr lang="en-US" err="1">
                <a:solidFill>
                  <a:srgbClr val="525252"/>
                </a:solidFill>
                <a:latin typeface="+mn-lt"/>
                <a:cs typeface="Open Sans Light" charset="0"/>
              </a:rPr>
              <a:t>en</a:t>
            </a:r>
            <a:r>
              <a:rPr lang="en-US">
                <a:solidFill>
                  <a:srgbClr val="525252"/>
                </a:solidFill>
                <a:latin typeface="+mn-lt"/>
                <a:cs typeface="Open Sans Light" charset="0"/>
              </a:rPr>
              <a:t> </a:t>
            </a:r>
            <a:r>
              <a:rPr lang="en-US" err="1">
                <a:solidFill>
                  <a:srgbClr val="525252"/>
                </a:solidFill>
                <a:latin typeface="+mn-lt"/>
                <a:cs typeface="Open Sans Light" charset="0"/>
              </a:rPr>
              <a:t>heeft</a:t>
            </a:r>
            <a:r>
              <a:rPr lang="en-US">
                <a:solidFill>
                  <a:srgbClr val="525252"/>
                </a:solidFill>
                <a:latin typeface="+mn-lt"/>
                <a:cs typeface="Open Sans Light" charset="0"/>
              </a:rPr>
              <a:t> grip op </a:t>
            </a:r>
            <a:r>
              <a:rPr lang="en-US" err="1">
                <a:solidFill>
                  <a:srgbClr val="525252"/>
                </a:solidFill>
                <a:latin typeface="+mn-lt"/>
                <a:cs typeface="Open Sans Light" charset="0"/>
              </a:rPr>
              <a:t>en</a:t>
            </a:r>
            <a:r>
              <a:rPr lang="en-US">
                <a:solidFill>
                  <a:srgbClr val="525252"/>
                </a:solidFill>
                <a:latin typeface="+mn-lt"/>
                <a:cs typeface="Open Sans Light" charset="0"/>
              </a:rPr>
              <a:t> </a:t>
            </a:r>
            <a:r>
              <a:rPr lang="en-US" err="1">
                <a:solidFill>
                  <a:srgbClr val="525252"/>
                </a:solidFill>
                <a:latin typeface="+mn-lt"/>
                <a:cs typeface="Open Sans Light" charset="0"/>
              </a:rPr>
              <a:t>inspraak</a:t>
            </a:r>
            <a:r>
              <a:rPr lang="en-US">
                <a:solidFill>
                  <a:srgbClr val="525252"/>
                </a:solidFill>
                <a:latin typeface="+mn-lt"/>
                <a:cs typeface="Open Sans Light" charset="0"/>
              </a:rPr>
              <a:t> in het eigen </a:t>
            </a:r>
            <a:r>
              <a:rPr lang="en-US" err="1">
                <a:solidFill>
                  <a:srgbClr val="525252"/>
                </a:solidFill>
                <a:latin typeface="+mn-lt"/>
                <a:cs typeface="Open Sans Light" charset="0"/>
              </a:rPr>
              <a:t>behandelpad</a:t>
            </a:r>
            <a:r>
              <a:rPr lang="en-US">
                <a:solidFill>
                  <a:srgbClr val="525252"/>
                </a:solidFill>
                <a:latin typeface="+mn-lt"/>
                <a:cs typeface="Open Sans Light" charset="0"/>
              </a:rPr>
              <a:t>.</a:t>
            </a:r>
          </a:p>
        </p:txBody>
      </p:sp>
      <p:sp>
        <p:nvSpPr>
          <p:cNvPr id="54" name="Text Placeholder 50">
            <a:extLst>
              <a:ext uri="{FF2B5EF4-FFF2-40B4-BE49-F238E27FC236}">
                <a16:creationId xmlns:a16="http://schemas.microsoft.com/office/drawing/2014/main" id="{BE2AB994-3A8F-5C44-A4F4-8B8207EDD8B6}"/>
              </a:ext>
            </a:extLst>
          </p:cNvPr>
          <p:cNvSpPr>
            <a:spLocks noGrp="1"/>
          </p:cNvSpPr>
          <p:nvPr>
            <p:ph type="body" sz="quarter" idx="12" hasCustomPrompt="1"/>
          </p:nvPr>
        </p:nvSpPr>
        <p:spPr>
          <a:xfrm>
            <a:off x="7579384" y="7555265"/>
            <a:ext cx="3856864" cy="3538380"/>
          </a:xfrm>
          <a:prstGeom prst="rect">
            <a:avLst/>
          </a:prstGeom>
        </p:spPr>
        <p:txBody>
          <a:bodyPr/>
          <a:lstStyle>
            <a:lvl1pPr algn="ctr" eaLnBrk="1" hangingPunct="1">
              <a:lnSpc>
                <a:spcPct val="120000"/>
              </a:lnSpc>
              <a:defRPr lang="en-US" sz="2800" dirty="0">
                <a:solidFill>
                  <a:srgbClr val="525252"/>
                </a:solidFill>
                <a:cs typeface="Open Sans Light" charset="0"/>
              </a:defRPr>
            </a:lvl1pPr>
          </a:lstStyle>
          <a:p>
            <a:pPr algn="ctr" eaLnBrk="1" hangingPunct="1">
              <a:lnSpc>
                <a:spcPct val="120000"/>
              </a:lnSpc>
            </a:pPr>
            <a:r>
              <a:rPr lang="en-US">
                <a:solidFill>
                  <a:srgbClr val="525252"/>
                </a:solidFill>
                <a:latin typeface="+mn-lt"/>
                <a:cs typeface="Open Sans Light" charset="0"/>
              </a:rPr>
              <a:t>De arts </a:t>
            </a:r>
            <a:r>
              <a:rPr lang="en-US" err="1">
                <a:solidFill>
                  <a:srgbClr val="525252"/>
                </a:solidFill>
                <a:latin typeface="+mn-lt"/>
                <a:cs typeface="Open Sans Light" charset="0"/>
              </a:rPr>
              <a:t>heeft</a:t>
            </a:r>
            <a:r>
              <a:rPr lang="en-US">
                <a:solidFill>
                  <a:srgbClr val="525252"/>
                </a:solidFill>
                <a:latin typeface="+mn-lt"/>
                <a:cs typeface="Open Sans Light" charset="0"/>
              </a:rPr>
              <a:t> </a:t>
            </a:r>
            <a:r>
              <a:rPr lang="en-US" err="1">
                <a:solidFill>
                  <a:srgbClr val="525252"/>
                </a:solidFill>
                <a:latin typeface="+mn-lt"/>
                <a:cs typeface="Open Sans Light" charset="0"/>
              </a:rPr>
              <a:t>écht</a:t>
            </a:r>
            <a:r>
              <a:rPr lang="en-US">
                <a:solidFill>
                  <a:srgbClr val="525252"/>
                </a:solidFill>
                <a:latin typeface="+mn-lt"/>
                <a:cs typeface="Open Sans Light" charset="0"/>
              </a:rPr>
              <a:t> </a:t>
            </a:r>
            <a:r>
              <a:rPr lang="en-US" err="1">
                <a:solidFill>
                  <a:srgbClr val="525252"/>
                </a:solidFill>
                <a:latin typeface="+mn-lt"/>
                <a:cs typeface="Open Sans Light" charset="0"/>
              </a:rPr>
              <a:t>inzicht</a:t>
            </a:r>
            <a:r>
              <a:rPr lang="en-US">
                <a:solidFill>
                  <a:srgbClr val="525252"/>
                </a:solidFill>
                <a:latin typeface="+mn-lt"/>
                <a:cs typeface="Open Sans Light" charset="0"/>
              </a:rPr>
              <a:t> in wat de patient </a:t>
            </a:r>
            <a:r>
              <a:rPr lang="en-US" err="1">
                <a:solidFill>
                  <a:srgbClr val="525252"/>
                </a:solidFill>
                <a:latin typeface="+mn-lt"/>
                <a:cs typeface="Open Sans Light" charset="0"/>
              </a:rPr>
              <a:t>belangrijk</a:t>
            </a:r>
            <a:r>
              <a:rPr lang="en-US">
                <a:solidFill>
                  <a:srgbClr val="525252"/>
                </a:solidFill>
                <a:latin typeface="+mn-lt"/>
                <a:cs typeface="Open Sans Light" charset="0"/>
              </a:rPr>
              <a:t> </a:t>
            </a:r>
            <a:r>
              <a:rPr lang="en-US" err="1">
                <a:solidFill>
                  <a:srgbClr val="525252"/>
                </a:solidFill>
                <a:latin typeface="+mn-lt"/>
                <a:cs typeface="Open Sans Light" charset="0"/>
              </a:rPr>
              <a:t>vindt</a:t>
            </a:r>
            <a:r>
              <a:rPr lang="en-US">
                <a:solidFill>
                  <a:srgbClr val="525252"/>
                </a:solidFill>
                <a:latin typeface="+mn-lt"/>
                <a:cs typeface="Open Sans Light" charset="0"/>
              </a:rPr>
              <a:t> </a:t>
            </a:r>
            <a:r>
              <a:rPr lang="en-US" err="1">
                <a:solidFill>
                  <a:srgbClr val="525252"/>
                </a:solidFill>
                <a:latin typeface="+mn-lt"/>
                <a:cs typeface="Open Sans Light" charset="0"/>
              </a:rPr>
              <a:t>en</a:t>
            </a:r>
            <a:r>
              <a:rPr lang="en-US">
                <a:solidFill>
                  <a:srgbClr val="525252"/>
                </a:solidFill>
                <a:latin typeface="+mn-lt"/>
                <a:cs typeface="Open Sans Light" charset="0"/>
              </a:rPr>
              <a:t> </a:t>
            </a:r>
            <a:r>
              <a:rPr lang="en-US" err="1">
                <a:solidFill>
                  <a:srgbClr val="525252"/>
                </a:solidFill>
                <a:latin typeface="+mn-lt"/>
                <a:cs typeface="Open Sans Light" charset="0"/>
              </a:rPr>
              <a:t>kan</a:t>
            </a:r>
            <a:r>
              <a:rPr lang="en-US">
                <a:solidFill>
                  <a:srgbClr val="525252"/>
                </a:solidFill>
                <a:latin typeface="+mn-lt"/>
                <a:cs typeface="Open Sans Light" charset="0"/>
              </a:rPr>
              <a:t> </a:t>
            </a:r>
            <a:r>
              <a:rPr lang="en-US" err="1">
                <a:solidFill>
                  <a:srgbClr val="525252"/>
                </a:solidFill>
                <a:latin typeface="+mn-lt"/>
                <a:cs typeface="Open Sans Light" charset="0"/>
              </a:rPr>
              <a:t>voorzien</a:t>
            </a:r>
            <a:r>
              <a:rPr lang="en-US">
                <a:solidFill>
                  <a:srgbClr val="525252"/>
                </a:solidFill>
                <a:latin typeface="+mn-lt"/>
                <a:cs typeface="Open Sans Light" charset="0"/>
              </a:rPr>
              <a:t> in </a:t>
            </a:r>
            <a:r>
              <a:rPr lang="en-US" err="1">
                <a:solidFill>
                  <a:srgbClr val="525252"/>
                </a:solidFill>
                <a:latin typeface="+mn-lt"/>
                <a:cs typeface="Open Sans Light" charset="0"/>
              </a:rPr>
              <a:t>zorg</a:t>
            </a:r>
            <a:r>
              <a:rPr lang="en-US">
                <a:solidFill>
                  <a:srgbClr val="525252"/>
                </a:solidFill>
                <a:latin typeface="+mn-lt"/>
                <a:cs typeface="Open Sans Light" charset="0"/>
              </a:rPr>
              <a:t> op </a:t>
            </a:r>
            <a:r>
              <a:rPr lang="en-US" err="1">
                <a:solidFill>
                  <a:srgbClr val="525252"/>
                </a:solidFill>
                <a:latin typeface="+mn-lt"/>
                <a:cs typeface="Open Sans Light" charset="0"/>
              </a:rPr>
              <a:t>maat</a:t>
            </a:r>
            <a:r>
              <a:rPr lang="en-US">
                <a:solidFill>
                  <a:srgbClr val="525252"/>
                </a:solidFill>
                <a:latin typeface="+mn-lt"/>
                <a:cs typeface="Open Sans Light" charset="0"/>
              </a:rPr>
              <a:t>. </a:t>
            </a:r>
          </a:p>
        </p:txBody>
      </p:sp>
      <p:sp>
        <p:nvSpPr>
          <p:cNvPr id="57" name="Text Placeholder 50">
            <a:extLst>
              <a:ext uri="{FF2B5EF4-FFF2-40B4-BE49-F238E27FC236}">
                <a16:creationId xmlns:a16="http://schemas.microsoft.com/office/drawing/2014/main" id="{3F8FCE3A-2827-C846-869E-ACD1A9A92938}"/>
              </a:ext>
            </a:extLst>
          </p:cNvPr>
          <p:cNvSpPr>
            <a:spLocks noGrp="1"/>
          </p:cNvSpPr>
          <p:nvPr>
            <p:ph type="body" sz="quarter" idx="13" hasCustomPrompt="1"/>
          </p:nvPr>
        </p:nvSpPr>
        <p:spPr>
          <a:xfrm>
            <a:off x="13053905" y="7590687"/>
            <a:ext cx="3856864" cy="3538380"/>
          </a:xfrm>
          <a:prstGeom prst="rect">
            <a:avLst/>
          </a:prstGeom>
        </p:spPr>
        <p:txBody>
          <a:bodyPr/>
          <a:lstStyle>
            <a:lvl1pPr algn="ctr" eaLnBrk="1" hangingPunct="1">
              <a:lnSpc>
                <a:spcPct val="120000"/>
              </a:lnSpc>
              <a:defRPr lang="en-US" sz="2800" dirty="0">
                <a:solidFill>
                  <a:srgbClr val="525252"/>
                </a:solidFill>
                <a:cs typeface="Open Sans Light" charset="0"/>
              </a:defRPr>
            </a:lvl1pPr>
          </a:lstStyle>
          <a:p>
            <a:pPr algn="ctr" eaLnBrk="1" hangingPunct="1">
              <a:lnSpc>
                <a:spcPct val="120000"/>
              </a:lnSpc>
            </a:pPr>
            <a:r>
              <a:rPr lang="en-US">
                <a:solidFill>
                  <a:srgbClr val="525252"/>
                </a:solidFill>
                <a:latin typeface="+mn-lt"/>
                <a:cs typeface="Open Sans Light" charset="0"/>
              </a:rPr>
              <a:t>Het </a:t>
            </a:r>
            <a:r>
              <a:rPr lang="en-US" err="1">
                <a:solidFill>
                  <a:srgbClr val="525252"/>
                </a:solidFill>
                <a:latin typeface="+mn-lt"/>
                <a:cs typeface="Open Sans Light" charset="0"/>
              </a:rPr>
              <a:t>ziekenhuis</a:t>
            </a:r>
            <a:r>
              <a:rPr lang="en-US">
                <a:solidFill>
                  <a:srgbClr val="525252"/>
                </a:solidFill>
                <a:latin typeface="+mn-lt"/>
                <a:cs typeface="Open Sans Light" charset="0"/>
              </a:rPr>
              <a:t> heft </a:t>
            </a:r>
            <a:r>
              <a:rPr lang="en-US" err="1">
                <a:solidFill>
                  <a:srgbClr val="525252"/>
                </a:solidFill>
                <a:latin typeface="+mn-lt"/>
                <a:cs typeface="Open Sans Light" charset="0"/>
              </a:rPr>
              <a:t>één</a:t>
            </a:r>
            <a:r>
              <a:rPr lang="en-US">
                <a:solidFill>
                  <a:srgbClr val="525252"/>
                </a:solidFill>
                <a:latin typeface="+mn-lt"/>
                <a:cs typeface="Open Sans Light" charset="0"/>
              </a:rPr>
              <a:t> </a:t>
            </a:r>
            <a:r>
              <a:rPr lang="en-US" err="1">
                <a:solidFill>
                  <a:srgbClr val="525252"/>
                </a:solidFill>
                <a:latin typeface="+mn-lt"/>
                <a:cs typeface="Open Sans Light" charset="0"/>
              </a:rPr>
              <a:t>visie</a:t>
            </a:r>
            <a:r>
              <a:rPr lang="en-US">
                <a:solidFill>
                  <a:srgbClr val="525252"/>
                </a:solidFill>
                <a:latin typeface="+mn-lt"/>
                <a:cs typeface="Open Sans Light" charset="0"/>
              </a:rPr>
              <a:t> </a:t>
            </a:r>
            <a:r>
              <a:rPr lang="en-US" err="1">
                <a:solidFill>
                  <a:srgbClr val="525252"/>
                </a:solidFill>
                <a:latin typeface="+mn-lt"/>
                <a:cs typeface="Open Sans Light" charset="0"/>
              </a:rPr>
              <a:t>en</a:t>
            </a:r>
            <a:r>
              <a:rPr lang="en-US">
                <a:solidFill>
                  <a:srgbClr val="525252"/>
                </a:solidFill>
                <a:latin typeface="+mn-lt"/>
                <a:cs typeface="Open Sans Light" charset="0"/>
              </a:rPr>
              <a:t> </a:t>
            </a:r>
            <a:r>
              <a:rPr lang="en-US" err="1">
                <a:solidFill>
                  <a:srgbClr val="525252"/>
                </a:solidFill>
                <a:latin typeface="+mn-lt"/>
                <a:cs typeface="Open Sans Light" charset="0"/>
              </a:rPr>
              <a:t>missie</a:t>
            </a:r>
            <a:r>
              <a:rPr lang="en-US">
                <a:solidFill>
                  <a:srgbClr val="525252"/>
                </a:solidFill>
                <a:latin typeface="+mn-lt"/>
                <a:cs typeface="Open Sans Light" charset="0"/>
              </a:rPr>
              <a:t> </a:t>
            </a:r>
            <a:r>
              <a:rPr lang="en-US" err="1">
                <a:solidFill>
                  <a:srgbClr val="525252"/>
                </a:solidFill>
                <a:latin typeface="+mn-lt"/>
                <a:cs typeface="Open Sans Light" charset="0"/>
              </a:rPr>
              <a:t>voor</a:t>
            </a:r>
            <a:r>
              <a:rPr lang="en-US">
                <a:solidFill>
                  <a:srgbClr val="525252"/>
                </a:solidFill>
                <a:latin typeface="+mn-lt"/>
                <a:cs typeface="Open Sans Light" charset="0"/>
              </a:rPr>
              <a:t> professionals </a:t>
            </a:r>
            <a:r>
              <a:rPr lang="en-US" err="1">
                <a:solidFill>
                  <a:srgbClr val="525252"/>
                </a:solidFill>
                <a:latin typeface="+mn-lt"/>
                <a:cs typeface="Open Sans Light" charset="0"/>
              </a:rPr>
              <a:t>en</a:t>
            </a:r>
            <a:r>
              <a:rPr lang="en-US">
                <a:solidFill>
                  <a:srgbClr val="525252"/>
                </a:solidFill>
                <a:latin typeface="+mn-lt"/>
                <a:cs typeface="Open Sans Light" charset="0"/>
              </a:rPr>
              <a:t> </a:t>
            </a:r>
            <a:r>
              <a:rPr lang="en-US" err="1">
                <a:solidFill>
                  <a:srgbClr val="525252"/>
                </a:solidFill>
                <a:latin typeface="+mn-lt"/>
                <a:cs typeface="Open Sans Light" charset="0"/>
              </a:rPr>
              <a:t>patiënten</a:t>
            </a:r>
            <a:r>
              <a:rPr lang="en-US">
                <a:solidFill>
                  <a:srgbClr val="525252"/>
                </a:solidFill>
                <a:latin typeface="+mn-lt"/>
                <a:cs typeface="Open Sans Light" charset="0"/>
              </a:rPr>
              <a:t>. </a:t>
            </a:r>
          </a:p>
        </p:txBody>
      </p:sp>
      <p:sp>
        <p:nvSpPr>
          <p:cNvPr id="59" name="Text Placeholder 50">
            <a:extLst>
              <a:ext uri="{FF2B5EF4-FFF2-40B4-BE49-F238E27FC236}">
                <a16:creationId xmlns:a16="http://schemas.microsoft.com/office/drawing/2014/main" id="{393A0492-D58F-134A-823A-5A2658AFAA97}"/>
              </a:ext>
            </a:extLst>
          </p:cNvPr>
          <p:cNvSpPr>
            <a:spLocks noGrp="1"/>
          </p:cNvSpPr>
          <p:nvPr>
            <p:ph type="body" sz="quarter" idx="14" hasCustomPrompt="1"/>
          </p:nvPr>
        </p:nvSpPr>
        <p:spPr>
          <a:xfrm>
            <a:off x="18420345" y="7590687"/>
            <a:ext cx="3856864" cy="3538380"/>
          </a:xfrm>
          <a:prstGeom prst="rect">
            <a:avLst/>
          </a:prstGeom>
        </p:spPr>
        <p:txBody>
          <a:bodyPr/>
          <a:lstStyle>
            <a:lvl1pPr algn="ctr" eaLnBrk="1" hangingPunct="1">
              <a:lnSpc>
                <a:spcPct val="120000"/>
              </a:lnSpc>
              <a:defRPr lang="en-US" sz="2800" dirty="0">
                <a:solidFill>
                  <a:srgbClr val="525252"/>
                </a:solidFill>
                <a:cs typeface="Open Sans Light" charset="0"/>
              </a:defRPr>
            </a:lvl1pPr>
          </a:lstStyle>
          <a:p>
            <a:pPr algn="ctr" eaLnBrk="1" hangingPunct="1">
              <a:lnSpc>
                <a:spcPct val="120000"/>
              </a:lnSpc>
            </a:pPr>
            <a:r>
              <a:rPr lang="en-US" err="1">
                <a:solidFill>
                  <a:srgbClr val="525252"/>
                </a:solidFill>
                <a:latin typeface="+mn-lt"/>
                <a:cs typeface="Open Sans Light" charset="0"/>
              </a:rPr>
              <a:t>Zinnige</a:t>
            </a:r>
            <a:r>
              <a:rPr lang="en-US">
                <a:solidFill>
                  <a:srgbClr val="525252"/>
                </a:solidFill>
                <a:latin typeface="+mn-lt"/>
                <a:cs typeface="Open Sans Light" charset="0"/>
              </a:rPr>
              <a:t> </a:t>
            </a:r>
            <a:r>
              <a:rPr lang="en-US" err="1">
                <a:solidFill>
                  <a:srgbClr val="525252"/>
                </a:solidFill>
                <a:latin typeface="+mn-lt"/>
                <a:cs typeface="Open Sans Light" charset="0"/>
              </a:rPr>
              <a:t>én</a:t>
            </a:r>
            <a:r>
              <a:rPr lang="en-US">
                <a:solidFill>
                  <a:srgbClr val="525252"/>
                </a:solidFill>
                <a:latin typeface="+mn-lt"/>
                <a:cs typeface="Open Sans Light" charset="0"/>
              </a:rPr>
              <a:t> </a:t>
            </a:r>
            <a:r>
              <a:rPr lang="en-US" err="1">
                <a:solidFill>
                  <a:srgbClr val="525252"/>
                </a:solidFill>
                <a:latin typeface="+mn-lt"/>
                <a:cs typeface="Open Sans Light" charset="0"/>
              </a:rPr>
              <a:t>zuinige</a:t>
            </a:r>
            <a:r>
              <a:rPr lang="en-US">
                <a:solidFill>
                  <a:srgbClr val="525252"/>
                </a:solidFill>
                <a:latin typeface="+mn-lt"/>
                <a:cs typeface="Open Sans Light" charset="0"/>
              </a:rPr>
              <a:t> </a:t>
            </a:r>
            <a:r>
              <a:rPr lang="en-US" err="1">
                <a:solidFill>
                  <a:srgbClr val="525252"/>
                </a:solidFill>
                <a:latin typeface="+mn-lt"/>
                <a:cs typeface="Open Sans Light" charset="0"/>
              </a:rPr>
              <a:t>zorg</a:t>
            </a:r>
            <a:r>
              <a:rPr lang="en-US">
                <a:solidFill>
                  <a:srgbClr val="525252"/>
                </a:solidFill>
                <a:latin typeface="+mn-lt"/>
                <a:cs typeface="Open Sans Light" charset="0"/>
              </a:rPr>
              <a:t>, met </a:t>
            </a:r>
            <a:r>
              <a:rPr lang="en-US" err="1">
                <a:solidFill>
                  <a:srgbClr val="525252"/>
                </a:solidFill>
                <a:latin typeface="+mn-lt"/>
                <a:cs typeface="Open Sans Light" charset="0"/>
              </a:rPr>
              <a:t>afname</a:t>
            </a:r>
            <a:r>
              <a:rPr lang="en-US">
                <a:solidFill>
                  <a:srgbClr val="525252"/>
                </a:solidFill>
                <a:latin typeface="+mn-lt"/>
                <a:cs typeface="Open Sans Light" charset="0"/>
              </a:rPr>
              <a:t> van </a:t>
            </a:r>
            <a:r>
              <a:rPr lang="en-US" err="1">
                <a:solidFill>
                  <a:srgbClr val="525252"/>
                </a:solidFill>
                <a:latin typeface="+mn-lt"/>
                <a:cs typeface="Open Sans Light" charset="0"/>
              </a:rPr>
              <a:t>zorgconsumptie</a:t>
            </a:r>
            <a:r>
              <a:rPr lang="en-US">
                <a:solidFill>
                  <a:srgbClr val="525252"/>
                </a:solidFill>
                <a:latin typeface="+mn-lt"/>
                <a:cs typeface="Open Sans Light" charset="0"/>
              </a:rPr>
              <a:t> </a:t>
            </a:r>
            <a:r>
              <a:rPr lang="en-US" err="1">
                <a:solidFill>
                  <a:srgbClr val="525252"/>
                </a:solidFill>
                <a:latin typeface="+mn-lt"/>
                <a:cs typeface="Open Sans Light" charset="0"/>
              </a:rPr>
              <a:t>en</a:t>
            </a:r>
            <a:r>
              <a:rPr lang="en-US">
                <a:solidFill>
                  <a:srgbClr val="525252"/>
                </a:solidFill>
                <a:latin typeface="+mn-lt"/>
                <a:cs typeface="Open Sans Light" charset="0"/>
              </a:rPr>
              <a:t> </a:t>
            </a:r>
            <a:r>
              <a:rPr lang="en-US" err="1">
                <a:solidFill>
                  <a:srgbClr val="525252"/>
                </a:solidFill>
                <a:latin typeface="+mn-lt"/>
                <a:cs typeface="Open Sans Light" charset="0"/>
              </a:rPr>
              <a:t>hogere</a:t>
            </a:r>
            <a:r>
              <a:rPr lang="en-US">
                <a:solidFill>
                  <a:srgbClr val="525252"/>
                </a:solidFill>
                <a:latin typeface="+mn-lt"/>
                <a:cs typeface="Open Sans Light" charset="0"/>
              </a:rPr>
              <a:t> </a:t>
            </a:r>
            <a:r>
              <a:rPr lang="en-US" err="1">
                <a:solidFill>
                  <a:srgbClr val="525252"/>
                </a:solidFill>
                <a:latin typeface="+mn-lt"/>
                <a:cs typeface="Open Sans Light" charset="0"/>
              </a:rPr>
              <a:t>tevredenheid</a:t>
            </a:r>
            <a:r>
              <a:rPr lang="en-US">
                <a:solidFill>
                  <a:srgbClr val="525252"/>
                </a:solidFill>
                <a:latin typeface="+mn-lt"/>
                <a:cs typeface="Open Sans Light" charset="0"/>
              </a:rPr>
              <a:t> van </a:t>
            </a:r>
            <a:r>
              <a:rPr lang="en-US" err="1">
                <a:solidFill>
                  <a:srgbClr val="525252"/>
                </a:solidFill>
                <a:latin typeface="+mn-lt"/>
                <a:cs typeface="Open Sans Light" charset="0"/>
              </a:rPr>
              <a:t>patiënten</a:t>
            </a:r>
            <a:r>
              <a:rPr lang="en-US">
                <a:solidFill>
                  <a:srgbClr val="525252"/>
                </a:solidFill>
                <a:latin typeface="+mn-lt"/>
                <a:cs typeface="Open Sans Light" charset="0"/>
              </a:rPr>
              <a:t> </a:t>
            </a:r>
            <a:r>
              <a:rPr lang="en-US" err="1">
                <a:solidFill>
                  <a:srgbClr val="525252"/>
                </a:solidFill>
                <a:latin typeface="+mn-lt"/>
                <a:cs typeface="Open Sans Light" charset="0"/>
              </a:rPr>
              <a:t>en</a:t>
            </a:r>
            <a:r>
              <a:rPr lang="en-US">
                <a:solidFill>
                  <a:srgbClr val="525252"/>
                </a:solidFill>
                <a:latin typeface="+mn-lt"/>
                <a:cs typeface="Open Sans Light" charset="0"/>
              </a:rPr>
              <a:t> professionals.</a:t>
            </a:r>
          </a:p>
        </p:txBody>
      </p:sp>
      <p:sp>
        <p:nvSpPr>
          <p:cNvPr id="18" name="Slide Number Placeholder 5">
            <a:extLst>
              <a:ext uri="{FF2B5EF4-FFF2-40B4-BE49-F238E27FC236}">
                <a16:creationId xmlns:a16="http://schemas.microsoft.com/office/drawing/2014/main" id="{1479E53F-A605-D241-B106-7D45C4C356D6}"/>
              </a:ext>
            </a:extLst>
          </p:cNvPr>
          <p:cNvSpPr>
            <a:spLocks noGrp="1"/>
          </p:cNvSpPr>
          <p:nvPr>
            <p:ph type="sldNum" sz="quarter" idx="15"/>
          </p:nvPr>
        </p:nvSpPr>
        <p:spPr>
          <a:xfrm>
            <a:off x="23061952" y="12900717"/>
            <a:ext cx="825605" cy="555626"/>
          </a:xfrm>
          <a:prstGeom prst="rect">
            <a:avLst/>
          </a:prstGeom>
          <a:noFill/>
          <a:ln>
            <a:noFill/>
          </a:ln>
        </p:spPr>
        <p:txBody>
          <a:bodyPr/>
          <a:lstStyle>
            <a:lvl1pPr algn="r">
              <a:defRPr sz="1600" b="0" i="0">
                <a:solidFill>
                  <a:srgbClr val="3FA4A6"/>
                </a:solidFill>
                <a:latin typeface="Arial Narrow" panose="020B0604020202020204" pitchFamily="34" charset="0"/>
                <a:cs typeface="Arial Narrow" panose="020B0604020202020204" pitchFamily="34" charset="0"/>
              </a:defRPr>
            </a:lvl1pPr>
          </a:lstStyle>
          <a:p>
            <a:pPr>
              <a:defRPr/>
            </a:pPr>
            <a:fld id="{9F6E2E2E-546D-B044-B9FB-E0FF50AF13F5}" type="slidenum">
              <a:rPr lang="en-US" smtClean="0"/>
              <a:pPr>
                <a:defRPr/>
              </a:pPr>
              <a:t>‹nr.›</a:t>
            </a:fld>
            <a:endParaRPr lang="en-US"/>
          </a:p>
        </p:txBody>
      </p:sp>
      <p:sp>
        <p:nvSpPr>
          <p:cNvPr id="15" name="Text Placeholder 5">
            <a:extLst>
              <a:ext uri="{FF2B5EF4-FFF2-40B4-BE49-F238E27FC236}">
                <a16:creationId xmlns:a16="http://schemas.microsoft.com/office/drawing/2014/main" id="{A4284910-F288-7744-9FCC-459F108FCF89}"/>
              </a:ext>
            </a:extLst>
          </p:cNvPr>
          <p:cNvSpPr>
            <a:spLocks noGrp="1"/>
          </p:cNvSpPr>
          <p:nvPr>
            <p:ph type="body" sz="quarter" idx="16" hasCustomPrompt="1"/>
          </p:nvPr>
        </p:nvSpPr>
        <p:spPr>
          <a:xfrm>
            <a:off x="0" y="1000753"/>
            <a:ext cx="24387174" cy="863558"/>
          </a:xfrm>
          <a:prstGeom prst="rect">
            <a:avLst/>
          </a:prstGeom>
        </p:spPr>
        <p:txBody>
          <a:bodyPr/>
          <a:lstStyle>
            <a:lvl1pPr algn="ctr">
              <a:defRPr sz="5000" b="1"/>
            </a:lvl1pPr>
          </a:lstStyle>
          <a:p>
            <a:pPr lvl="0"/>
            <a:r>
              <a:rPr lang="en-GB" err="1"/>
              <a:t>Titel</a:t>
            </a:r>
            <a:r>
              <a:rPr lang="en-GB"/>
              <a:t> </a:t>
            </a:r>
            <a:r>
              <a:rPr lang="en-GB" err="1"/>
              <a:t>komt</a:t>
            </a:r>
            <a:r>
              <a:rPr lang="en-GB"/>
              <a:t> </a:t>
            </a:r>
            <a:r>
              <a:rPr lang="en-GB" err="1"/>
              <a:t>hier</a:t>
            </a:r>
            <a:endParaRPr lang="en-GB"/>
          </a:p>
        </p:txBody>
      </p:sp>
      <p:sp>
        <p:nvSpPr>
          <p:cNvPr id="16" name="Rectangle 15">
            <a:extLst>
              <a:ext uri="{FF2B5EF4-FFF2-40B4-BE49-F238E27FC236}">
                <a16:creationId xmlns:a16="http://schemas.microsoft.com/office/drawing/2014/main" id="{DC5D5672-7AB5-714C-B9E3-675C256D4C06}"/>
              </a:ext>
            </a:extLst>
          </p:cNvPr>
          <p:cNvSpPr/>
          <p:nvPr userDrawn="1"/>
        </p:nvSpPr>
        <p:spPr>
          <a:xfrm flipV="1">
            <a:off x="2010038" y="2574580"/>
            <a:ext cx="20367100" cy="90000"/>
          </a:xfrm>
          <a:prstGeom prst="rect">
            <a:avLst/>
          </a:prstGeom>
          <a:solidFill>
            <a:srgbClr val="3FA4A6"/>
          </a:solidFill>
          <a:ln>
            <a:noFill/>
          </a:ln>
          <a:effectLst/>
        </p:spPr>
        <p:style>
          <a:lnRef idx="1">
            <a:schemeClr val="accent1"/>
          </a:lnRef>
          <a:fillRef idx="3">
            <a:schemeClr val="accent1"/>
          </a:fillRef>
          <a:effectRef idx="2">
            <a:schemeClr val="accent1"/>
          </a:effectRef>
          <a:fontRef idx="minor">
            <a:schemeClr val="lt1"/>
          </a:fontRef>
        </p:style>
        <p:txBody>
          <a:bodyPr lIns="76706" tIns="38356" rIns="76706" bIns="38356" anchor="ctr"/>
          <a:lstStyle/>
          <a:p>
            <a:pPr algn="ctr" defTabSz="913236" fontAlgn="auto">
              <a:spcBef>
                <a:spcPts val="0"/>
              </a:spcBef>
              <a:spcAft>
                <a:spcPts val="0"/>
              </a:spcAft>
              <a:defRPr/>
            </a:pPr>
            <a:endParaRPr lang="en-US">
              <a:solidFill>
                <a:schemeClr val="accent2"/>
              </a:solidFill>
              <a:latin typeface="Open Sans Light"/>
            </a:endParaRPr>
          </a:p>
        </p:txBody>
      </p:sp>
      <p:pic>
        <p:nvPicPr>
          <p:cNvPr id="21" name="Picture 20" descr="Icon&#10;&#10;Description automatically generated with low confidence">
            <a:extLst>
              <a:ext uri="{FF2B5EF4-FFF2-40B4-BE49-F238E27FC236}">
                <a16:creationId xmlns:a16="http://schemas.microsoft.com/office/drawing/2014/main" id="{AFE576A9-67B8-2749-BA9E-3D7D9E36B62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14193" y="12453962"/>
            <a:ext cx="865272" cy="849981"/>
          </a:xfrm>
          <a:prstGeom prst="rect">
            <a:avLst/>
          </a:prstGeom>
        </p:spPr>
      </p:pic>
      <p:sp>
        <p:nvSpPr>
          <p:cNvPr id="14" name="Text Placeholder 5">
            <a:extLst>
              <a:ext uri="{FF2B5EF4-FFF2-40B4-BE49-F238E27FC236}">
                <a16:creationId xmlns:a16="http://schemas.microsoft.com/office/drawing/2014/main" id="{46F834A0-6FA7-2F4A-B0C1-4D63918C2C52}"/>
              </a:ext>
            </a:extLst>
          </p:cNvPr>
          <p:cNvSpPr>
            <a:spLocks noGrp="1"/>
          </p:cNvSpPr>
          <p:nvPr>
            <p:ph type="body" sz="quarter" idx="17" hasCustomPrompt="1"/>
          </p:nvPr>
        </p:nvSpPr>
        <p:spPr>
          <a:xfrm>
            <a:off x="0" y="1968941"/>
            <a:ext cx="24387174" cy="863558"/>
          </a:xfrm>
          <a:prstGeom prst="rect">
            <a:avLst/>
          </a:prstGeom>
        </p:spPr>
        <p:txBody>
          <a:bodyPr/>
          <a:lstStyle>
            <a:lvl1pPr algn="ctr">
              <a:defRPr sz="1800" b="1">
                <a:solidFill>
                  <a:srgbClr val="3FA4A6"/>
                </a:solidFill>
              </a:defRPr>
            </a:lvl1pPr>
          </a:lstStyle>
          <a:p>
            <a:pPr lvl="0"/>
            <a:r>
              <a:rPr lang="en-GB" err="1"/>
              <a:t>Subtitel</a:t>
            </a:r>
            <a:r>
              <a:rPr lang="en-GB"/>
              <a:t> </a:t>
            </a:r>
            <a:r>
              <a:rPr lang="en-GB" err="1"/>
              <a:t>komt</a:t>
            </a:r>
            <a:r>
              <a:rPr lang="en-GB"/>
              <a:t> </a:t>
            </a:r>
            <a:r>
              <a:rPr lang="en-GB" err="1"/>
              <a:t>hier</a:t>
            </a:r>
            <a:r>
              <a:rPr lang="en-GB"/>
              <a:t>. Lorem ipsum </a:t>
            </a:r>
            <a:r>
              <a:rPr lang="en-GB" err="1"/>
              <a:t>dolor</a:t>
            </a:r>
            <a:r>
              <a:rPr lang="en-GB"/>
              <a:t> sit </a:t>
            </a:r>
            <a:r>
              <a:rPr lang="en-GB" err="1"/>
              <a:t>amet</a:t>
            </a:r>
            <a:r>
              <a:rPr lang="en-GB"/>
              <a:t>, a gravida </a:t>
            </a:r>
            <a:r>
              <a:rPr lang="en-GB" err="1"/>
              <a:t>quis</a:t>
            </a:r>
            <a:r>
              <a:rPr lang="en-GB"/>
              <a:t> </a:t>
            </a:r>
            <a:r>
              <a:rPr lang="en-GB" err="1"/>
              <a:t>wisi</a:t>
            </a:r>
            <a:r>
              <a:rPr lang="en-GB"/>
              <a:t> </a:t>
            </a:r>
            <a:r>
              <a:rPr lang="en-GB" err="1"/>
              <a:t>elit</a:t>
            </a:r>
            <a:r>
              <a:rPr lang="en-GB"/>
              <a:t> </a:t>
            </a:r>
            <a:r>
              <a:rPr lang="en-GB" err="1"/>
              <a:t>diam</a:t>
            </a:r>
            <a:r>
              <a:rPr lang="en-GB"/>
              <a:t> sit </a:t>
            </a:r>
            <a:r>
              <a:rPr lang="en-GB" err="1"/>
              <a:t>donec</a:t>
            </a:r>
            <a:r>
              <a:rPr lang="en-GB"/>
              <a:t> libero</a:t>
            </a:r>
          </a:p>
        </p:txBody>
      </p:sp>
    </p:spTree>
    <p:extLst>
      <p:ext uri="{BB962C8B-B14F-4D97-AF65-F5344CB8AC3E}">
        <p14:creationId xmlns:p14="http://schemas.microsoft.com/office/powerpoint/2010/main" val="30667738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ijfers 2">
    <p:spTree>
      <p:nvGrpSpPr>
        <p:cNvPr id="1" name=""/>
        <p:cNvGrpSpPr/>
        <p:nvPr/>
      </p:nvGrpSpPr>
      <p:grpSpPr>
        <a:xfrm>
          <a:off x="0" y="0"/>
          <a:ext cx="0" cy="0"/>
          <a:chOff x="0" y="0"/>
          <a:chExt cx="0" cy="0"/>
        </a:xfrm>
      </p:grpSpPr>
      <p:sp>
        <p:nvSpPr>
          <p:cNvPr id="37" name="Oval 13">
            <a:extLst>
              <a:ext uri="{FF2B5EF4-FFF2-40B4-BE49-F238E27FC236}">
                <a16:creationId xmlns:a16="http://schemas.microsoft.com/office/drawing/2014/main" id="{63DE63B7-F84D-7343-802B-BFF4F561418E}"/>
              </a:ext>
            </a:extLst>
          </p:cNvPr>
          <p:cNvSpPr>
            <a:spLocks noChangeAspect="1"/>
          </p:cNvSpPr>
          <p:nvPr userDrawn="1"/>
        </p:nvSpPr>
        <p:spPr>
          <a:xfrm>
            <a:off x="7847321" y="3615761"/>
            <a:ext cx="2700000" cy="270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fontAlgn="auto">
              <a:spcBef>
                <a:spcPts val="0"/>
              </a:spcBef>
              <a:spcAft>
                <a:spcPts val="0"/>
              </a:spcAft>
              <a:defRPr/>
            </a:pPr>
            <a:endParaRPr lang="en-US" sz="3600">
              <a:solidFill>
                <a:srgbClr val="FFFFFF"/>
              </a:solidFill>
              <a:latin typeface="Roboto Regular" panose="02000000000000000000" pitchFamily="2" charset="0"/>
            </a:endParaRPr>
          </a:p>
        </p:txBody>
      </p:sp>
      <p:cxnSp>
        <p:nvCxnSpPr>
          <p:cNvPr id="41" name="Straight Connector 19">
            <a:extLst>
              <a:ext uri="{FF2B5EF4-FFF2-40B4-BE49-F238E27FC236}">
                <a16:creationId xmlns:a16="http://schemas.microsoft.com/office/drawing/2014/main" id="{4C5C490E-328B-3540-BAF9-D13831280708}"/>
              </a:ext>
            </a:extLst>
          </p:cNvPr>
          <p:cNvCxnSpPr/>
          <p:nvPr userDrawn="1"/>
        </p:nvCxnSpPr>
        <p:spPr>
          <a:xfrm>
            <a:off x="7092056" y="9136918"/>
            <a:ext cx="4343400" cy="0"/>
          </a:xfrm>
          <a:prstGeom prst="line">
            <a:avLst/>
          </a:prstGeom>
          <a:ln w="9525">
            <a:solidFill>
              <a:schemeClr val="bg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2" name="Oval 20">
            <a:extLst>
              <a:ext uri="{FF2B5EF4-FFF2-40B4-BE49-F238E27FC236}">
                <a16:creationId xmlns:a16="http://schemas.microsoft.com/office/drawing/2014/main" id="{F77CF95C-FB00-E440-A92A-4E198B0AF985}"/>
              </a:ext>
            </a:extLst>
          </p:cNvPr>
          <p:cNvSpPr>
            <a:spLocks noChangeAspect="1"/>
          </p:cNvSpPr>
          <p:nvPr userDrawn="1"/>
        </p:nvSpPr>
        <p:spPr>
          <a:xfrm>
            <a:off x="2740271" y="3615761"/>
            <a:ext cx="2700000" cy="2700000"/>
          </a:xfrm>
          <a:prstGeom prst="ellips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fontAlgn="auto">
              <a:spcBef>
                <a:spcPts val="0"/>
              </a:spcBef>
              <a:spcAft>
                <a:spcPts val="0"/>
              </a:spcAft>
              <a:defRPr/>
            </a:pPr>
            <a:endParaRPr lang="en-US" sz="3600">
              <a:solidFill>
                <a:srgbClr val="FFFFFF"/>
              </a:solidFill>
              <a:latin typeface="Roboto Regular" panose="02000000000000000000" pitchFamily="2" charset="0"/>
            </a:endParaRPr>
          </a:p>
        </p:txBody>
      </p:sp>
      <p:sp>
        <p:nvSpPr>
          <p:cNvPr id="43" name="Pie 21">
            <a:extLst>
              <a:ext uri="{FF2B5EF4-FFF2-40B4-BE49-F238E27FC236}">
                <a16:creationId xmlns:a16="http://schemas.microsoft.com/office/drawing/2014/main" id="{3571D08F-58AB-1245-B929-971282E9726B}"/>
              </a:ext>
            </a:extLst>
          </p:cNvPr>
          <p:cNvSpPr>
            <a:spLocks noChangeAspect="1"/>
          </p:cNvSpPr>
          <p:nvPr userDrawn="1"/>
        </p:nvSpPr>
        <p:spPr>
          <a:xfrm>
            <a:off x="2740271" y="3615761"/>
            <a:ext cx="2700000" cy="2700000"/>
          </a:xfrm>
          <a:prstGeom prst="pie">
            <a:avLst>
              <a:gd name="adj1" fmla="val 8102693"/>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fontAlgn="auto">
              <a:spcBef>
                <a:spcPts val="0"/>
              </a:spcBef>
              <a:spcAft>
                <a:spcPts val="0"/>
              </a:spcAft>
              <a:defRPr/>
            </a:pPr>
            <a:endParaRPr lang="en-US" sz="3600">
              <a:solidFill>
                <a:srgbClr val="FFFFFF"/>
              </a:solidFill>
              <a:latin typeface="Roboto Regular" panose="02000000000000000000" pitchFamily="2" charset="0"/>
            </a:endParaRPr>
          </a:p>
        </p:txBody>
      </p:sp>
      <p:cxnSp>
        <p:nvCxnSpPr>
          <p:cNvPr id="47" name="Straight Connector 25">
            <a:extLst>
              <a:ext uri="{FF2B5EF4-FFF2-40B4-BE49-F238E27FC236}">
                <a16:creationId xmlns:a16="http://schemas.microsoft.com/office/drawing/2014/main" id="{A005EBF7-E785-374F-9850-EE9784C80033}"/>
              </a:ext>
            </a:extLst>
          </p:cNvPr>
          <p:cNvCxnSpPr/>
          <p:nvPr userDrawn="1"/>
        </p:nvCxnSpPr>
        <p:spPr>
          <a:xfrm>
            <a:off x="1996918" y="9136915"/>
            <a:ext cx="4343400" cy="0"/>
          </a:xfrm>
          <a:prstGeom prst="line">
            <a:avLst/>
          </a:prstGeom>
          <a:ln w="9525">
            <a:solidFill>
              <a:schemeClr val="bg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Oval 26">
            <a:extLst>
              <a:ext uri="{FF2B5EF4-FFF2-40B4-BE49-F238E27FC236}">
                <a16:creationId xmlns:a16="http://schemas.microsoft.com/office/drawing/2014/main" id="{39023CDA-BF97-CC4F-9271-1AB9A433F2F1}"/>
              </a:ext>
            </a:extLst>
          </p:cNvPr>
          <p:cNvSpPr>
            <a:spLocks noChangeAspect="1"/>
          </p:cNvSpPr>
          <p:nvPr userDrawn="1"/>
        </p:nvSpPr>
        <p:spPr>
          <a:xfrm>
            <a:off x="12968655" y="3615761"/>
            <a:ext cx="2700000" cy="2700000"/>
          </a:xfrm>
          <a:prstGeom prst="ellips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fontAlgn="auto">
              <a:spcBef>
                <a:spcPts val="0"/>
              </a:spcBef>
              <a:spcAft>
                <a:spcPts val="0"/>
              </a:spcAft>
              <a:defRPr/>
            </a:pPr>
            <a:endParaRPr lang="en-US" sz="3600">
              <a:solidFill>
                <a:srgbClr val="FFFFFF"/>
              </a:solidFill>
              <a:latin typeface="Roboto Regular" panose="02000000000000000000" pitchFamily="2" charset="0"/>
            </a:endParaRPr>
          </a:p>
        </p:txBody>
      </p:sp>
      <p:sp>
        <p:nvSpPr>
          <p:cNvPr id="49" name="Pie 27">
            <a:extLst>
              <a:ext uri="{FF2B5EF4-FFF2-40B4-BE49-F238E27FC236}">
                <a16:creationId xmlns:a16="http://schemas.microsoft.com/office/drawing/2014/main" id="{969BF3DA-57E3-A146-B44A-006360FE6BAE}"/>
              </a:ext>
            </a:extLst>
          </p:cNvPr>
          <p:cNvSpPr>
            <a:spLocks noChangeAspect="1"/>
          </p:cNvSpPr>
          <p:nvPr userDrawn="1"/>
        </p:nvSpPr>
        <p:spPr>
          <a:xfrm>
            <a:off x="12968655" y="3615761"/>
            <a:ext cx="2700000" cy="2700000"/>
          </a:xfrm>
          <a:prstGeom prst="pi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fontAlgn="auto">
              <a:spcBef>
                <a:spcPts val="0"/>
              </a:spcBef>
              <a:spcAft>
                <a:spcPts val="0"/>
              </a:spcAft>
              <a:defRPr/>
            </a:pPr>
            <a:endParaRPr lang="en-US" sz="3600">
              <a:solidFill>
                <a:srgbClr val="FFFFFF"/>
              </a:solidFill>
              <a:latin typeface="Roboto Regular" panose="02000000000000000000" pitchFamily="2" charset="0"/>
            </a:endParaRPr>
          </a:p>
        </p:txBody>
      </p:sp>
      <p:sp>
        <p:nvSpPr>
          <p:cNvPr id="54" name="Oval 32">
            <a:extLst>
              <a:ext uri="{FF2B5EF4-FFF2-40B4-BE49-F238E27FC236}">
                <a16:creationId xmlns:a16="http://schemas.microsoft.com/office/drawing/2014/main" id="{9CFCD0F2-B8D0-8A4D-BC8E-A8F6D2D6A1E5}"/>
              </a:ext>
            </a:extLst>
          </p:cNvPr>
          <p:cNvSpPr>
            <a:spLocks noChangeAspect="1"/>
          </p:cNvSpPr>
          <p:nvPr userDrawn="1"/>
        </p:nvSpPr>
        <p:spPr>
          <a:xfrm>
            <a:off x="18058271" y="3615761"/>
            <a:ext cx="2700000" cy="2700000"/>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fontAlgn="auto">
              <a:spcBef>
                <a:spcPts val="0"/>
              </a:spcBef>
              <a:spcAft>
                <a:spcPts val="0"/>
              </a:spcAft>
              <a:defRPr/>
            </a:pPr>
            <a:endParaRPr lang="en-US" sz="3600">
              <a:solidFill>
                <a:srgbClr val="FFFFFF"/>
              </a:solidFill>
              <a:latin typeface="Roboto Regular" panose="02000000000000000000" pitchFamily="2" charset="0"/>
            </a:endParaRPr>
          </a:p>
        </p:txBody>
      </p:sp>
      <p:sp>
        <p:nvSpPr>
          <p:cNvPr id="55" name="Pie 33">
            <a:extLst>
              <a:ext uri="{FF2B5EF4-FFF2-40B4-BE49-F238E27FC236}">
                <a16:creationId xmlns:a16="http://schemas.microsoft.com/office/drawing/2014/main" id="{94553E45-6458-0049-8186-D76BD5BA2124}"/>
              </a:ext>
            </a:extLst>
          </p:cNvPr>
          <p:cNvSpPr>
            <a:spLocks noChangeAspect="1"/>
          </p:cNvSpPr>
          <p:nvPr userDrawn="1"/>
        </p:nvSpPr>
        <p:spPr>
          <a:xfrm>
            <a:off x="18058271" y="3615761"/>
            <a:ext cx="2700000" cy="2700000"/>
          </a:xfrm>
          <a:prstGeom prst="pie">
            <a:avLst>
              <a:gd name="adj1" fmla="val 18692693"/>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fontAlgn="auto">
              <a:spcBef>
                <a:spcPts val="0"/>
              </a:spcBef>
              <a:spcAft>
                <a:spcPts val="0"/>
              </a:spcAft>
              <a:defRPr/>
            </a:pPr>
            <a:endParaRPr lang="en-US" sz="3600">
              <a:solidFill>
                <a:srgbClr val="FFFFFF"/>
              </a:solidFill>
              <a:latin typeface="Roboto Regular" panose="02000000000000000000" pitchFamily="2" charset="0"/>
            </a:endParaRPr>
          </a:p>
        </p:txBody>
      </p:sp>
      <p:sp>
        <p:nvSpPr>
          <p:cNvPr id="60" name="Oval 38">
            <a:extLst>
              <a:ext uri="{FF2B5EF4-FFF2-40B4-BE49-F238E27FC236}">
                <a16:creationId xmlns:a16="http://schemas.microsoft.com/office/drawing/2014/main" id="{1DDEBF86-68B7-7843-A65D-26F2D8FE5815}"/>
              </a:ext>
            </a:extLst>
          </p:cNvPr>
          <p:cNvSpPr>
            <a:spLocks noChangeAspect="1"/>
          </p:cNvSpPr>
          <p:nvPr userDrawn="1"/>
        </p:nvSpPr>
        <p:spPr>
          <a:xfrm>
            <a:off x="7847321" y="3615761"/>
            <a:ext cx="2700000" cy="27000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fontAlgn="auto">
              <a:spcBef>
                <a:spcPts val="0"/>
              </a:spcBef>
              <a:spcAft>
                <a:spcPts val="0"/>
              </a:spcAft>
              <a:defRPr/>
            </a:pPr>
            <a:endParaRPr lang="en-US" sz="3600">
              <a:solidFill>
                <a:srgbClr val="FFFFFF"/>
              </a:solidFill>
              <a:latin typeface="Roboto Regular" panose="02000000000000000000" pitchFamily="2" charset="0"/>
            </a:endParaRPr>
          </a:p>
        </p:txBody>
      </p:sp>
      <p:sp>
        <p:nvSpPr>
          <p:cNvPr id="61" name="Oval 39">
            <a:extLst>
              <a:ext uri="{FF2B5EF4-FFF2-40B4-BE49-F238E27FC236}">
                <a16:creationId xmlns:a16="http://schemas.microsoft.com/office/drawing/2014/main" id="{B60A65EE-2300-6B4B-9B75-1352E1571762}"/>
              </a:ext>
            </a:extLst>
          </p:cNvPr>
          <p:cNvSpPr>
            <a:spLocks noChangeAspect="1"/>
          </p:cNvSpPr>
          <p:nvPr userDrawn="1"/>
        </p:nvSpPr>
        <p:spPr>
          <a:xfrm>
            <a:off x="2730749" y="3615761"/>
            <a:ext cx="2700000" cy="270000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fontAlgn="auto">
              <a:spcBef>
                <a:spcPts val="0"/>
              </a:spcBef>
              <a:spcAft>
                <a:spcPts val="0"/>
              </a:spcAft>
              <a:defRPr/>
            </a:pPr>
            <a:endParaRPr lang="en-US" sz="3600">
              <a:solidFill>
                <a:srgbClr val="FFFFFF"/>
              </a:solidFill>
              <a:latin typeface="Roboto Regular" panose="02000000000000000000" pitchFamily="2" charset="0"/>
            </a:endParaRPr>
          </a:p>
        </p:txBody>
      </p:sp>
      <p:sp>
        <p:nvSpPr>
          <p:cNvPr id="62" name="Oval 40">
            <a:extLst>
              <a:ext uri="{FF2B5EF4-FFF2-40B4-BE49-F238E27FC236}">
                <a16:creationId xmlns:a16="http://schemas.microsoft.com/office/drawing/2014/main" id="{95874204-A0BE-7445-8913-8E1410F74F41}"/>
              </a:ext>
            </a:extLst>
          </p:cNvPr>
          <p:cNvSpPr>
            <a:spLocks noChangeAspect="1"/>
          </p:cNvSpPr>
          <p:nvPr userDrawn="1"/>
        </p:nvSpPr>
        <p:spPr>
          <a:xfrm>
            <a:off x="12959133" y="3615761"/>
            <a:ext cx="2700000" cy="2700000"/>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fontAlgn="auto">
              <a:spcBef>
                <a:spcPts val="0"/>
              </a:spcBef>
              <a:spcAft>
                <a:spcPts val="0"/>
              </a:spcAft>
              <a:defRPr/>
            </a:pPr>
            <a:endParaRPr lang="en-US" sz="3600">
              <a:solidFill>
                <a:srgbClr val="FFFFFF"/>
              </a:solidFill>
              <a:latin typeface="Roboto Regular" panose="02000000000000000000" pitchFamily="2" charset="0"/>
            </a:endParaRPr>
          </a:p>
        </p:txBody>
      </p:sp>
      <p:sp>
        <p:nvSpPr>
          <p:cNvPr id="63" name="Oval 41">
            <a:extLst>
              <a:ext uri="{FF2B5EF4-FFF2-40B4-BE49-F238E27FC236}">
                <a16:creationId xmlns:a16="http://schemas.microsoft.com/office/drawing/2014/main" id="{24852B8E-477F-2645-97E9-09F1005F5D50}"/>
              </a:ext>
            </a:extLst>
          </p:cNvPr>
          <p:cNvSpPr>
            <a:spLocks noChangeAspect="1"/>
          </p:cNvSpPr>
          <p:nvPr userDrawn="1"/>
        </p:nvSpPr>
        <p:spPr>
          <a:xfrm>
            <a:off x="18058271" y="3615761"/>
            <a:ext cx="2700000" cy="2700000"/>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fontAlgn="auto">
              <a:spcBef>
                <a:spcPts val="0"/>
              </a:spcBef>
              <a:spcAft>
                <a:spcPts val="0"/>
              </a:spcAft>
              <a:defRPr/>
            </a:pPr>
            <a:endParaRPr lang="en-US" sz="3600">
              <a:solidFill>
                <a:srgbClr val="FFFFFF"/>
              </a:solidFill>
              <a:latin typeface="Roboto Regular" panose="02000000000000000000" pitchFamily="2" charset="0"/>
            </a:endParaRPr>
          </a:p>
        </p:txBody>
      </p:sp>
      <p:sp>
        <p:nvSpPr>
          <p:cNvPr id="64" name="Pie 14">
            <a:extLst>
              <a:ext uri="{FF2B5EF4-FFF2-40B4-BE49-F238E27FC236}">
                <a16:creationId xmlns:a16="http://schemas.microsoft.com/office/drawing/2014/main" id="{6F43986F-B485-6C4B-A420-859AD0BA4C4F}"/>
              </a:ext>
            </a:extLst>
          </p:cNvPr>
          <p:cNvSpPr>
            <a:spLocks noChangeAspect="1"/>
          </p:cNvSpPr>
          <p:nvPr userDrawn="1"/>
        </p:nvSpPr>
        <p:spPr>
          <a:xfrm>
            <a:off x="7852083" y="3635109"/>
            <a:ext cx="2700000" cy="2700000"/>
          </a:xfrm>
          <a:prstGeom prst="pie">
            <a:avLst>
              <a:gd name="adj1" fmla="val 2827302"/>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fontAlgn="auto">
              <a:spcBef>
                <a:spcPts val="0"/>
              </a:spcBef>
              <a:spcAft>
                <a:spcPts val="0"/>
              </a:spcAft>
              <a:defRPr/>
            </a:pPr>
            <a:endParaRPr lang="en-US" sz="3600">
              <a:solidFill>
                <a:srgbClr val="FFFFFF"/>
              </a:solidFill>
              <a:latin typeface="Roboto Regular" panose="02000000000000000000" pitchFamily="2" charset="0"/>
            </a:endParaRPr>
          </a:p>
        </p:txBody>
      </p:sp>
      <p:sp>
        <p:nvSpPr>
          <p:cNvPr id="4" name="Text Placeholder 3">
            <a:extLst>
              <a:ext uri="{FF2B5EF4-FFF2-40B4-BE49-F238E27FC236}">
                <a16:creationId xmlns:a16="http://schemas.microsoft.com/office/drawing/2014/main" id="{64A2CD8B-2F16-B940-9994-3DC6A2BEC920}"/>
              </a:ext>
            </a:extLst>
          </p:cNvPr>
          <p:cNvSpPr>
            <a:spLocks noGrp="1"/>
          </p:cNvSpPr>
          <p:nvPr>
            <p:ph type="body" sz="quarter" idx="11" hasCustomPrompt="1"/>
          </p:nvPr>
        </p:nvSpPr>
        <p:spPr>
          <a:xfrm>
            <a:off x="2493802" y="6956142"/>
            <a:ext cx="3368676" cy="1190133"/>
          </a:xfrm>
          <a:prstGeom prst="rect">
            <a:avLst/>
          </a:prstGeom>
        </p:spPr>
        <p:txBody>
          <a:bodyPr/>
          <a:lstStyle>
            <a:lvl1pPr algn="ctr">
              <a:defRPr sz="5000" b="1">
                <a:solidFill>
                  <a:srgbClr val="3FA4A6"/>
                </a:solidFill>
              </a:defRPr>
            </a:lvl1pPr>
          </a:lstStyle>
          <a:p>
            <a:pPr lvl="0"/>
            <a:r>
              <a:rPr lang="en-GB"/>
              <a:t>31%</a:t>
            </a:r>
            <a:endParaRPr lang="en-NL"/>
          </a:p>
        </p:txBody>
      </p:sp>
      <p:sp>
        <p:nvSpPr>
          <p:cNvPr id="6" name="Text Placeholder 5">
            <a:extLst>
              <a:ext uri="{FF2B5EF4-FFF2-40B4-BE49-F238E27FC236}">
                <a16:creationId xmlns:a16="http://schemas.microsoft.com/office/drawing/2014/main" id="{2764CC5B-8A24-364F-893B-EE00C90F7BDA}"/>
              </a:ext>
            </a:extLst>
          </p:cNvPr>
          <p:cNvSpPr>
            <a:spLocks noGrp="1"/>
          </p:cNvSpPr>
          <p:nvPr>
            <p:ph type="body" sz="quarter" idx="15" hasCustomPrompt="1"/>
          </p:nvPr>
        </p:nvSpPr>
        <p:spPr>
          <a:xfrm>
            <a:off x="2493802" y="8247123"/>
            <a:ext cx="3387725" cy="583615"/>
          </a:xfrm>
          <a:prstGeom prst="rect">
            <a:avLst/>
          </a:prstGeom>
        </p:spPr>
        <p:txBody>
          <a:bodyPr/>
          <a:lstStyle>
            <a:lvl1pPr algn="ctr">
              <a:defRPr b="1"/>
            </a:lvl1pPr>
          </a:lstStyle>
          <a:p>
            <a:pPr lvl="0"/>
            <a:r>
              <a:rPr lang="en-GB" err="1"/>
              <a:t>Dokters</a:t>
            </a:r>
            <a:endParaRPr lang="en-NL"/>
          </a:p>
        </p:txBody>
      </p:sp>
      <p:sp>
        <p:nvSpPr>
          <p:cNvPr id="69" name="Text Placeholder 5">
            <a:extLst>
              <a:ext uri="{FF2B5EF4-FFF2-40B4-BE49-F238E27FC236}">
                <a16:creationId xmlns:a16="http://schemas.microsoft.com/office/drawing/2014/main" id="{0E8F3E0A-1BC1-1546-BC35-4E41EE2E7E1A}"/>
              </a:ext>
            </a:extLst>
          </p:cNvPr>
          <p:cNvSpPr>
            <a:spLocks noGrp="1"/>
          </p:cNvSpPr>
          <p:nvPr>
            <p:ph type="body" sz="quarter" idx="16" hasCustomPrompt="1"/>
          </p:nvPr>
        </p:nvSpPr>
        <p:spPr>
          <a:xfrm>
            <a:off x="7600475" y="8247126"/>
            <a:ext cx="3387725" cy="583615"/>
          </a:xfrm>
          <a:prstGeom prst="rect">
            <a:avLst/>
          </a:prstGeom>
        </p:spPr>
        <p:txBody>
          <a:bodyPr/>
          <a:lstStyle>
            <a:lvl1pPr algn="ctr">
              <a:defRPr b="1"/>
            </a:lvl1pPr>
          </a:lstStyle>
          <a:p>
            <a:pPr lvl="0"/>
            <a:r>
              <a:rPr lang="en-GB" err="1"/>
              <a:t>Ziekenhuizen</a:t>
            </a:r>
            <a:endParaRPr lang="en-NL"/>
          </a:p>
        </p:txBody>
      </p:sp>
      <p:sp>
        <p:nvSpPr>
          <p:cNvPr id="72" name="Text Placeholder 5">
            <a:extLst>
              <a:ext uri="{FF2B5EF4-FFF2-40B4-BE49-F238E27FC236}">
                <a16:creationId xmlns:a16="http://schemas.microsoft.com/office/drawing/2014/main" id="{4B5A3B25-ABA3-1B40-8D0F-45E8CE254621}"/>
              </a:ext>
            </a:extLst>
          </p:cNvPr>
          <p:cNvSpPr>
            <a:spLocks noGrp="1"/>
          </p:cNvSpPr>
          <p:nvPr>
            <p:ph type="body" sz="quarter" idx="19" hasCustomPrompt="1"/>
          </p:nvPr>
        </p:nvSpPr>
        <p:spPr>
          <a:xfrm>
            <a:off x="2090101" y="9431459"/>
            <a:ext cx="4195126" cy="2489387"/>
          </a:xfrm>
          <a:prstGeom prst="rect">
            <a:avLst/>
          </a:prstGeom>
        </p:spPr>
        <p:txBody>
          <a:bodyPr/>
          <a:lstStyle>
            <a:lvl1pPr algn="ctr">
              <a:defRPr sz="2200"/>
            </a:lvl1pPr>
          </a:lstStyle>
          <a:p>
            <a:pPr lvl="0"/>
            <a:r>
              <a:rPr lang="en-GB"/>
              <a:t>Vis </a:t>
            </a:r>
            <a:r>
              <a:rPr lang="en-GB" err="1"/>
              <a:t>meliore</a:t>
            </a:r>
            <a:r>
              <a:rPr lang="en-GB"/>
              <a:t> </a:t>
            </a:r>
            <a:r>
              <a:rPr lang="en-GB" err="1"/>
              <a:t>fierent</a:t>
            </a:r>
            <a:r>
              <a:rPr lang="en-GB"/>
              <a:t> </a:t>
            </a:r>
            <a:r>
              <a:rPr lang="en-GB" err="1"/>
              <a:t>eleifend</a:t>
            </a:r>
            <a:r>
              <a:rPr lang="en-GB"/>
              <a:t> et, no his </a:t>
            </a:r>
            <a:r>
              <a:rPr lang="en-GB" err="1"/>
              <a:t>blandit</a:t>
            </a:r>
            <a:r>
              <a:rPr lang="en-GB"/>
              <a:t> </a:t>
            </a:r>
            <a:r>
              <a:rPr lang="en-GB" err="1"/>
              <a:t>similique</a:t>
            </a:r>
            <a:r>
              <a:rPr lang="en-GB"/>
              <a:t> </a:t>
            </a:r>
            <a:r>
              <a:rPr lang="en-GB" err="1"/>
              <a:t>appellantur</a:t>
            </a:r>
            <a:r>
              <a:rPr lang="en-GB"/>
              <a:t>. Pro </a:t>
            </a:r>
            <a:r>
              <a:rPr lang="en-GB" err="1"/>
              <a:t>ea</a:t>
            </a:r>
            <a:r>
              <a:rPr lang="en-GB"/>
              <a:t> </a:t>
            </a:r>
            <a:r>
              <a:rPr lang="en-GB" err="1"/>
              <a:t>volupta</a:t>
            </a:r>
            <a:r>
              <a:rPr lang="en-GB"/>
              <a:t> </a:t>
            </a:r>
            <a:r>
              <a:rPr lang="en-GB" err="1"/>
              <a:t>pericula</a:t>
            </a:r>
            <a:r>
              <a:rPr lang="en-GB"/>
              <a:t> </a:t>
            </a:r>
            <a:r>
              <a:rPr lang="en-GB" err="1"/>
              <a:t>conclusionemque</a:t>
            </a:r>
            <a:r>
              <a:rPr lang="en-GB"/>
              <a:t>, Melius </a:t>
            </a:r>
            <a:r>
              <a:rPr lang="en-GB" err="1"/>
              <a:t>accusata</a:t>
            </a:r>
            <a:r>
              <a:rPr lang="en-GB"/>
              <a:t> </a:t>
            </a:r>
            <a:r>
              <a:rPr lang="en-GB" err="1"/>
              <a:t>eum</a:t>
            </a:r>
            <a:r>
              <a:rPr lang="en-GB"/>
              <a:t> no.</a:t>
            </a:r>
            <a:endParaRPr lang="en-NL"/>
          </a:p>
        </p:txBody>
      </p:sp>
      <p:sp>
        <p:nvSpPr>
          <p:cNvPr id="73" name="Text Placeholder 5">
            <a:extLst>
              <a:ext uri="{FF2B5EF4-FFF2-40B4-BE49-F238E27FC236}">
                <a16:creationId xmlns:a16="http://schemas.microsoft.com/office/drawing/2014/main" id="{2B777A65-EC38-594A-BC6D-B2C19AE547DF}"/>
              </a:ext>
            </a:extLst>
          </p:cNvPr>
          <p:cNvSpPr>
            <a:spLocks noGrp="1"/>
          </p:cNvSpPr>
          <p:nvPr>
            <p:ph type="body" sz="quarter" idx="20" hasCustomPrompt="1"/>
          </p:nvPr>
        </p:nvSpPr>
        <p:spPr>
          <a:xfrm>
            <a:off x="7175715" y="9461281"/>
            <a:ext cx="4195126" cy="2459565"/>
          </a:xfrm>
          <a:prstGeom prst="rect">
            <a:avLst/>
          </a:prstGeom>
        </p:spPr>
        <p:txBody>
          <a:bodyPr/>
          <a:lstStyle>
            <a:lvl1pPr algn="ctr">
              <a:defRPr sz="2200"/>
            </a:lvl1pPr>
          </a:lstStyle>
          <a:p>
            <a:pPr lvl="0"/>
            <a:r>
              <a:rPr lang="en-GB"/>
              <a:t>Vis </a:t>
            </a:r>
            <a:r>
              <a:rPr lang="en-GB" err="1"/>
              <a:t>meliore</a:t>
            </a:r>
            <a:r>
              <a:rPr lang="en-GB"/>
              <a:t> </a:t>
            </a:r>
            <a:r>
              <a:rPr lang="en-GB" err="1"/>
              <a:t>fierent</a:t>
            </a:r>
            <a:r>
              <a:rPr lang="en-GB"/>
              <a:t> </a:t>
            </a:r>
            <a:r>
              <a:rPr lang="en-GB" err="1"/>
              <a:t>eleifend</a:t>
            </a:r>
            <a:r>
              <a:rPr lang="en-GB"/>
              <a:t> et, no his </a:t>
            </a:r>
            <a:r>
              <a:rPr lang="en-GB" err="1"/>
              <a:t>blandit</a:t>
            </a:r>
            <a:r>
              <a:rPr lang="en-GB"/>
              <a:t> </a:t>
            </a:r>
            <a:r>
              <a:rPr lang="en-GB" err="1"/>
              <a:t>similique</a:t>
            </a:r>
            <a:r>
              <a:rPr lang="en-GB"/>
              <a:t> </a:t>
            </a:r>
            <a:r>
              <a:rPr lang="en-GB" err="1"/>
              <a:t>appellantur</a:t>
            </a:r>
            <a:r>
              <a:rPr lang="en-GB"/>
              <a:t>. Pro </a:t>
            </a:r>
            <a:r>
              <a:rPr lang="en-GB" err="1"/>
              <a:t>ea</a:t>
            </a:r>
            <a:r>
              <a:rPr lang="en-GB"/>
              <a:t> </a:t>
            </a:r>
            <a:r>
              <a:rPr lang="en-GB" err="1"/>
              <a:t>volupta</a:t>
            </a:r>
            <a:r>
              <a:rPr lang="en-GB"/>
              <a:t> </a:t>
            </a:r>
            <a:r>
              <a:rPr lang="en-GB" err="1"/>
              <a:t>pericula</a:t>
            </a:r>
            <a:r>
              <a:rPr lang="en-GB"/>
              <a:t> </a:t>
            </a:r>
            <a:r>
              <a:rPr lang="en-GB" err="1"/>
              <a:t>conclusionemque</a:t>
            </a:r>
            <a:r>
              <a:rPr lang="en-GB"/>
              <a:t>, Melius </a:t>
            </a:r>
            <a:r>
              <a:rPr lang="en-GB" err="1"/>
              <a:t>accusata</a:t>
            </a:r>
            <a:r>
              <a:rPr lang="en-GB"/>
              <a:t> </a:t>
            </a:r>
            <a:r>
              <a:rPr lang="en-GB" err="1"/>
              <a:t>eum</a:t>
            </a:r>
            <a:r>
              <a:rPr lang="en-GB"/>
              <a:t> no.</a:t>
            </a:r>
            <a:endParaRPr lang="en-NL"/>
          </a:p>
        </p:txBody>
      </p:sp>
      <p:sp>
        <p:nvSpPr>
          <p:cNvPr id="44" name="Slide Number Placeholder 5">
            <a:extLst>
              <a:ext uri="{FF2B5EF4-FFF2-40B4-BE49-F238E27FC236}">
                <a16:creationId xmlns:a16="http://schemas.microsoft.com/office/drawing/2014/main" id="{79763FB2-7274-4F45-A464-22FD0EA08235}"/>
              </a:ext>
            </a:extLst>
          </p:cNvPr>
          <p:cNvSpPr>
            <a:spLocks noGrp="1"/>
          </p:cNvSpPr>
          <p:nvPr>
            <p:ph type="sldNum" sz="quarter" idx="23"/>
          </p:nvPr>
        </p:nvSpPr>
        <p:spPr>
          <a:xfrm>
            <a:off x="23061952" y="12900717"/>
            <a:ext cx="825605" cy="555626"/>
          </a:xfrm>
          <a:prstGeom prst="rect">
            <a:avLst/>
          </a:prstGeom>
          <a:noFill/>
          <a:ln>
            <a:noFill/>
          </a:ln>
        </p:spPr>
        <p:txBody>
          <a:bodyPr/>
          <a:lstStyle>
            <a:lvl1pPr algn="r">
              <a:defRPr sz="1600" b="0" i="0">
                <a:solidFill>
                  <a:srgbClr val="3FA4A6"/>
                </a:solidFill>
                <a:latin typeface="Arial Narrow" panose="020B0604020202020204" pitchFamily="34" charset="0"/>
                <a:cs typeface="Arial Narrow" panose="020B0604020202020204" pitchFamily="34" charset="0"/>
              </a:defRPr>
            </a:lvl1pPr>
          </a:lstStyle>
          <a:p>
            <a:pPr>
              <a:defRPr/>
            </a:pPr>
            <a:fld id="{9F6E2E2E-546D-B044-B9FB-E0FF50AF13F5}" type="slidenum">
              <a:rPr lang="en-US" smtClean="0"/>
              <a:pPr>
                <a:defRPr/>
              </a:pPr>
              <a:t>‹nr.›</a:t>
            </a:fld>
            <a:endParaRPr lang="en-US"/>
          </a:p>
        </p:txBody>
      </p:sp>
      <p:sp>
        <p:nvSpPr>
          <p:cNvPr id="35" name="Text Placeholder 5">
            <a:extLst>
              <a:ext uri="{FF2B5EF4-FFF2-40B4-BE49-F238E27FC236}">
                <a16:creationId xmlns:a16="http://schemas.microsoft.com/office/drawing/2014/main" id="{84391A35-7D6B-234C-9C87-7FAE91A1CD37}"/>
              </a:ext>
            </a:extLst>
          </p:cNvPr>
          <p:cNvSpPr>
            <a:spLocks noGrp="1"/>
          </p:cNvSpPr>
          <p:nvPr>
            <p:ph type="body" sz="quarter" idx="24" hasCustomPrompt="1"/>
          </p:nvPr>
        </p:nvSpPr>
        <p:spPr>
          <a:xfrm>
            <a:off x="0" y="1000753"/>
            <a:ext cx="24387174" cy="863558"/>
          </a:xfrm>
          <a:prstGeom prst="rect">
            <a:avLst/>
          </a:prstGeom>
        </p:spPr>
        <p:txBody>
          <a:bodyPr/>
          <a:lstStyle>
            <a:lvl1pPr algn="ctr">
              <a:defRPr sz="5000" b="1"/>
            </a:lvl1pPr>
          </a:lstStyle>
          <a:p>
            <a:pPr lvl="0"/>
            <a:r>
              <a:rPr lang="en-GB" err="1"/>
              <a:t>Titel</a:t>
            </a:r>
            <a:r>
              <a:rPr lang="en-GB"/>
              <a:t> </a:t>
            </a:r>
            <a:r>
              <a:rPr lang="en-GB" err="1"/>
              <a:t>komt</a:t>
            </a:r>
            <a:r>
              <a:rPr lang="en-GB"/>
              <a:t> </a:t>
            </a:r>
            <a:r>
              <a:rPr lang="en-GB" err="1"/>
              <a:t>hier</a:t>
            </a:r>
            <a:endParaRPr lang="en-GB"/>
          </a:p>
        </p:txBody>
      </p:sp>
      <p:sp>
        <p:nvSpPr>
          <p:cNvPr id="36" name="Rectangle 35">
            <a:extLst>
              <a:ext uri="{FF2B5EF4-FFF2-40B4-BE49-F238E27FC236}">
                <a16:creationId xmlns:a16="http://schemas.microsoft.com/office/drawing/2014/main" id="{FA39C18E-5858-C943-843B-0DCCE198B59F}"/>
              </a:ext>
            </a:extLst>
          </p:cNvPr>
          <p:cNvSpPr/>
          <p:nvPr userDrawn="1"/>
        </p:nvSpPr>
        <p:spPr>
          <a:xfrm flipV="1">
            <a:off x="2010038" y="2574580"/>
            <a:ext cx="20367100" cy="90000"/>
          </a:xfrm>
          <a:prstGeom prst="rect">
            <a:avLst/>
          </a:prstGeom>
          <a:solidFill>
            <a:srgbClr val="3FA4A6"/>
          </a:solidFill>
          <a:ln>
            <a:noFill/>
          </a:ln>
          <a:effectLst/>
        </p:spPr>
        <p:style>
          <a:lnRef idx="1">
            <a:schemeClr val="accent1"/>
          </a:lnRef>
          <a:fillRef idx="3">
            <a:schemeClr val="accent1"/>
          </a:fillRef>
          <a:effectRef idx="2">
            <a:schemeClr val="accent1"/>
          </a:effectRef>
          <a:fontRef idx="minor">
            <a:schemeClr val="lt1"/>
          </a:fontRef>
        </p:style>
        <p:txBody>
          <a:bodyPr lIns="76706" tIns="38356" rIns="76706" bIns="38356" anchor="ctr"/>
          <a:lstStyle/>
          <a:p>
            <a:pPr algn="ctr" defTabSz="913236" fontAlgn="auto">
              <a:spcBef>
                <a:spcPts val="0"/>
              </a:spcBef>
              <a:spcAft>
                <a:spcPts val="0"/>
              </a:spcAft>
              <a:defRPr/>
            </a:pPr>
            <a:endParaRPr lang="en-US">
              <a:solidFill>
                <a:schemeClr val="accent2"/>
              </a:solidFill>
              <a:latin typeface="Open Sans Light"/>
            </a:endParaRPr>
          </a:p>
        </p:txBody>
      </p:sp>
      <p:pic>
        <p:nvPicPr>
          <p:cNvPr id="38" name="Picture 37" descr="Icon&#10;&#10;Description automatically generated with low confidence">
            <a:extLst>
              <a:ext uri="{FF2B5EF4-FFF2-40B4-BE49-F238E27FC236}">
                <a16:creationId xmlns:a16="http://schemas.microsoft.com/office/drawing/2014/main" id="{39D1914D-6606-D74C-9320-029F525F25F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4193" y="12453962"/>
            <a:ext cx="865272" cy="849981"/>
          </a:xfrm>
          <a:prstGeom prst="rect">
            <a:avLst/>
          </a:prstGeom>
        </p:spPr>
      </p:pic>
      <p:sp>
        <p:nvSpPr>
          <p:cNvPr id="39" name="Text Placeholder 3">
            <a:extLst>
              <a:ext uri="{FF2B5EF4-FFF2-40B4-BE49-F238E27FC236}">
                <a16:creationId xmlns:a16="http://schemas.microsoft.com/office/drawing/2014/main" id="{54D86468-A848-554F-A3A6-37BCB3B53217}"/>
              </a:ext>
            </a:extLst>
          </p:cNvPr>
          <p:cNvSpPr>
            <a:spLocks noGrp="1"/>
          </p:cNvSpPr>
          <p:nvPr>
            <p:ph type="body" sz="quarter" idx="25" hasCustomPrompt="1"/>
          </p:nvPr>
        </p:nvSpPr>
        <p:spPr>
          <a:xfrm>
            <a:off x="7622393" y="6956142"/>
            <a:ext cx="3368676" cy="1190133"/>
          </a:xfrm>
          <a:prstGeom prst="rect">
            <a:avLst/>
          </a:prstGeom>
        </p:spPr>
        <p:txBody>
          <a:bodyPr/>
          <a:lstStyle>
            <a:lvl1pPr algn="ctr">
              <a:defRPr sz="5000" b="1">
                <a:solidFill>
                  <a:srgbClr val="3FA4A6"/>
                </a:solidFill>
              </a:defRPr>
            </a:lvl1pPr>
          </a:lstStyle>
          <a:p>
            <a:pPr lvl="0"/>
            <a:r>
              <a:rPr lang="en-GB"/>
              <a:t>68%</a:t>
            </a:r>
            <a:endParaRPr lang="en-NL"/>
          </a:p>
        </p:txBody>
      </p:sp>
      <p:cxnSp>
        <p:nvCxnSpPr>
          <p:cNvPr id="50" name="Straight Connector 19">
            <a:extLst>
              <a:ext uri="{FF2B5EF4-FFF2-40B4-BE49-F238E27FC236}">
                <a16:creationId xmlns:a16="http://schemas.microsoft.com/office/drawing/2014/main" id="{601CBFE7-04C5-ED45-A193-7C08A0AC69E5}"/>
              </a:ext>
            </a:extLst>
          </p:cNvPr>
          <p:cNvCxnSpPr/>
          <p:nvPr userDrawn="1"/>
        </p:nvCxnSpPr>
        <p:spPr>
          <a:xfrm>
            <a:off x="12101377" y="9136918"/>
            <a:ext cx="4343400" cy="0"/>
          </a:xfrm>
          <a:prstGeom prst="line">
            <a:avLst/>
          </a:prstGeom>
          <a:ln w="9525">
            <a:solidFill>
              <a:schemeClr val="bg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Text Placeholder 5">
            <a:extLst>
              <a:ext uri="{FF2B5EF4-FFF2-40B4-BE49-F238E27FC236}">
                <a16:creationId xmlns:a16="http://schemas.microsoft.com/office/drawing/2014/main" id="{D16D3F3A-743E-4D4A-9219-8FE757BFD0ED}"/>
              </a:ext>
            </a:extLst>
          </p:cNvPr>
          <p:cNvSpPr>
            <a:spLocks noGrp="1"/>
          </p:cNvSpPr>
          <p:nvPr>
            <p:ph type="body" sz="quarter" idx="26" hasCustomPrompt="1"/>
          </p:nvPr>
        </p:nvSpPr>
        <p:spPr>
          <a:xfrm>
            <a:off x="12609796" y="8247126"/>
            <a:ext cx="3387725" cy="583615"/>
          </a:xfrm>
          <a:prstGeom prst="rect">
            <a:avLst/>
          </a:prstGeom>
        </p:spPr>
        <p:txBody>
          <a:bodyPr/>
          <a:lstStyle>
            <a:lvl1pPr algn="ctr">
              <a:defRPr b="1"/>
            </a:lvl1pPr>
          </a:lstStyle>
          <a:p>
            <a:pPr lvl="0"/>
            <a:r>
              <a:rPr lang="en-GB" err="1"/>
              <a:t>Zorgverleners</a:t>
            </a:r>
            <a:endParaRPr lang="en-NL"/>
          </a:p>
        </p:txBody>
      </p:sp>
      <p:sp>
        <p:nvSpPr>
          <p:cNvPr id="52" name="Text Placeholder 5">
            <a:extLst>
              <a:ext uri="{FF2B5EF4-FFF2-40B4-BE49-F238E27FC236}">
                <a16:creationId xmlns:a16="http://schemas.microsoft.com/office/drawing/2014/main" id="{E0BF53DF-B3C0-8F49-BD1A-20A9A1AA364F}"/>
              </a:ext>
            </a:extLst>
          </p:cNvPr>
          <p:cNvSpPr>
            <a:spLocks noGrp="1"/>
          </p:cNvSpPr>
          <p:nvPr>
            <p:ph type="body" sz="quarter" idx="27" hasCustomPrompt="1"/>
          </p:nvPr>
        </p:nvSpPr>
        <p:spPr>
          <a:xfrm>
            <a:off x="12185036" y="9461281"/>
            <a:ext cx="4195126" cy="2459565"/>
          </a:xfrm>
          <a:prstGeom prst="rect">
            <a:avLst/>
          </a:prstGeom>
        </p:spPr>
        <p:txBody>
          <a:bodyPr/>
          <a:lstStyle>
            <a:lvl1pPr algn="ctr">
              <a:defRPr sz="2200"/>
            </a:lvl1pPr>
          </a:lstStyle>
          <a:p>
            <a:pPr lvl="0"/>
            <a:r>
              <a:rPr lang="en-GB"/>
              <a:t>Vis </a:t>
            </a:r>
            <a:r>
              <a:rPr lang="en-GB" err="1"/>
              <a:t>meliore</a:t>
            </a:r>
            <a:r>
              <a:rPr lang="en-GB"/>
              <a:t> </a:t>
            </a:r>
            <a:r>
              <a:rPr lang="en-GB" err="1"/>
              <a:t>fierent</a:t>
            </a:r>
            <a:r>
              <a:rPr lang="en-GB"/>
              <a:t> </a:t>
            </a:r>
            <a:r>
              <a:rPr lang="en-GB" err="1"/>
              <a:t>eleifend</a:t>
            </a:r>
            <a:r>
              <a:rPr lang="en-GB"/>
              <a:t> et, no his </a:t>
            </a:r>
            <a:r>
              <a:rPr lang="en-GB" err="1"/>
              <a:t>blandit</a:t>
            </a:r>
            <a:r>
              <a:rPr lang="en-GB"/>
              <a:t> </a:t>
            </a:r>
            <a:r>
              <a:rPr lang="en-GB" err="1"/>
              <a:t>similique</a:t>
            </a:r>
            <a:r>
              <a:rPr lang="en-GB"/>
              <a:t> </a:t>
            </a:r>
            <a:r>
              <a:rPr lang="en-GB" err="1"/>
              <a:t>appellantur</a:t>
            </a:r>
            <a:r>
              <a:rPr lang="en-GB"/>
              <a:t>. Pro </a:t>
            </a:r>
            <a:r>
              <a:rPr lang="en-GB" err="1"/>
              <a:t>ea</a:t>
            </a:r>
            <a:r>
              <a:rPr lang="en-GB"/>
              <a:t> </a:t>
            </a:r>
            <a:r>
              <a:rPr lang="en-GB" err="1"/>
              <a:t>volupta</a:t>
            </a:r>
            <a:r>
              <a:rPr lang="en-GB"/>
              <a:t> </a:t>
            </a:r>
            <a:r>
              <a:rPr lang="en-GB" err="1"/>
              <a:t>pericula</a:t>
            </a:r>
            <a:r>
              <a:rPr lang="en-GB"/>
              <a:t> </a:t>
            </a:r>
            <a:r>
              <a:rPr lang="en-GB" err="1"/>
              <a:t>conclusionemque</a:t>
            </a:r>
            <a:r>
              <a:rPr lang="en-GB"/>
              <a:t>, Melius </a:t>
            </a:r>
            <a:r>
              <a:rPr lang="en-GB" err="1"/>
              <a:t>accusata</a:t>
            </a:r>
            <a:r>
              <a:rPr lang="en-GB"/>
              <a:t> </a:t>
            </a:r>
            <a:r>
              <a:rPr lang="en-GB" err="1"/>
              <a:t>eum</a:t>
            </a:r>
            <a:r>
              <a:rPr lang="en-GB"/>
              <a:t> no.</a:t>
            </a:r>
            <a:endParaRPr lang="en-NL"/>
          </a:p>
        </p:txBody>
      </p:sp>
      <p:sp>
        <p:nvSpPr>
          <p:cNvPr id="56" name="Text Placeholder 3">
            <a:extLst>
              <a:ext uri="{FF2B5EF4-FFF2-40B4-BE49-F238E27FC236}">
                <a16:creationId xmlns:a16="http://schemas.microsoft.com/office/drawing/2014/main" id="{50D36CD2-33F4-EE4E-B47B-660CCEB14536}"/>
              </a:ext>
            </a:extLst>
          </p:cNvPr>
          <p:cNvSpPr>
            <a:spLocks noGrp="1"/>
          </p:cNvSpPr>
          <p:nvPr>
            <p:ph type="body" sz="quarter" idx="28" hasCustomPrompt="1"/>
          </p:nvPr>
        </p:nvSpPr>
        <p:spPr>
          <a:xfrm>
            <a:off x="12631714" y="6956142"/>
            <a:ext cx="3368676" cy="1190133"/>
          </a:xfrm>
          <a:prstGeom prst="rect">
            <a:avLst/>
          </a:prstGeom>
        </p:spPr>
        <p:txBody>
          <a:bodyPr/>
          <a:lstStyle>
            <a:lvl1pPr algn="ctr">
              <a:defRPr sz="5000" b="1">
                <a:solidFill>
                  <a:srgbClr val="3FA4A6"/>
                </a:solidFill>
              </a:defRPr>
            </a:lvl1pPr>
          </a:lstStyle>
          <a:p>
            <a:pPr lvl="0"/>
            <a:r>
              <a:rPr lang="en-GB"/>
              <a:t>75%</a:t>
            </a:r>
            <a:endParaRPr lang="en-NL"/>
          </a:p>
        </p:txBody>
      </p:sp>
      <p:cxnSp>
        <p:nvCxnSpPr>
          <p:cNvPr id="57" name="Straight Connector 19">
            <a:extLst>
              <a:ext uri="{FF2B5EF4-FFF2-40B4-BE49-F238E27FC236}">
                <a16:creationId xmlns:a16="http://schemas.microsoft.com/office/drawing/2014/main" id="{B2D6366A-9CC9-7F4B-9745-1395361BE56C}"/>
              </a:ext>
            </a:extLst>
          </p:cNvPr>
          <p:cNvCxnSpPr/>
          <p:nvPr userDrawn="1"/>
        </p:nvCxnSpPr>
        <p:spPr>
          <a:xfrm>
            <a:off x="17289602" y="9136918"/>
            <a:ext cx="4343400" cy="0"/>
          </a:xfrm>
          <a:prstGeom prst="line">
            <a:avLst/>
          </a:prstGeom>
          <a:ln w="9525">
            <a:solidFill>
              <a:schemeClr val="bg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8" name="Text Placeholder 5">
            <a:extLst>
              <a:ext uri="{FF2B5EF4-FFF2-40B4-BE49-F238E27FC236}">
                <a16:creationId xmlns:a16="http://schemas.microsoft.com/office/drawing/2014/main" id="{19319B13-55A9-D442-A6BE-5821C828D84C}"/>
              </a:ext>
            </a:extLst>
          </p:cNvPr>
          <p:cNvSpPr>
            <a:spLocks noGrp="1"/>
          </p:cNvSpPr>
          <p:nvPr>
            <p:ph type="body" sz="quarter" idx="29" hasCustomPrompt="1"/>
          </p:nvPr>
        </p:nvSpPr>
        <p:spPr>
          <a:xfrm>
            <a:off x="17798021" y="8247126"/>
            <a:ext cx="3387725" cy="583615"/>
          </a:xfrm>
          <a:prstGeom prst="rect">
            <a:avLst/>
          </a:prstGeom>
        </p:spPr>
        <p:txBody>
          <a:bodyPr/>
          <a:lstStyle>
            <a:lvl1pPr algn="ctr">
              <a:defRPr b="1"/>
            </a:lvl1pPr>
          </a:lstStyle>
          <a:p>
            <a:pPr lvl="0"/>
            <a:r>
              <a:rPr lang="en-GB" err="1"/>
              <a:t>Verenigingen</a:t>
            </a:r>
            <a:endParaRPr lang="en-NL"/>
          </a:p>
        </p:txBody>
      </p:sp>
      <p:sp>
        <p:nvSpPr>
          <p:cNvPr id="65" name="Text Placeholder 5">
            <a:extLst>
              <a:ext uri="{FF2B5EF4-FFF2-40B4-BE49-F238E27FC236}">
                <a16:creationId xmlns:a16="http://schemas.microsoft.com/office/drawing/2014/main" id="{D2428092-4CB5-C743-9C0B-8F998CD0BD64}"/>
              </a:ext>
            </a:extLst>
          </p:cNvPr>
          <p:cNvSpPr>
            <a:spLocks noGrp="1"/>
          </p:cNvSpPr>
          <p:nvPr>
            <p:ph type="body" sz="quarter" idx="30" hasCustomPrompt="1"/>
          </p:nvPr>
        </p:nvSpPr>
        <p:spPr>
          <a:xfrm>
            <a:off x="17373261" y="9461281"/>
            <a:ext cx="4195126" cy="2459565"/>
          </a:xfrm>
          <a:prstGeom prst="rect">
            <a:avLst/>
          </a:prstGeom>
        </p:spPr>
        <p:txBody>
          <a:bodyPr/>
          <a:lstStyle>
            <a:lvl1pPr algn="ctr">
              <a:defRPr sz="2200"/>
            </a:lvl1pPr>
          </a:lstStyle>
          <a:p>
            <a:pPr lvl="0"/>
            <a:r>
              <a:rPr lang="en-GB"/>
              <a:t>Vis </a:t>
            </a:r>
            <a:r>
              <a:rPr lang="en-GB" err="1"/>
              <a:t>meliore</a:t>
            </a:r>
            <a:r>
              <a:rPr lang="en-GB"/>
              <a:t> </a:t>
            </a:r>
            <a:r>
              <a:rPr lang="en-GB" err="1"/>
              <a:t>fierent</a:t>
            </a:r>
            <a:r>
              <a:rPr lang="en-GB"/>
              <a:t> </a:t>
            </a:r>
            <a:r>
              <a:rPr lang="en-GB" err="1"/>
              <a:t>eleifend</a:t>
            </a:r>
            <a:r>
              <a:rPr lang="en-GB"/>
              <a:t> et, no his </a:t>
            </a:r>
            <a:r>
              <a:rPr lang="en-GB" err="1"/>
              <a:t>blandit</a:t>
            </a:r>
            <a:r>
              <a:rPr lang="en-GB"/>
              <a:t> </a:t>
            </a:r>
            <a:r>
              <a:rPr lang="en-GB" err="1"/>
              <a:t>similique</a:t>
            </a:r>
            <a:r>
              <a:rPr lang="en-GB"/>
              <a:t> </a:t>
            </a:r>
            <a:r>
              <a:rPr lang="en-GB" err="1"/>
              <a:t>appellantur</a:t>
            </a:r>
            <a:r>
              <a:rPr lang="en-GB"/>
              <a:t>. Pro </a:t>
            </a:r>
            <a:r>
              <a:rPr lang="en-GB" err="1"/>
              <a:t>ea</a:t>
            </a:r>
            <a:r>
              <a:rPr lang="en-GB"/>
              <a:t> </a:t>
            </a:r>
            <a:r>
              <a:rPr lang="en-GB" err="1"/>
              <a:t>volupta</a:t>
            </a:r>
            <a:r>
              <a:rPr lang="en-GB"/>
              <a:t> </a:t>
            </a:r>
            <a:r>
              <a:rPr lang="en-GB" err="1"/>
              <a:t>pericula</a:t>
            </a:r>
            <a:r>
              <a:rPr lang="en-GB"/>
              <a:t> </a:t>
            </a:r>
            <a:r>
              <a:rPr lang="en-GB" err="1"/>
              <a:t>conclusionemque</a:t>
            </a:r>
            <a:r>
              <a:rPr lang="en-GB"/>
              <a:t>, Melius </a:t>
            </a:r>
            <a:r>
              <a:rPr lang="en-GB" err="1"/>
              <a:t>accusata</a:t>
            </a:r>
            <a:r>
              <a:rPr lang="en-GB"/>
              <a:t> </a:t>
            </a:r>
            <a:r>
              <a:rPr lang="en-GB" err="1"/>
              <a:t>eum</a:t>
            </a:r>
            <a:r>
              <a:rPr lang="en-GB"/>
              <a:t> no.</a:t>
            </a:r>
            <a:endParaRPr lang="en-NL"/>
          </a:p>
        </p:txBody>
      </p:sp>
      <p:sp>
        <p:nvSpPr>
          <p:cNvPr id="76" name="Text Placeholder 3">
            <a:extLst>
              <a:ext uri="{FF2B5EF4-FFF2-40B4-BE49-F238E27FC236}">
                <a16:creationId xmlns:a16="http://schemas.microsoft.com/office/drawing/2014/main" id="{004AD911-0D40-DC41-97DA-7F96BAACEA72}"/>
              </a:ext>
            </a:extLst>
          </p:cNvPr>
          <p:cNvSpPr>
            <a:spLocks noGrp="1"/>
          </p:cNvSpPr>
          <p:nvPr>
            <p:ph type="body" sz="quarter" idx="31" hasCustomPrompt="1"/>
          </p:nvPr>
        </p:nvSpPr>
        <p:spPr>
          <a:xfrm>
            <a:off x="17819939" y="6956142"/>
            <a:ext cx="3368676" cy="1190133"/>
          </a:xfrm>
          <a:prstGeom prst="rect">
            <a:avLst/>
          </a:prstGeom>
        </p:spPr>
        <p:txBody>
          <a:bodyPr/>
          <a:lstStyle>
            <a:lvl1pPr algn="ctr">
              <a:defRPr sz="5000" b="1">
                <a:solidFill>
                  <a:srgbClr val="3FA4A6"/>
                </a:solidFill>
              </a:defRPr>
            </a:lvl1pPr>
          </a:lstStyle>
          <a:p>
            <a:pPr lvl="0"/>
            <a:r>
              <a:rPr lang="en-GB"/>
              <a:t>90%</a:t>
            </a:r>
            <a:endParaRPr lang="en-NL"/>
          </a:p>
        </p:txBody>
      </p:sp>
      <p:sp>
        <p:nvSpPr>
          <p:cNvPr id="34" name="Text Placeholder 5">
            <a:extLst>
              <a:ext uri="{FF2B5EF4-FFF2-40B4-BE49-F238E27FC236}">
                <a16:creationId xmlns:a16="http://schemas.microsoft.com/office/drawing/2014/main" id="{A1B6DFB1-1F21-3548-9717-C277CA47B5E8}"/>
              </a:ext>
            </a:extLst>
          </p:cNvPr>
          <p:cNvSpPr>
            <a:spLocks noGrp="1"/>
          </p:cNvSpPr>
          <p:nvPr>
            <p:ph type="body" sz="quarter" idx="17" hasCustomPrompt="1"/>
          </p:nvPr>
        </p:nvSpPr>
        <p:spPr>
          <a:xfrm>
            <a:off x="0" y="1968941"/>
            <a:ext cx="24387174" cy="863558"/>
          </a:xfrm>
          <a:prstGeom prst="rect">
            <a:avLst/>
          </a:prstGeom>
        </p:spPr>
        <p:txBody>
          <a:bodyPr/>
          <a:lstStyle>
            <a:lvl1pPr algn="ctr">
              <a:defRPr sz="1800" b="1">
                <a:solidFill>
                  <a:srgbClr val="3FA4A6"/>
                </a:solidFill>
              </a:defRPr>
            </a:lvl1pPr>
          </a:lstStyle>
          <a:p>
            <a:pPr lvl="0"/>
            <a:r>
              <a:rPr lang="en-GB" err="1"/>
              <a:t>Subtitel</a:t>
            </a:r>
            <a:r>
              <a:rPr lang="en-GB"/>
              <a:t> </a:t>
            </a:r>
            <a:r>
              <a:rPr lang="en-GB" err="1"/>
              <a:t>komt</a:t>
            </a:r>
            <a:r>
              <a:rPr lang="en-GB"/>
              <a:t> </a:t>
            </a:r>
            <a:r>
              <a:rPr lang="en-GB" err="1"/>
              <a:t>hier</a:t>
            </a:r>
            <a:r>
              <a:rPr lang="en-GB"/>
              <a:t>. Lorem ipsum </a:t>
            </a:r>
            <a:r>
              <a:rPr lang="en-GB" err="1"/>
              <a:t>dolor</a:t>
            </a:r>
            <a:r>
              <a:rPr lang="en-GB"/>
              <a:t> sit </a:t>
            </a:r>
            <a:r>
              <a:rPr lang="en-GB" err="1"/>
              <a:t>amet</a:t>
            </a:r>
            <a:r>
              <a:rPr lang="en-GB"/>
              <a:t>, a gravida </a:t>
            </a:r>
            <a:r>
              <a:rPr lang="en-GB" err="1"/>
              <a:t>quis</a:t>
            </a:r>
            <a:r>
              <a:rPr lang="en-GB"/>
              <a:t> </a:t>
            </a:r>
            <a:r>
              <a:rPr lang="en-GB" err="1"/>
              <a:t>wisi</a:t>
            </a:r>
            <a:r>
              <a:rPr lang="en-GB"/>
              <a:t> </a:t>
            </a:r>
            <a:r>
              <a:rPr lang="en-GB" err="1"/>
              <a:t>elit</a:t>
            </a:r>
            <a:r>
              <a:rPr lang="en-GB"/>
              <a:t> </a:t>
            </a:r>
            <a:r>
              <a:rPr lang="en-GB" err="1"/>
              <a:t>diam</a:t>
            </a:r>
            <a:r>
              <a:rPr lang="en-GB"/>
              <a:t> sit </a:t>
            </a:r>
            <a:r>
              <a:rPr lang="en-GB" err="1"/>
              <a:t>donec</a:t>
            </a:r>
            <a:r>
              <a:rPr lang="en-GB"/>
              <a:t> libero</a:t>
            </a:r>
          </a:p>
        </p:txBody>
      </p:sp>
    </p:spTree>
    <p:extLst>
      <p:ext uri="{BB962C8B-B14F-4D97-AF65-F5344CB8AC3E}">
        <p14:creationId xmlns:p14="http://schemas.microsoft.com/office/powerpoint/2010/main" val="10297266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10"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500"/>
                                        <p:tgtEl>
                                          <p:spTgt spid="6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500"/>
                                        <p:tgtEl>
                                          <p:spTgt spid="60"/>
                                        </p:tgtEl>
                                      </p:cBhvr>
                                    </p:animEffect>
                                  </p:childTnLst>
                                </p:cTn>
                              </p:par>
                              <p:par>
                                <p:cTn id="27" presetID="10"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500"/>
                                        <p:tgtEl>
                                          <p:spTgt spid="4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fade">
                                      <p:cBhvr>
                                        <p:cTn id="39" dur="500"/>
                                        <p:tgtEl>
                                          <p:spTgt spid="62"/>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500"/>
                                        <p:tgtEl>
                                          <p:spTgt spid="63"/>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par>
                                <p:cTn id="54" presetID="10" presetClass="entr" presetSubtype="0"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500"/>
                                        <p:tgtEl>
                                          <p:spTgt spid="50"/>
                                        </p:tgtEl>
                                      </p:cBhvr>
                                    </p:animEffect>
                                  </p:childTnLst>
                                </p:cTn>
                              </p:par>
                              <p:par>
                                <p:cTn id="57" presetID="10" presetClass="entr" presetSubtype="0" fill="hold" nodeType="with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2" grpId="0" animBg="1"/>
      <p:bldP spid="43" grpId="0" animBg="1"/>
      <p:bldP spid="48" grpId="0" animBg="1"/>
      <p:bldP spid="49" grpId="0" animBg="1"/>
      <p:bldP spid="54" grpId="0" animBg="1"/>
      <p:bldP spid="55" grpId="0" animBg="1"/>
      <p:bldP spid="60" grpId="0" animBg="1"/>
      <p:bldP spid="61" grpId="0" animBg="1"/>
      <p:bldP spid="62" grpId="0" animBg="1"/>
      <p:bldP spid="63" grpId="0" animBg="1"/>
      <p:bldP spid="64" grpId="0" animBg="1"/>
      <p:bldP spid="3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jfers 3">
    <p:spTree>
      <p:nvGrpSpPr>
        <p:cNvPr id="1" name=""/>
        <p:cNvGrpSpPr/>
        <p:nvPr/>
      </p:nvGrpSpPr>
      <p:grpSpPr>
        <a:xfrm>
          <a:off x="0" y="0"/>
          <a:ext cx="0" cy="0"/>
          <a:chOff x="0" y="0"/>
          <a:chExt cx="0" cy="0"/>
        </a:xfrm>
      </p:grpSpPr>
      <p:sp>
        <p:nvSpPr>
          <p:cNvPr id="28" name="Slide Number Placeholder 5">
            <a:extLst>
              <a:ext uri="{FF2B5EF4-FFF2-40B4-BE49-F238E27FC236}">
                <a16:creationId xmlns:a16="http://schemas.microsoft.com/office/drawing/2014/main" id="{B050190D-E8E8-F64A-84CF-3222246C0BBC}"/>
              </a:ext>
            </a:extLst>
          </p:cNvPr>
          <p:cNvSpPr>
            <a:spLocks noGrp="1"/>
          </p:cNvSpPr>
          <p:nvPr>
            <p:ph type="sldNum" sz="quarter" idx="15"/>
          </p:nvPr>
        </p:nvSpPr>
        <p:spPr>
          <a:xfrm>
            <a:off x="23061952" y="12900717"/>
            <a:ext cx="825605" cy="555626"/>
          </a:xfrm>
          <a:prstGeom prst="rect">
            <a:avLst/>
          </a:prstGeom>
          <a:noFill/>
          <a:ln>
            <a:noFill/>
          </a:ln>
        </p:spPr>
        <p:txBody>
          <a:bodyPr/>
          <a:lstStyle>
            <a:lvl1pPr algn="r">
              <a:defRPr sz="1600" b="0" i="0">
                <a:solidFill>
                  <a:srgbClr val="3FA4A6"/>
                </a:solidFill>
                <a:latin typeface="Arial Narrow" panose="020B0604020202020204" pitchFamily="34" charset="0"/>
                <a:cs typeface="Arial Narrow" panose="020B0604020202020204" pitchFamily="34" charset="0"/>
              </a:defRPr>
            </a:lvl1pPr>
          </a:lstStyle>
          <a:p>
            <a:pPr>
              <a:defRPr/>
            </a:pPr>
            <a:fld id="{9F6E2E2E-546D-B044-B9FB-E0FF50AF13F5}" type="slidenum">
              <a:rPr lang="en-US" smtClean="0"/>
              <a:pPr>
                <a:defRPr/>
              </a:pPr>
              <a:t>‹nr.›</a:t>
            </a:fld>
            <a:endParaRPr lang="en-US"/>
          </a:p>
        </p:txBody>
      </p:sp>
      <p:sp>
        <p:nvSpPr>
          <p:cNvPr id="24" name="Text Placeholder 5">
            <a:extLst>
              <a:ext uri="{FF2B5EF4-FFF2-40B4-BE49-F238E27FC236}">
                <a16:creationId xmlns:a16="http://schemas.microsoft.com/office/drawing/2014/main" id="{889155F5-F567-6E4C-8CBC-16DB392AD5EC}"/>
              </a:ext>
            </a:extLst>
          </p:cNvPr>
          <p:cNvSpPr>
            <a:spLocks noGrp="1"/>
          </p:cNvSpPr>
          <p:nvPr>
            <p:ph type="body" sz="quarter" idx="16" hasCustomPrompt="1"/>
          </p:nvPr>
        </p:nvSpPr>
        <p:spPr>
          <a:xfrm>
            <a:off x="0" y="1000753"/>
            <a:ext cx="24387174" cy="863558"/>
          </a:xfrm>
          <a:prstGeom prst="rect">
            <a:avLst/>
          </a:prstGeom>
        </p:spPr>
        <p:txBody>
          <a:bodyPr/>
          <a:lstStyle>
            <a:lvl1pPr algn="ctr">
              <a:defRPr sz="5000" b="1"/>
            </a:lvl1pPr>
          </a:lstStyle>
          <a:p>
            <a:pPr lvl="0"/>
            <a:r>
              <a:rPr lang="en-GB" err="1"/>
              <a:t>Titel</a:t>
            </a:r>
            <a:r>
              <a:rPr lang="en-GB"/>
              <a:t> </a:t>
            </a:r>
            <a:r>
              <a:rPr lang="en-GB" err="1"/>
              <a:t>komt</a:t>
            </a:r>
            <a:r>
              <a:rPr lang="en-GB"/>
              <a:t> </a:t>
            </a:r>
            <a:r>
              <a:rPr lang="en-GB" err="1"/>
              <a:t>hier</a:t>
            </a:r>
            <a:endParaRPr lang="en-GB"/>
          </a:p>
        </p:txBody>
      </p:sp>
      <p:sp>
        <p:nvSpPr>
          <p:cNvPr id="25" name="Rectangle 24">
            <a:extLst>
              <a:ext uri="{FF2B5EF4-FFF2-40B4-BE49-F238E27FC236}">
                <a16:creationId xmlns:a16="http://schemas.microsoft.com/office/drawing/2014/main" id="{EA259DF2-33B4-614E-A64A-EFF760D6D08C}"/>
              </a:ext>
            </a:extLst>
          </p:cNvPr>
          <p:cNvSpPr/>
          <p:nvPr userDrawn="1"/>
        </p:nvSpPr>
        <p:spPr>
          <a:xfrm flipV="1">
            <a:off x="2010038" y="2574580"/>
            <a:ext cx="20367100" cy="90000"/>
          </a:xfrm>
          <a:prstGeom prst="rect">
            <a:avLst/>
          </a:prstGeom>
          <a:solidFill>
            <a:srgbClr val="3FA4A6"/>
          </a:solidFill>
          <a:ln>
            <a:noFill/>
          </a:ln>
          <a:effectLst/>
        </p:spPr>
        <p:style>
          <a:lnRef idx="1">
            <a:schemeClr val="accent1"/>
          </a:lnRef>
          <a:fillRef idx="3">
            <a:schemeClr val="accent1"/>
          </a:fillRef>
          <a:effectRef idx="2">
            <a:schemeClr val="accent1"/>
          </a:effectRef>
          <a:fontRef idx="minor">
            <a:schemeClr val="lt1"/>
          </a:fontRef>
        </p:style>
        <p:txBody>
          <a:bodyPr lIns="76706" tIns="38356" rIns="76706" bIns="38356" anchor="ctr"/>
          <a:lstStyle/>
          <a:p>
            <a:pPr algn="ctr" defTabSz="913236" fontAlgn="auto">
              <a:spcBef>
                <a:spcPts val="0"/>
              </a:spcBef>
              <a:spcAft>
                <a:spcPts val="0"/>
              </a:spcAft>
              <a:defRPr/>
            </a:pPr>
            <a:endParaRPr lang="en-US">
              <a:solidFill>
                <a:schemeClr val="accent2"/>
              </a:solidFill>
              <a:latin typeface="Open Sans Light"/>
            </a:endParaRPr>
          </a:p>
        </p:txBody>
      </p:sp>
      <p:pic>
        <p:nvPicPr>
          <p:cNvPr id="26" name="Picture 25" descr="Icon&#10;&#10;Description automatically generated with low confidence">
            <a:extLst>
              <a:ext uri="{FF2B5EF4-FFF2-40B4-BE49-F238E27FC236}">
                <a16:creationId xmlns:a16="http://schemas.microsoft.com/office/drawing/2014/main" id="{540AD4ED-561E-1E4C-BAE0-319D8FA64D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4193" y="12453962"/>
            <a:ext cx="865272" cy="849981"/>
          </a:xfrm>
          <a:prstGeom prst="rect">
            <a:avLst/>
          </a:prstGeom>
        </p:spPr>
      </p:pic>
      <p:sp>
        <p:nvSpPr>
          <p:cNvPr id="23" name="Text Placeholder 5">
            <a:extLst>
              <a:ext uri="{FF2B5EF4-FFF2-40B4-BE49-F238E27FC236}">
                <a16:creationId xmlns:a16="http://schemas.microsoft.com/office/drawing/2014/main" id="{70AE9CCB-9366-9841-9DAB-9ECD0C58A7A5}"/>
              </a:ext>
            </a:extLst>
          </p:cNvPr>
          <p:cNvSpPr>
            <a:spLocks noGrp="1"/>
          </p:cNvSpPr>
          <p:nvPr>
            <p:ph type="body" sz="quarter" idx="17" hasCustomPrompt="1"/>
          </p:nvPr>
        </p:nvSpPr>
        <p:spPr>
          <a:xfrm>
            <a:off x="0" y="1968941"/>
            <a:ext cx="24387174" cy="863558"/>
          </a:xfrm>
          <a:prstGeom prst="rect">
            <a:avLst/>
          </a:prstGeom>
        </p:spPr>
        <p:txBody>
          <a:bodyPr/>
          <a:lstStyle>
            <a:lvl1pPr algn="ctr">
              <a:defRPr sz="1800" b="1">
                <a:solidFill>
                  <a:srgbClr val="3FA4A6"/>
                </a:solidFill>
              </a:defRPr>
            </a:lvl1pPr>
          </a:lstStyle>
          <a:p>
            <a:pPr lvl="0"/>
            <a:r>
              <a:rPr lang="en-GB" err="1"/>
              <a:t>Subtitel</a:t>
            </a:r>
            <a:r>
              <a:rPr lang="en-GB"/>
              <a:t> </a:t>
            </a:r>
            <a:r>
              <a:rPr lang="en-GB" err="1"/>
              <a:t>komt</a:t>
            </a:r>
            <a:r>
              <a:rPr lang="en-GB"/>
              <a:t> </a:t>
            </a:r>
            <a:r>
              <a:rPr lang="en-GB" err="1"/>
              <a:t>hier</a:t>
            </a:r>
            <a:r>
              <a:rPr lang="en-GB"/>
              <a:t>. Lorem ipsum </a:t>
            </a:r>
            <a:r>
              <a:rPr lang="en-GB" err="1"/>
              <a:t>dolor</a:t>
            </a:r>
            <a:r>
              <a:rPr lang="en-GB"/>
              <a:t> sit </a:t>
            </a:r>
            <a:r>
              <a:rPr lang="en-GB" err="1"/>
              <a:t>amet</a:t>
            </a:r>
            <a:r>
              <a:rPr lang="en-GB"/>
              <a:t>, a gravida </a:t>
            </a:r>
            <a:r>
              <a:rPr lang="en-GB" err="1"/>
              <a:t>quis</a:t>
            </a:r>
            <a:r>
              <a:rPr lang="en-GB"/>
              <a:t> </a:t>
            </a:r>
            <a:r>
              <a:rPr lang="en-GB" err="1"/>
              <a:t>wisi</a:t>
            </a:r>
            <a:r>
              <a:rPr lang="en-GB"/>
              <a:t> </a:t>
            </a:r>
            <a:r>
              <a:rPr lang="en-GB" err="1"/>
              <a:t>elit</a:t>
            </a:r>
            <a:r>
              <a:rPr lang="en-GB"/>
              <a:t> </a:t>
            </a:r>
            <a:r>
              <a:rPr lang="en-GB" err="1"/>
              <a:t>diam</a:t>
            </a:r>
            <a:r>
              <a:rPr lang="en-GB"/>
              <a:t> sit </a:t>
            </a:r>
            <a:r>
              <a:rPr lang="en-GB" err="1"/>
              <a:t>donec</a:t>
            </a:r>
            <a:r>
              <a:rPr lang="en-GB"/>
              <a:t> libero</a:t>
            </a:r>
          </a:p>
        </p:txBody>
      </p:sp>
    </p:spTree>
    <p:extLst>
      <p:ext uri="{BB962C8B-B14F-4D97-AF65-F5344CB8AC3E}">
        <p14:creationId xmlns:p14="http://schemas.microsoft.com/office/powerpoint/2010/main" val="35692247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pic>
        <p:nvPicPr>
          <p:cNvPr id="6" name="Picture 5" hidden="1">
            <a:extLst>
              <a:ext uri="{FF2B5EF4-FFF2-40B4-BE49-F238E27FC236}">
                <a16:creationId xmlns:a16="http://schemas.microsoft.com/office/drawing/2014/main" id="{1ED47C05-C677-6742-BD2B-6C1E7005FA2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24387175" cy="13716000"/>
          </a:xfrm>
          <a:prstGeom prst="rect">
            <a:avLst/>
          </a:prstGeom>
        </p:spPr>
      </p:pic>
      <p:sp>
        <p:nvSpPr>
          <p:cNvPr id="2" name="Title 1"/>
          <p:cNvSpPr>
            <a:spLocks noGrp="1"/>
          </p:cNvSpPr>
          <p:nvPr>
            <p:ph type="ctrTitle" hasCustomPrompt="1"/>
          </p:nvPr>
        </p:nvSpPr>
        <p:spPr>
          <a:xfrm>
            <a:off x="4189446" y="6508374"/>
            <a:ext cx="15979452" cy="1825542"/>
          </a:xfrm>
          <a:prstGeom prst="rect">
            <a:avLst/>
          </a:prstGeom>
        </p:spPr>
        <p:txBody>
          <a:bodyPr/>
          <a:lstStyle>
            <a:lvl1pPr algn="l">
              <a:defRPr b="1" i="0">
                <a:solidFill>
                  <a:schemeClr val="tx1"/>
                </a:solidFill>
                <a:latin typeface="Arial" panose="020B0604020202020204" pitchFamily="34" charset="0"/>
                <a:cs typeface="Arial" panose="020B0604020202020204" pitchFamily="34" charset="0"/>
              </a:defRPr>
            </a:lvl1pPr>
          </a:lstStyle>
          <a:p>
            <a:r>
              <a:rPr lang="nl-NL"/>
              <a:t>Titel</a:t>
            </a:r>
            <a:endParaRPr lang="en-US"/>
          </a:p>
        </p:txBody>
      </p:sp>
      <p:sp>
        <p:nvSpPr>
          <p:cNvPr id="5" name="Slide Number Placeholder 5" hidden="1">
            <a:extLst>
              <a:ext uri="{FF2B5EF4-FFF2-40B4-BE49-F238E27FC236}">
                <a16:creationId xmlns:a16="http://schemas.microsoft.com/office/drawing/2014/main" id="{F5D94DD4-658D-D448-A7A2-BF72FE440040}"/>
              </a:ext>
            </a:extLst>
          </p:cNvPr>
          <p:cNvSpPr>
            <a:spLocks noGrp="1"/>
          </p:cNvSpPr>
          <p:nvPr>
            <p:ph type="sldNum" sz="quarter" idx="12"/>
          </p:nvPr>
        </p:nvSpPr>
        <p:spPr>
          <a:xfrm>
            <a:off x="22909552" y="12748317"/>
            <a:ext cx="825605" cy="555626"/>
          </a:xfrm>
          <a:prstGeom prst="rect">
            <a:avLst/>
          </a:prstGeom>
          <a:noFill/>
          <a:ln>
            <a:noFill/>
          </a:ln>
        </p:spPr>
        <p:txBody>
          <a:bodyPr/>
          <a:lstStyle>
            <a:lvl1pPr>
              <a:defRPr sz="1600" b="1" i="0">
                <a:solidFill>
                  <a:srgbClr val="3FA4A6"/>
                </a:solidFill>
                <a:latin typeface="Arial" panose="020B0604020202020204" pitchFamily="34" charset="0"/>
                <a:cs typeface="Arial" panose="020B0604020202020204" pitchFamily="34" charset="0"/>
              </a:defRPr>
            </a:lvl1pPr>
          </a:lstStyle>
          <a:p>
            <a:pPr>
              <a:defRPr/>
            </a:pPr>
            <a:fld id="{9F6E2E2E-546D-B044-B9FB-E0FF50AF13F5}" type="slidenum">
              <a:rPr lang="en-US" smtClean="0"/>
              <a:pPr>
                <a:defRPr/>
              </a:pPr>
              <a:t>‹nr.›</a:t>
            </a:fld>
            <a:endParaRPr lang="en-US"/>
          </a:p>
        </p:txBody>
      </p:sp>
    </p:spTree>
    <p:extLst>
      <p:ext uri="{BB962C8B-B14F-4D97-AF65-F5344CB8AC3E}">
        <p14:creationId xmlns:p14="http://schemas.microsoft.com/office/powerpoint/2010/main" val="2026030528"/>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jfers 4">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4D2B4F28-51A0-1B41-853B-7BA48C167197}"/>
              </a:ext>
            </a:extLst>
          </p:cNvPr>
          <p:cNvSpPr>
            <a:spLocks noGrp="1"/>
          </p:cNvSpPr>
          <p:nvPr>
            <p:ph type="sldNum" sz="quarter" idx="15"/>
          </p:nvPr>
        </p:nvSpPr>
        <p:spPr>
          <a:xfrm>
            <a:off x="23061952" y="12900717"/>
            <a:ext cx="825605" cy="555626"/>
          </a:xfrm>
          <a:prstGeom prst="rect">
            <a:avLst/>
          </a:prstGeom>
          <a:noFill/>
          <a:ln>
            <a:noFill/>
          </a:ln>
        </p:spPr>
        <p:txBody>
          <a:bodyPr/>
          <a:lstStyle>
            <a:lvl1pPr algn="r">
              <a:defRPr sz="1600" b="0" i="0">
                <a:solidFill>
                  <a:srgbClr val="3FA4A6"/>
                </a:solidFill>
                <a:latin typeface="Arial Narrow" panose="020B0604020202020204" pitchFamily="34" charset="0"/>
                <a:cs typeface="Arial Narrow" panose="020B0604020202020204" pitchFamily="34" charset="0"/>
              </a:defRPr>
            </a:lvl1pPr>
          </a:lstStyle>
          <a:p>
            <a:pPr>
              <a:defRPr/>
            </a:pPr>
            <a:fld id="{9F6E2E2E-546D-B044-B9FB-E0FF50AF13F5}" type="slidenum">
              <a:rPr lang="en-US" smtClean="0"/>
              <a:pPr>
                <a:defRPr/>
              </a:pPr>
              <a:t>‹nr.›</a:t>
            </a:fld>
            <a:endParaRPr lang="en-US"/>
          </a:p>
        </p:txBody>
      </p:sp>
      <p:sp>
        <p:nvSpPr>
          <p:cNvPr id="17" name="Text Placeholder 5">
            <a:extLst>
              <a:ext uri="{FF2B5EF4-FFF2-40B4-BE49-F238E27FC236}">
                <a16:creationId xmlns:a16="http://schemas.microsoft.com/office/drawing/2014/main" id="{40074C0D-B7C0-3445-B868-9D3C2F5E0738}"/>
              </a:ext>
            </a:extLst>
          </p:cNvPr>
          <p:cNvSpPr>
            <a:spLocks noGrp="1"/>
          </p:cNvSpPr>
          <p:nvPr>
            <p:ph type="body" sz="quarter" idx="16" hasCustomPrompt="1"/>
          </p:nvPr>
        </p:nvSpPr>
        <p:spPr>
          <a:xfrm>
            <a:off x="0" y="1000753"/>
            <a:ext cx="24387174" cy="863558"/>
          </a:xfrm>
          <a:prstGeom prst="rect">
            <a:avLst/>
          </a:prstGeom>
        </p:spPr>
        <p:txBody>
          <a:bodyPr/>
          <a:lstStyle>
            <a:lvl1pPr algn="ctr">
              <a:defRPr sz="5000" b="1"/>
            </a:lvl1pPr>
          </a:lstStyle>
          <a:p>
            <a:pPr lvl="0"/>
            <a:r>
              <a:rPr lang="en-GB" err="1"/>
              <a:t>Titel</a:t>
            </a:r>
            <a:r>
              <a:rPr lang="en-GB"/>
              <a:t> </a:t>
            </a:r>
            <a:r>
              <a:rPr lang="en-GB" err="1"/>
              <a:t>komt</a:t>
            </a:r>
            <a:r>
              <a:rPr lang="en-GB"/>
              <a:t> </a:t>
            </a:r>
            <a:r>
              <a:rPr lang="en-GB" err="1"/>
              <a:t>hier</a:t>
            </a:r>
            <a:endParaRPr lang="en-GB"/>
          </a:p>
        </p:txBody>
      </p:sp>
      <p:sp>
        <p:nvSpPr>
          <p:cNvPr id="18" name="Rectangle 17">
            <a:extLst>
              <a:ext uri="{FF2B5EF4-FFF2-40B4-BE49-F238E27FC236}">
                <a16:creationId xmlns:a16="http://schemas.microsoft.com/office/drawing/2014/main" id="{6C627D1E-EE53-0C49-850E-4E1C0FCA11AD}"/>
              </a:ext>
            </a:extLst>
          </p:cNvPr>
          <p:cNvSpPr/>
          <p:nvPr userDrawn="1"/>
        </p:nvSpPr>
        <p:spPr>
          <a:xfrm flipV="1">
            <a:off x="2010038" y="2574580"/>
            <a:ext cx="20367100" cy="90000"/>
          </a:xfrm>
          <a:prstGeom prst="rect">
            <a:avLst/>
          </a:prstGeom>
          <a:solidFill>
            <a:srgbClr val="3FA4A6"/>
          </a:solidFill>
          <a:ln>
            <a:noFill/>
          </a:ln>
          <a:effectLst/>
        </p:spPr>
        <p:style>
          <a:lnRef idx="1">
            <a:schemeClr val="accent1"/>
          </a:lnRef>
          <a:fillRef idx="3">
            <a:schemeClr val="accent1"/>
          </a:fillRef>
          <a:effectRef idx="2">
            <a:schemeClr val="accent1"/>
          </a:effectRef>
          <a:fontRef idx="minor">
            <a:schemeClr val="lt1"/>
          </a:fontRef>
        </p:style>
        <p:txBody>
          <a:bodyPr lIns="76706" tIns="38356" rIns="76706" bIns="38356" anchor="ctr"/>
          <a:lstStyle/>
          <a:p>
            <a:pPr algn="ctr" defTabSz="913236" fontAlgn="auto">
              <a:spcBef>
                <a:spcPts val="0"/>
              </a:spcBef>
              <a:spcAft>
                <a:spcPts val="0"/>
              </a:spcAft>
              <a:defRPr/>
            </a:pPr>
            <a:endParaRPr lang="en-US">
              <a:solidFill>
                <a:schemeClr val="accent2"/>
              </a:solidFill>
              <a:latin typeface="Open Sans Light"/>
            </a:endParaRPr>
          </a:p>
        </p:txBody>
      </p:sp>
      <p:pic>
        <p:nvPicPr>
          <p:cNvPr id="23" name="Picture 22" descr="Icon&#10;&#10;Description automatically generated with low confidence">
            <a:extLst>
              <a:ext uri="{FF2B5EF4-FFF2-40B4-BE49-F238E27FC236}">
                <a16:creationId xmlns:a16="http://schemas.microsoft.com/office/drawing/2014/main" id="{D5600F56-87A1-7C43-B9D9-17C56D47DD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4193" y="12453962"/>
            <a:ext cx="865272" cy="849981"/>
          </a:xfrm>
          <a:prstGeom prst="rect">
            <a:avLst/>
          </a:prstGeom>
        </p:spPr>
      </p:pic>
      <p:sp>
        <p:nvSpPr>
          <p:cNvPr id="16" name="Text Placeholder 5">
            <a:extLst>
              <a:ext uri="{FF2B5EF4-FFF2-40B4-BE49-F238E27FC236}">
                <a16:creationId xmlns:a16="http://schemas.microsoft.com/office/drawing/2014/main" id="{289B71A4-FAB6-8B43-983C-2951319112C6}"/>
              </a:ext>
            </a:extLst>
          </p:cNvPr>
          <p:cNvSpPr>
            <a:spLocks noGrp="1"/>
          </p:cNvSpPr>
          <p:nvPr>
            <p:ph type="body" sz="quarter" idx="17" hasCustomPrompt="1"/>
          </p:nvPr>
        </p:nvSpPr>
        <p:spPr>
          <a:xfrm>
            <a:off x="0" y="1968941"/>
            <a:ext cx="24387174" cy="863558"/>
          </a:xfrm>
          <a:prstGeom prst="rect">
            <a:avLst/>
          </a:prstGeom>
        </p:spPr>
        <p:txBody>
          <a:bodyPr/>
          <a:lstStyle>
            <a:lvl1pPr algn="ctr">
              <a:defRPr sz="1800" b="1">
                <a:solidFill>
                  <a:srgbClr val="3FA4A6"/>
                </a:solidFill>
              </a:defRPr>
            </a:lvl1pPr>
          </a:lstStyle>
          <a:p>
            <a:pPr lvl="0"/>
            <a:r>
              <a:rPr lang="en-GB" err="1"/>
              <a:t>Subtitel</a:t>
            </a:r>
            <a:r>
              <a:rPr lang="en-GB"/>
              <a:t> </a:t>
            </a:r>
            <a:r>
              <a:rPr lang="en-GB" err="1"/>
              <a:t>komt</a:t>
            </a:r>
            <a:r>
              <a:rPr lang="en-GB"/>
              <a:t> </a:t>
            </a:r>
            <a:r>
              <a:rPr lang="en-GB" err="1"/>
              <a:t>hier</a:t>
            </a:r>
            <a:r>
              <a:rPr lang="en-GB"/>
              <a:t>. Lorem ipsum </a:t>
            </a:r>
            <a:r>
              <a:rPr lang="en-GB" err="1"/>
              <a:t>dolor</a:t>
            </a:r>
            <a:r>
              <a:rPr lang="en-GB"/>
              <a:t> sit </a:t>
            </a:r>
            <a:r>
              <a:rPr lang="en-GB" err="1"/>
              <a:t>amet</a:t>
            </a:r>
            <a:r>
              <a:rPr lang="en-GB"/>
              <a:t>, a gravida </a:t>
            </a:r>
            <a:r>
              <a:rPr lang="en-GB" err="1"/>
              <a:t>quis</a:t>
            </a:r>
            <a:r>
              <a:rPr lang="en-GB"/>
              <a:t> </a:t>
            </a:r>
            <a:r>
              <a:rPr lang="en-GB" err="1"/>
              <a:t>wisi</a:t>
            </a:r>
            <a:r>
              <a:rPr lang="en-GB"/>
              <a:t> </a:t>
            </a:r>
            <a:r>
              <a:rPr lang="en-GB" err="1"/>
              <a:t>elit</a:t>
            </a:r>
            <a:r>
              <a:rPr lang="en-GB"/>
              <a:t> </a:t>
            </a:r>
            <a:r>
              <a:rPr lang="en-GB" err="1"/>
              <a:t>diam</a:t>
            </a:r>
            <a:r>
              <a:rPr lang="en-GB"/>
              <a:t> sit </a:t>
            </a:r>
            <a:r>
              <a:rPr lang="en-GB" err="1"/>
              <a:t>donec</a:t>
            </a:r>
            <a:r>
              <a:rPr lang="en-GB"/>
              <a:t> libero</a:t>
            </a:r>
          </a:p>
        </p:txBody>
      </p:sp>
    </p:spTree>
    <p:extLst>
      <p:ext uri="{BB962C8B-B14F-4D97-AF65-F5344CB8AC3E}">
        <p14:creationId xmlns:p14="http://schemas.microsoft.com/office/powerpoint/2010/main" val="24383416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jdslijn">
    <p:spTree>
      <p:nvGrpSpPr>
        <p:cNvPr id="1" name=""/>
        <p:cNvGrpSpPr/>
        <p:nvPr/>
      </p:nvGrpSpPr>
      <p:grpSpPr>
        <a:xfrm>
          <a:off x="0" y="0"/>
          <a:ext cx="0" cy="0"/>
          <a:chOff x="0" y="0"/>
          <a:chExt cx="0" cy="0"/>
        </a:xfrm>
      </p:grpSpPr>
      <p:sp>
        <p:nvSpPr>
          <p:cNvPr id="52" name="Slide Number Placeholder 5">
            <a:extLst>
              <a:ext uri="{FF2B5EF4-FFF2-40B4-BE49-F238E27FC236}">
                <a16:creationId xmlns:a16="http://schemas.microsoft.com/office/drawing/2014/main" id="{E396A3EE-BDCC-4C47-9985-1DBEBEA58D2B}"/>
              </a:ext>
            </a:extLst>
          </p:cNvPr>
          <p:cNvSpPr>
            <a:spLocks noGrp="1"/>
          </p:cNvSpPr>
          <p:nvPr>
            <p:ph type="sldNum" sz="quarter" idx="15"/>
          </p:nvPr>
        </p:nvSpPr>
        <p:spPr>
          <a:xfrm>
            <a:off x="23061952" y="12900717"/>
            <a:ext cx="825605" cy="555626"/>
          </a:xfrm>
          <a:prstGeom prst="rect">
            <a:avLst/>
          </a:prstGeom>
          <a:noFill/>
          <a:ln>
            <a:noFill/>
          </a:ln>
        </p:spPr>
        <p:txBody>
          <a:bodyPr/>
          <a:lstStyle>
            <a:lvl1pPr algn="r">
              <a:defRPr sz="1600" b="0" i="0">
                <a:solidFill>
                  <a:srgbClr val="3FA4A6"/>
                </a:solidFill>
                <a:latin typeface="Arial Narrow" panose="020B0604020202020204" pitchFamily="34" charset="0"/>
                <a:cs typeface="Arial Narrow" panose="020B0604020202020204" pitchFamily="34" charset="0"/>
              </a:defRPr>
            </a:lvl1pPr>
          </a:lstStyle>
          <a:p>
            <a:pPr>
              <a:defRPr/>
            </a:pPr>
            <a:fld id="{9F6E2E2E-546D-B044-B9FB-E0FF50AF13F5}" type="slidenum">
              <a:rPr lang="en-US" smtClean="0"/>
              <a:pPr>
                <a:defRPr/>
              </a:pPr>
              <a:t>‹nr.›</a:t>
            </a:fld>
            <a:endParaRPr lang="en-US"/>
          </a:p>
        </p:txBody>
      </p:sp>
      <p:sp>
        <p:nvSpPr>
          <p:cNvPr id="54" name="Text Placeholder 5">
            <a:extLst>
              <a:ext uri="{FF2B5EF4-FFF2-40B4-BE49-F238E27FC236}">
                <a16:creationId xmlns:a16="http://schemas.microsoft.com/office/drawing/2014/main" id="{8A053351-76DE-7443-B79C-BA2BDCCA7826}"/>
              </a:ext>
            </a:extLst>
          </p:cNvPr>
          <p:cNvSpPr>
            <a:spLocks noGrp="1"/>
          </p:cNvSpPr>
          <p:nvPr>
            <p:ph type="body" sz="quarter" idx="16" hasCustomPrompt="1"/>
          </p:nvPr>
        </p:nvSpPr>
        <p:spPr>
          <a:xfrm>
            <a:off x="0" y="1000753"/>
            <a:ext cx="24387174" cy="863558"/>
          </a:xfrm>
          <a:prstGeom prst="rect">
            <a:avLst/>
          </a:prstGeom>
        </p:spPr>
        <p:txBody>
          <a:bodyPr/>
          <a:lstStyle>
            <a:lvl1pPr algn="ctr">
              <a:defRPr sz="5000" b="1"/>
            </a:lvl1pPr>
          </a:lstStyle>
          <a:p>
            <a:pPr lvl="0"/>
            <a:r>
              <a:rPr lang="en-GB" err="1"/>
              <a:t>Titel</a:t>
            </a:r>
            <a:r>
              <a:rPr lang="en-GB"/>
              <a:t> </a:t>
            </a:r>
            <a:r>
              <a:rPr lang="en-GB" err="1"/>
              <a:t>komt</a:t>
            </a:r>
            <a:r>
              <a:rPr lang="en-GB"/>
              <a:t> </a:t>
            </a:r>
            <a:r>
              <a:rPr lang="en-GB" err="1"/>
              <a:t>hier</a:t>
            </a:r>
            <a:endParaRPr lang="en-GB"/>
          </a:p>
        </p:txBody>
      </p:sp>
      <p:sp>
        <p:nvSpPr>
          <p:cNvPr id="48" name="Rectangle 47">
            <a:extLst>
              <a:ext uri="{FF2B5EF4-FFF2-40B4-BE49-F238E27FC236}">
                <a16:creationId xmlns:a16="http://schemas.microsoft.com/office/drawing/2014/main" id="{E253728D-516D-0148-9049-BC9C08A1FB38}"/>
              </a:ext>
            </a:extLst>
          </p:cNvPr>
          <p:cNvSpPr/>
          <p:nvPr userDrawn="1"/>
        </p:nvSpPr>
        <p:spPr>
          <a:xfrm flipV="1">
            <a:off x="2010038" y="2574580"/>
            <a:ext cx="20367100" cy="90000"/>
          </a:xfrm>
          <a:prstGeom prst="rect">
            <a:avLst/>
          </a:prstGeom>
          <a:solidFill>
            <a:srgbClr val="3FA4A6"/>
          </a:solidFill>
          <a:ln>
            <a:noFill/>
          </a:ln>
          <a:effectLst/>
        </p:spPr>
        <p:style>
          <a:lnRef idx="1">
            <a:schemeClr val="accent1"/>
          </a:lnRef>
          <a:fillRef idx="3">
            <a:schemeClr val="accent1"/>
          </a:fillRef>
          <a:effectRef idx="2">
            <a:schemeClr val="accent1"/>
          </a:effectRef>
          <a:fontRef idx="minor">
            <a:schemeClr val="lt1"/>
          </a:fontRef>
        </p:style>
        <p:txBody>
          <a:bodyPr lIns="76706" tIns="38356" rIns="76706" bIns="38356" anchor="ctr"/>
          <a:lstStyle/>
          <a:p>
            <a:pPr algn="ctr" defTabSz="913236" fontAlgn="auto">
              <a:spcBef>
                <a:spcPts val="0"/>
              </a:spcBef>
              <a:spcAft>
                <a:spcPts val="0"/>
              </a:spcAft>
              <a:defRPr/>
            </a:pPr>
            <a:endParaRPr lang="en-US">
              <a:solidFill>
                <a:schemeClr val="accent2"/>
              </a:solidFill>
              <a:latin typeface="Open Sans Light"/>
            </a:endParaRPr>
          </a:p>
        </p:txBody>
      </p:sp>
      <p:pic>
        <p:nvPicPr>
          <p:cNvPr id="49" name="Picture 48" descr="Icon&#10;&#10;Description automatically generated with low confidence">
            <a:extLst>
              <a:ext uri="{FF2B5EF4-FFF2-40B4-BE49-F238E27FC236}">
                <a16:creationId xmlns:a16="http://schemas.microsoft.com/office/drawing/2014/main" id="{5F243C21-538E-CB4A-BC7D-21D67C21D3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4193" y="12453962"/>
            <a:ext cx="865272" cy="849981"/>
          </a:xfrm>
          <a:prstGeom prst="rect">
            <a:avLst/>
          </a:prstGeom>
        </p:spPr>
      </p:pic>
    </p:spTree>
    <p:extLst>
      <p:ext uri="{BB962C8B-B14F-4D97-AF65-F5344CB8AC3E}">
        <p14:creationId xmlns:p14="http://schemas.microsoft.com/office/powerpoint/2010/main" val="39074270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727C6FC-7096-D548-8CB2-ED6062610D44}"/>
              </a:ext>
            </a:extLst>
          </p:cNvPr>
          <p:cNvSpPr>
            <a:spLocks noGrp="1"/>
          </p:cNvSpPr>
          <p:nvPr>
            <p:ph type="sldNum" sz="quarter" idx="15"/>
          </p:nvPr>
        </p:nvSpPr>
        <p:spPr>
          <a:xfrm>
            <a:off x="23061952" y="12900717"/>
            <a:ext cx="825605" cy="555626"/>
          </a:xfrm>
          <a:prstGeom prst="rect">
            <a:avLst/>
          </a:prstGeom>
          <a:noFill/>
          <a:ln>
            <a:noFill/>
          </a:ln>
        </p:spPr>
        <p:txBody>
          <a:bodyPr/>
          <a:lstStyle>
            <a:lvl1pPr algn="r">
              <a:defRPr sz="1600" b="0" i="0">
                <a:solidFill>
                  <a:srgbClr val="3FA4A6"/>
                </a:solidFill>
                <a:latin typeface="Arial Narrow" panose="020B0604020202020204" pitchFamily="34" charset="0"/>
                <a:cs typeface="Arial Narrow" panose="020B0604020202020204" pitchFamily="34" charset="0"/>
              </a:defRPr>
            </a:lvl1pPr>
          </a:lstStyle>
          <a:p>
            <a:pPr>
              <a:defRPr/>
            </a:pPr>
            <a:fld id="{9F6E2E2E-546D-B044-B9FB-E0FF50AF13F5}" type="slidenum">
              <a:rPr lang="en-US" smtClean="0"/>
              <a:pPr>
                <a:defRPr/>
              </a:pPr>
              <a:t>‹nr.›</a:t>
            </a:fld>
            <a:endParaRPr lang="en-US"/>
          </a:p>
        </p:txBody>
      </p:sp>
      <p:pic>
        <p:nvPicPr>
          <p:cNvPr id="4" name="Picture 3" descr="Icon&#10;&#10;Description automatically generated with low confidence">
            <a:extLst>
              <a:ext uri="{FF2B5EF4-FFF2-40B4-BE49-F238E27FC236}">
                <a16:creationId xmlns:a16="http://schemas.microsoft.com/office/drawing/2014/main" id="{60A8C9BE-6927-E84B-BA82-C12F21CBCC4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4193" y="12453962"/>
            <a:ext cx="865272" cy="849981"/>
          </a:xfrm>
          <a:prstGeom prst="rect">
            <a:avLst/>
          </a:prstGeom>
        </p:spPr>
      </p:pic>
    </p:spTree>
    <p:extLst>
      <p:ext uri="{BB962C8B-B14F-4D97-AF65-F5344CB8AC3E}">
        <p14:creationId xmlns:p14="http://schemas.microsoft.com/office/powerpoint/2010/main" val="1879854848"/>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ee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727C6FC-7096-D548-8CB2-ED6062610D44}"/>
              </a:ext>
            </a:extLst>
          </p:cNvPr>
          <p:cNvSpPr>
            <a:spLocks noGrp="1"/>
          </p:cNvSpPr>
          <p:nvPr>
            <p:ph type="sldNum" sz="quarter" idx="15"/>
          </p:nvPr>
        </p:nvSpPr>
        <p:spPr>
          <a:xfrm>
            <a:off x="23061952" y="12900717"/>
            <a:ext cx="825605" cy="555626"/>
          </a:xfrm>
          <a:prstGeom prst="rect">
            <a:avLst/>
          </a:prstGeom>
          <a:noFill/>
          <a:ln>
            <a:noFill/>
          </a:ln>
        </p:spPr>
        <p:txBody>
          <a:bodyPr/>
          <a:lstStyle>
            <a:lvl1pPr algn="r">
              <a:defRPr sz="1600" b="0" i="0">
                <a:solidFill>
                  <a:srgbClr val="3FA4A6"/>
                </a:solidFill>
                <a:latin typeface="Arial Narrow" panose="020B0604020202020204" pitchFamily="34" charset="0"/>
                <a:cs typeface="Arial Narrow" panose="020B0604020202020204" pitchFamily="34" charset="0"/>
              </a:defRPr>
            </a:lvl1pPr>
          </a:lstStyle>
          <a:p>
            <a:pPr>
              <a:defRPr/>
            </a:pPr>
            <a:fld id="{9F6E2E2E-546D-B044-B9FB-E0FF50AF13F5}" type="slidenum">
              <a:rPr lang="en-US" smtClean="0"/>
              <a:pPr>
                <a:defRPr/>
              </a:pPr>
              <a:t>‹nr.›</a:t>
            </a:fld>
            <a:endParaRPr lang="en-US"/>
          </a:p>
        </p:txBody>
      </p:sp>
      <p:pic>
        <p:nvPicPr>
          <p:cNvPr id="4" name="Picture 3" descr="Icon&#10;&#10;Description automatically generated with low confidence">
            <a:extLst>
              <a:ext uri="{FF2B5EF4-FFF2-40B4-BE49-F238E27FC236}">
                <a16:creationId xmlns:a16="http://schemas.microsoft.com/office/drawing/2014/main" id="{60A8C9BE-6927-E84B-BA82-C12F21CBCC4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4193" y="12453962"/>
            <a:ext cx="865272" cy="849981"/>
          </a:xfrm>
          <a:prstGeom prst="rect">
            <a:avLst/>
          </a:prstGeom>
        </p:spPr>
      </p:pic>
      <p:sp>
        <p:nvSpPr>
          <p:cNvPr id="9" name="Text Placeholder 5">
            <a:extLst>
              <a:ext uri="{FF2B5EF4-FFF2-40B4-BE49-F238E27FC236}">
                <a16:creationId xmlns:a16="http://schemas.microsoft.com/office/drawing/2014/main" id="{304EE837-1B0E-1046-95CC-FB99FB9CADE0}"/>
              </a:ext>
            </a:extLst>
          </p:cNvPr>
          <p:cNvSpPr>
            <a:spLocks noGrp="1"/>
          </p:cNvSpPr>
          <p:nvPr>
            <p:ph type="body" sz="quarter" idx="16" hasCustomPrompt="1"/>
          </p:nvPr>
        </p:nvSpPr>
        <p:spPr>
          <a:xfrm>
            <a:off x="0" y="1000753"/>
            <a:ext cx="24387174" cy="863558"/>
          </a:xfrm>
          <a:prstGeom prst="rect">
            <a:avLst/>
          </a:prstGeom>
        </p:spPr>
        <p:txBody>
          <a:bodyPr/>
          <a:lstStyle>
            <a:lvl1pPr algn="ctr">
              <a:defRPr sz="5000" b="1"/>
            </a:lvl1pPr>
          </a:lstStyle>
          <a:p>
            <a:pPr lvl="0"/>
            <a:r>
              <a:rPr lang="en-GB" err="1"/>
              <a:t>Titel</a:t>
            </a:r>
            <a:r>
              <a:rPr lang="en-GB"/>
              <a:t> </a:t>
            </a:r>
            <a:r>
              <a:rPr lang="en-GB" err="1"/>
              <a:t>komt</a:t>
            </a:r>
            <a:r>
              <a:rPr lang="en-GB"/>
              <a:t> </a:t>
            </a:r>
            <a:r>
              <a:rPr lang="en-GB" err="1"/>
              <a:t>hier</a:t>
            </a:r>
            <a:endParaRPr lang="en-GB"/>
          </a:p>
        </p:txBody>
      </p:sp>
      <p:sp>
        <p:nvSpPr>
          <p:cNvPr id="10" name="Rectangle 9">
            <a:extLst>
              <a:ext uri="{FF2B5EF4-FFF2-40B4-BE49-F238E27FC236}">
                <a16:creationId xmlns:a16="http://schemas.microsoft.com/office/drawing/2014/main" id="{AF329CB0-68FC-F944-82F0-26C2AC7D1BCF}"/>
              </a:ext>
            </a:extLst>
          </p:cNvPr>
          <p:cNvSpPr/>
          <p:nvPr userDrawn="1"/>
        </p:nvSpPr>
        <p:spPr>
          <a:xfrm flipV="1">
            <a:off x="2010038" y="2574580"/>
            <a:ext cx="20367100" cy="90000"/>
          </a:xfrm>
          <a:prstGeom prst="rect">
            <a:avLst/>
          </a:prstGeom>
          <a:solidFill>
            <a:srgbClr val="3FA4A6"/>
          </a:solidFill>
          <a:ln>
            <a:noFill/>
          </a:ln>
          <a:effectLst/>
        </p:spPr>
        <p:style>
          <a:lnRef idx="1">
            <a:schemeClr val="accent1"/>
          </a:lnRef>
          <a:fillRef idx="3">
            <a:schemeClr val="accent1"/>
          </a:fillRef>
          <a:effectRef idx="2">
            <a:schemeClr val="accent1"/>
          </a:effectRef>
          <a:fontRef idx="minor">
            <a:schemeClr val="lt1"/>
          </a:fontRef>
        </p:style>
        <p:txBody>
          <a:bodyPr lIns="76706" tIns="38356" rIns="76706" bIns="38356" anchor="ctr"/>
          <a:lstStyle/>
          <a:p>
            <a:pPr algn="ctr" defTabSz="913236" fontAlgn="auto">
              <a:spcBef>
                <a:spcPts val="0"/>
              </a:spcBef>
              <a:spcAft>
                <a:spcPts val="0"/>
              </a:spcAft>
              <a:defRPr/>
            </a:pPr>
            <a:endParaRPr lang="en-US">
              <a:solidFill>
                <a:schemeClr val="accent2"/>
              </a:solidFill>
              <a:latin typeface="Open Sans Light"/>
            </a:endParaRPr>
          </a:p>
        </p:txBody>
      </p:sp>
      <p:sp>
        <p:nvSpPr>
          <p:cNvPr id="2" name="Rechthoek 1">
            <a:extLst>
              <a:ext uri="{FF2B5EF4-FFF2-40B4-BE49-F238E27FC236}">
                <a16:creationId xmlns:a16="http://schemas.microsoft.com/office/drawing/2014/main" id="{78E6CC81-FDA9-E646-A84F-8D6717B0957A}"/>
              </a:ext>
            </a:extLst>
          </p:cNvPr>
          <p:cNvSpPr/>
          <p:nvPr userDrawn="1"/>
        </p:nvSpPr>
        <p:spPr>
          <a:xfrm>
            <a:off x="2010038" y="1993758"/>
            <a:ext cx="20367100" cy="369332"/>
          </a:xfrm>
          <a:prstGeom prst="rect">
            <a:avLst/>
          </a:prstGeom>
        </p:spPr>
        <p:txBody>
          <a:bodyPr wrap="square">
            <a:spAutoFit/>
          </a:bodyPr>
          <a:lstStyle/>
          <a:p>
            <a:pPr lvl="0"/>
            <a:r>
              <a:rPr lang="en-GB"/>
              <a:t>TITEL KOMT HIER</a:t>
            </a:r>
          </a:p>
        </p:txBody>
      </p:sp>
      <p:sp>
        <p:nvSpPr>
          <p:cNvPr id="11" name="Text Placeholder 5">
            <a:extLst>
              <a:ext uri="{FF2B5EF4-FFF2-40B4-BE49-F238E27FC236}">
                <a16:creationId xmlns:a16="http://schemas.microsoft.com/office/drawing/2014/main" id="{B1A0A916-835B-2040-B4FF-63DA6ACC37F0}"/>
              </a:ext>
            </a:extLst>
          </p:cNvPr>
          <p:cNvSpPr>
            <a:spLocks noGrp="1"/>
          </p:cNvSpPr>
          <p:nvPr>
            <p:ph type="body" sz="quarter" idx="17" hasCustomPrompt="1"/>
          </p:nvPr>
        </p:nvSpPr>
        <p:spPr>
          <a:xfrm>
            <a:off x="0" y="1968941"/>
            <a:ext cx="24387174" cy="863558"/>
          </a:xfrm>
          <a:prstGeom prst="rect">
            <a:avLst/>
          </a:prstGeom>
        </p:spPr>
        <p:txBody>
          <a:bodyPr/>
          <a:lstStyle>
            <a:lvl1pPr algn="ctr">
              <a:defRPr sz="1800" b="1">
                <a:solidFill>
                  <a:schemeClr val="accent2"/>
                </a:solidFill>
              </a:defRPr>
            </a:lvl1pPr>
          </a:lstStyle>
          <a:p>
            <a:pPr lvl="0"/>
            <a:r>
              <a:rPr lang="en-GB" err="1"/>
              <a:t>Subtitel</a:t>
            </a:r>
            <a:r>
              <a:rPr lang="en-GB"/>
              <a:t> </a:t>
            </a:r>
            <a:r>
              <a:rPr lang="en-GB" err="1"/>
              <a:t>komt</a:t>
            </a:r>
            <a:r>
              <a:rPr lang="en-GB"/>
              <a:t> </a:t>
            </a:r>
            <a:r>
              <a:rPr lang="en-GB" err="1"/>
              <a:t>hier</a:t>
            </a:r>
            <a:r>
              <a:rPr lang="en-GB"/>
              <a:t>. Lorem ipsum </a:t>
            </a:r>
            <a:r>
              <a:rPr lang="en-GB" err="1"/>
              <a:t>dolor</a:t>
            </a:r>
            <a:r>
              <a:rPr lang="en-GB"/>
              <a:t> sit </a:t>
            </a:r>
            <a:r>
              <a:rPr lang="en-GB" err="1"/>
              <a:t>amet</a:t>
            </a:r>
            <a:r>
              <a:rPr lang="en-GB"/>
              <a:t>, a gravida </a:t>
            </a:r>
            <a:r>
              <a:rPr lang="en-GB" err="1"/>
              <a:t>quis</a:t>
            </a:r>
            <a:r>
              <a:rPr lang="en-GB"/>
              <a:t> </a:t>
            </a:r>
            <a:r>
              <a:rPr lang="en-GB" err="1"/>
              <a:t>wisi</a:t>
            </a:r>
            <a:r>
              <a:rPr lang="en-GB"/>
              <a:t> </a:t>
            </a:r>
            <a:r>
              <a:rPr lang="en-GB" err="1"/>
              <a:t>elit</a:t>
            </a:r>
            <a:r>
              <a:rPr lang="en-GB"/>
              <a:t> </a:t>
            </a:r>
            <a:r>
              <a:rPr lang="en-GB" err="1"/>
              <a:t>diam</a:t>
            </a:r>
            <a:r>
              <a:rPr lang="en-GB"/>
              <a:t> sit </a:t>
            </a:r>
            <a:r>
              <a:rPr lang="en-GB" err="1"/>
              <a:t>donec</a:t>
            </a:r>
            <a:r>
              <a:rPr lang="en-GB"/>
              <a:t> libero</a:t>
            </a:r>
          </a:p>
        </p:txBody>
      </p:sp>
    </p:spTree>
    <p:extLst>
      <p:ext uri="{BB962C8B-B14F-4D97-AF65-F5344CB8AC3E}">
        <p14:creationId xmlns:p14="http://schemas.microsoft.com/office/powerpoint/2010/main" val="20015576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aatste slide">
    <p:bg>
      <p:bgPr>
        <a:solidFill>
          <a:srgbClr val="3FA4A6"/>
        </a:solidFill>
        <a:effectLst/>
      </p:bgPr>
    </p:bg>
    <p:spTree>
      <p:nvGrpSpPr>
        <p:cNvPr id="1" name=""/>
        <p:cNvGrpSpPr/>
        <p:nvPr/>
      </p:nvGrpSpPr>
      <p:grpSpPr>
        <a:xfrm>
          <a:off x="0" y="0"/>
          <a:ext cx="0" cy="0"/>
          <a:chOff x="0" y="0"/>
          <a:chExt cx="0" cy="0"/>
        </a:xfrm>
      </p:grpSpPr>
      <p:pic>
        <p:nvPicPr>
          <p:cNvPr id="209" name="Picture 208" descr="A person sitting at a table&#10;&#10;Description automatically generated with low confidence">
            <a:extLst>
              <a:ext uri="{FF2B5EF4-FFF2-40B4-BE49-F238E27FC236}">
                <a16:creationId xmlns:a16="http://schemas.microsoft.com/office/drawing/2014/main" id="{9D002704-3C7A-234B-97EA-81D9C3B445A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336510"/>
            <a:ext cx="24387171" cy="14389020"/>
          </a:xfrm>
          <a:prstGeom prst="rect">
            <a:avLst/>
          </a:prstGeom>
        </p:spPr>
      </p:pic>
      <p:sp>
        <p:nvSpPr>
          <p:cNvPr id="210" name="Rectangle 209">
            <a:extLst>
              <a:ext uri="{FF2B5EF4-FFF2-40B4-BE49-F238E27FC236}">
                <a16:creationId xmlns:a16="http://schemas.microsoft.com/office/drawing/2014/main" id="{08927D5B-EE10-CE45-A878-6481965B3E11}"/>
              </a:ext>
            </a:extLst>
          </p:cNvPr>
          <p:cNvSpPr/>
          <p:nvPr userDrawn="1"/>
        </p:nvSpPr>
        <p:spPr>
          <a:xfrm>
            <a:off x="0" y="0"/>
            <a:ext cx="24387175" cy="13716000"/>
          </a:xfrm>
          <a:prstGeom prst="rect">
            <a:avLst/>
          </a:prstGeom>
          <a:solidFill>
            <a:srgbClr val="3FA4A6">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latin typeface="Open Sans Light"/>
            </a:endParaRPr>
          </a:p>
        </p:txBody>
      </p:sp>
      <p:sp>
        <p:nvSpPr>
          <p:cNvPr id="195" name="Title 1">
            <a:extLst>
              <a:ext uri="{FF2B5EF4-FFF2-40B4-BE49-F238E27FC236}">
                <a16:creationId xmlns:a16="http://schemas.microsoft.com/office/drawing/2014/main" id="{5A829831-562A-B144-A57B-771C0CAE50FA}"/>
              </a:ext>
            </a:extLst>
          </p:cNvPr>
          <p:cNvSpPr txBox="1">
            <a:spLocks/>
          </p:cNvSpPr>
          <p:nvPr userDrawn="1"/>
        </p:nvSpPr>
        <p:spPr bwMode="auto">
          <a:xfrm>
            <a:off x="3454827" y="5861722"/>
            <a:ext cx="17477519" cy="19925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8389" tIns="19194" rIns="38389" bIns="19194"/>
          <a:lstStyle>
            <a:lvl1pPr eaLnBrk="0" hangingPunct="0">
              <a:tabLst>
                <a:tab pos="4983163" algn="l"/>
              </a:tabLst>
              <a:defRPr sz="2400">
                <a:solidFill>
                  <a:schemeClr val="tx1"/>
                </a:solidFill>
                <a:latin typeface="Calibri" charset="0"/>
                <a:ea typeface="ＭＳ Ｐゴシック" charset="0"/>
                <a:cs typeface="ＭＳ Ｐゴシック" charset="0"/>
              </a:defRPr>
            </a:lvl1pPr>
            <a:lvl2pPr marL="742950" indent="-285750" eaLnBrk="0" hangingPunct="0">
              <a:tabLst>
                <a:tab pos="4983163" algn="l"/>
              </a:tabLst>
              <a:defRPr sz="2400">
                <a:solidFill>
                  <a:schemeClr val="tx1"/>
                </a:solidFill>
                <a:latin typeface="Calibri" charset="0"/>
                <a:ea typeface="ＭＳ Ｐゴシック" charset="0"/>
              </a:defRPr>
            </a:lvl2pPr>
            <a:lvl3pPr marL="1143000" indent="-228600" eaLnBrk="0" hangingPunct="0">
              <a:tabLst>
                <a:tab pos="4983163" algn="l"/>
              </a:tabLst>
              <a:defRPr sz="2400">
                <a:solidFill>
                  <a:schemeClr val="tx1"/>
                </a:solidFill>
                <a:latin typeface="Calibri" charset="0"/>
                <a:ea typeface="ＭＳ Ｐゴシック" charset="0"/>
              </a:defRPr>
            </a:lvl3pPr>
            <a:lvl4pPr marL="1600200" indent="-228600" eaLnBrk="0" hangingPunct="0">
              <a:tabLst>
                <a:tab pos="4983163" algn="l"/>
              </a:tabLst>
              <a:defRPr sz="2400">
                <a:solidFill>
                  <a:schemeClr val="tx1"/>
                </a:solidFill>
                <a:latin typeface="Calibri" charset="0"/>
                <a:ea typeface="ＭＳ Ｐゴシック" charset="0"/>
              </a:defRPr>
            </a:lvl4pPr>
            <a:lvl5pPr marL="2057400" indent="-228600" eaLnBrk="0" hangingPunct="0">
              <a:tabLst>
                <a:tab pos="4983163" algn="l"/>
              </a:tabLst>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tabLst>
                <a:tab pos="4983163" algn="l"/>
              </a:tabLs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tabLst>
                <a:tab pos="4983163" algn="l"/>
              </a:tabLs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tabLst>
                <a:tab pos="4983163" algn="l"/>
              </a:tabLs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tabLst>
                <a:tab pos="4983163" algn="l"/>
              </a:tabLst>
              <a:defRPr sz="2400">
                <a:solidFill>
                  <a:schemeClr val="tx1"/>
                </a:solidFill>
                <a:latin typeface="Calibri" charset="0"/>
                <a:ea typeface="ＭＳ Ｐゴシック" charset="0"/>
              </a:defRPr>
            </a:lvl9pPr>
          </a:lstStyle>
          <a:p>
            <a:pPr algn="ctr" eaLnBrk="1" hangingPunct="1">
              <a:lnSpc>
                <a:spcPct val="90000"/>
              </a:lnSpc>
            </a:pPr>
            <a:r>
              <a:rPr lang="en-US" sz="7200" b="1" err="1">
                <a:latin typeface="+mj-lt"/>
                <a:cs typeface="Arial" charset="0"/>
              </a:rPr>
              <a:t>Titel</a:t>
            </a:r>
            <a:endParaRPr lang="en-US" sz="7200" b="1">
              <a:latin typeface="+mj-lt"/>
              <a:cs typeface="Arial" charset="0"/>
            </a:endParaRPr>
          </a:p>
          <a:p>
            <a:pPr algn="ctr" eaLnBrk="1" hangingPunct="1">
              <a:lnSpc>
                <a:spcPct val="90000"/>
              </a:lnSpc>
            </a:pPr>
            <a:r>
              <a:rPr lang="en-US" sz="7200" err="1">
                <a:latin typeface="+mj-lt"/>
                <a:cs typeface="Arial" charset="0"/>
              </a:rPr>
              <a:t>Ondertitel</a:t>
            </a:r>
            <a:endParaRPr lang="en-US" sz="7200">
              <a:latin typeface="+mj-lt"/>
              <a:cs typeface="Arial" charset="0"/>
            </a:endParaRPr>
          </a:p>
        </p:txBody>
      </p:sp>
      <p:pic>
        <p:nvPicPr>
          <p:cNvPr id="197" name="Picture 196" descr="Text, logo&#10;&#10;Description automatically generated">
            <a:extLst>
              <a:ext uri="{FF2B5EF4-FFF2-40B4-BE49-F238E27FC236}">
                <a16:creationId xmlns:a16="http://schemas.microsoft.com/office/drawing/2014/main" id="{3F77BDAD-320F-7647-9176-FE67D348B9E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132784" y="11446242"/>
            <a:ext cx="3067051" cy="946150"/>
          </a:xfrm>
          <a:prstGeom prst="rect">
            <a:avLst/>
          </a:prstGeom>
        </p:spPr>
      </p:pic>
    </p:spTree>
    <p:extLst>
      <p:ext uri="{BB962C8B-B14F-4D97-AF65-F5344CB8AC3E}">
        <p14:creationId xmlns:p14="http://schemas.microsoft.com/office/powerpoint/2010/main" val="29050778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1000"/>
                                        <p:tgtEl>
                                          <p:spTgt spid="195"/>
                                        </p:tgtEl>
                                      </p:cBhvr>
                                    </p:animEffect>
                                    <p:anim calcmode="lin" valueType="num">
                                      <p:cBhvr>
                                        <p:cTn id="8" dur="1000" fill="hold"/>
                                        <p:tgtEl>
                                          <p:spTgt spid="195"/>
                                        </p:tgtEl>
                                        <p:attrNameLst>
                                          <p:attrName>ppt_x</p:attrName>
                                        </p:attrNameLst>
                                      </p:cBhvr>
                                      <p:tavLst>
                                        <p:tav tm="0">
                                          <p:val>
                                            <p:strVal val="#ppt_x"/>
                                          </p:val>
                                        </p:tav>
                                        <p:tav tm="100000">
                                          <p:val>
                                            <p:strVal val="#ppt_x"/>
                                          </p:val>
                                        </p:tav>
                                      </p:tavLst>
                                    </p:anim>
                                    <p:anim calcmode="lin" valueType="num">
                                      <p:cBhvr>
                                        <p:cTn id="9" dur="1000" fill="hold"/>
                                        <p:tgtEl>
                                          <p:spTgt spid="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829038" y="4818123"/>
            <a:ext cx="20729099" cy="1825542"/>
          </a:xfrm>
        </p:spPr>
        <p:txBody>
          <a:bodyPr/>
          <a:lstStyle>
            <a:lvl1pPr>
              <a:defRPr>
                <a:solidFill>
                  <a:schemeClr val="bg2"/>
                </a:solidFill>
              </a:defRPr>
            </a:lvl1pPr>
          </a:lstStyle>
          <a:p>
            <a:r>
              <a:rPr lang="nl-NL"/>
              <a:t>Titelstijl van model bewerken</a:t>
            </a:r>
            <a:endParaRPr lang="en-US"/>
          </a:p>
        </p:txBody>
      </p:sp>
      <p:sp>
        <p:nvSpPr>
          <p:cNvPr id="3" name="Subtitle 2"/>
          <p:cNvSpPr>
            <a:spLocks noGrp="1"/>
          </p:cNvSpPr>
          <p:nvPr>
            <p:ph type="subTitle" idx="1"/>
          </p:nvPr>
        </p:nvSpPr>
        <p:spPr>
          <a:xfrm>
            <a:off x="3658076" y="7772400"/>
            <a:ext cx="17071023" cy="3505200"/>
          </a:xfrm>
        </p:spPr>
        <p:txBody>
          <a:bodyPr>
            <a:normAutofit/>
          </a:bodyPr>
          <a:lstStyle>
            <a:lvl1pPr marL="0" indent="0" algn="ctr">
              <a:lnSpc>
                <a:spcPct val="120000"/>
              </a:lnSpc>
              <a:buNone/>
              <a:defRPr sz="2000">
                <a:solidFill>
                  <a:schemeClr val="tx2"/>
                </a:solidFill>
              </a:defRPr>
            </a:lvl1pPr>
            <a:lvl2pPr marL="913236" indent="0" algn="ctr">
              <a:buNone/>
              <a:defRPr>
                <a:solidFill>
                  <a:schemeClr val="tx1">
                    <a:tint val="75000"/>
                  </a:schemeClr>
                </a:solidFill>
              </a:defRPr>
            </a:lvl2pPr>
            <a:lvl3pPr marL="1826470" indent="0" algn="ctr">
              <a:buNone/>
              <a:defRPr>
                <a:solidFill>
                  <a:schemeClr val="tx1">
                    <a:tint val="75000"/>
                  </a:schemeClr>
                </a:solidFill>
              </a:defRPr>
            </a:lvl3pPr>
            <a:lvl4pPr marL="2739712" indent="0" algn="ctr">
              <a:buNone/>
              <a:defRPr>
                <a:solidFill>
                  <a:schemeClr val="tx1">
                    <a:tint val="75000"/>
                  </a:schemeClr>
                </a:solidFill>
              </a:defRPr>
            </a:lvl4pPr>
            <a:lvl5pPr marL="3652944" indent="0" algn="ctr">
              <a:buNone/>
              <a:defRPr>
                <a:solidFill>
                  <a:schemeClr val="tx1">
                    <a:tint val="75000"/>
                  </a:schemeClr>
                </a:solidFill>
              </a:defRPr>
            </a:lvl5pPr>
            <a:lvl6pPr marL="4566182" indent="0" algn="ctr">
              <a:buNone/>
              <a:defRPr>
                <a:solidFill>
                  <a:schemeClr val="tx1">
                    <a:tint val="75000"/>
                  </a:schemeClr>
                </a:solidFill>
              </a:defRPr>
            </a:lvl6pPr>
            <a:lvl7pPr marL="5479418" indent="0" algn="ctr">
              <a:buNone/>
              <a:defRPr>
                <a:solidFill>
                  <a:schemeClr val="tx1">
                    <a:tint val="75000"/>
                  </a:schemeClr>
                </a:solidFill>
              </a:defRPr>
            </a:lvl7pPr>
            <a:lvl8pPr marL="6392654" indent="0" algn="ctr">
              <a:buNone/>
              <a:defRPr>
                <a:solidFill>
                  <a:schemeClr val="tx1">
                    <a:tint val="75000"/>
                  </a:schemeClr>
                </a:solidFill>
              </a:defRPr>
            </a:lvl8pPr>
            <a:lvl9pPr marL="7305888" indent="0" algn="ctr">
              <a:buNone/>
              <a:defRPr>
                <a:solidFill>
                  <a:schemeClr val="tx1">
                    <a:tint val="75000"/>
                  </a:schemeClr>
                </a:solidFill>
              </a:defRPr>
            </a:lvl9pPr>
          </a:lstStyle>
          <a:p>
            <a:r>
              <a:rPr lang="nl-NL"/>
              <a:t>Klik om de titelstijl van het model te bewerken</a:t>
            </a:r>
            <a:endParaRPr lang="en-US"/>
          </a:p>
        </p:txBody>
      </p:sp>
      <p:sp>
        <p:nvSpPr>
          <p:cNvPr id="4" name="Slide Number Placeholder 5"/>
          <p:cNvSpPr>
            <a:spLocks noGrp="1"/>
          </p:cNvSpPr>
          <p:nvPr>
            <p:ph type="sldNum" sz="quarter" idx="10"/>
          </p:nvPr>
        </p:nvSpPr>
        <p:spPr/>
        <p:txBody>
          <a:bodyPr/>
          <a:lstStyle>
            <a:lvl1pPr>
              <a:defRPr/>
            </a:lvl1pPr>
          </a:lstStyle>
          <a:p>
            <a:pPr>
              <a:defRPr/>
            </a:pPr>
            <a:fld id="{9F6E2E2E-546D-B044-B9FB-E0FF50AF13F5}" type="slidenum">
              <a:rPr lang="en-US"/>
              <a:pPr>
                <a:defRPr/>
              </a:pPr>
              <a:t>‹nr.›</a:t>
            </a:fld>
            <a:endParaRPr lang="en-US"/>
          </a:p>
        </p:txBody>
      </p:sp>
    </p:spTree>
    <p:extLst>
      <p:ext uri="{BB962C8B-B14F-4D97-AF65-F5344CB8AC3E}">
        <p14:creationId xmlns:p14="http://schemas.microsoft.com/office/powerpoint/2010/main" val="4155944749"/>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7" name="Title 1"/>
          <p:cNvSpPr>
            <a:spLocks noGrp="1"/>
          </p:cNvSpPr>
          <p:nvPr>
            <p:ph type="ctrTitle"/>
          </p:nvPr>
        </p:nvSpPr>
        <p:spPr>
          <a:xfrm>
            <a:off x="4759091" y="6809613"/>
            <a:ext cx="14868998" cy="1190422"/>
          </a:xfrm>
        </p:spPr>
        <p:txBody>
          <a:bodyPr>
            <a:noAutofit/>
          </a:bodyPr>
          <a:lstStyle>
            <a:lvl1pPr>
              <a:defRPr>
                <a:solidFill>
                  <a:srgbClr val="000000"/>
                </a:solidFill>
                <a:latin typeface=""/>
              </a:defRPr>
            </a:lvl1pPr>
          </a:lstStyle>
          <a:p>
            <a:r>
              <a:rPr lang="nl-NL"/>
              <a:t>Titelstijl van model bewerken</a:t>
            </a:r>
            <a:endParaRPr lang="en-US"/>
          </a:p>
        </p:txBody>
      </p:sp>
      <p:sp>
        <p:nvSpPr>
          <p:cNvPr id="9" name="Subtitle 2"/>
          <p:cNvSpPr>
            <a:spLocks noGrp="1"/>
          </p:cNvSpPr>
          <p:nvPr>
            <p:ph type="subTitle" idx="1"/>
          </p:nvPr>
        </p:nvSpPr>
        <p:spPr>
          <a:xfrm>
            <a:off x="3658076" y="8638230"/>
            <a:ext cx="17071023" cy="2790560"/>
          </a:xfrm>
        </p:spPr>
        <p:txBody>
          <a:bodyPr>
            <a:noAutofit/>
          </a:bodyPr>
          <a:lstStyle/>
          <a:p>
            <a:r>
              <a:rPr lang="nl-NL"/>
              <a:t>Klik om de titelstijl van het model te bewerken</a:t>
            </a:r>
            <a:endParaRPr lang="en-US"/>
          </a:p>
        </p:txBody>
      </p:sp>
      <p:sp>
        <p:nvSpPr>
          <p:cNvPr id="6" name="Picture Placeholder 7"/>
          <p:cNvSpPr>
            <a:spLocks noGrp="1"/>
          </p:cNvSpPr>
          <p:nvPr>
            <p:ph type="pic" sz="quarter" idx="15"/>
          </p:nvPr>
        </p:nvSpPr>
        <p:spPr>
          <a:xfrm>
            <a:off x="9356889" y="1664506"/>
            <a:ext cx="5681870" cy="4260848"/>
          </a:xfrm>
          <a:prstGeom prst="ellipse">
            <a:avLst/>
          </a:prstGeom>
        </p:spPr>
        <p:txBody>
          <a:bodyPr rtlCol="0">
            <a:noAutofit/>
          </a:bodyPr>
          <a:lstStyle/>
          <a:p>
            <a:pPr lvl="0"/>
            <a:r>
              <a:rPr lang="nl-NL" noProof="0"/>
              <a:t>Sleep de afbeelding naar de tijdelijke aanduiding of klik op het pictogram als u een afbeelding wilt toevoegen</a:t>
            </a:r>
            <a:endParaRPr lang="en-US" noProof="0"/>
          </a:p>
        </p:txBody>
      </p:sp>
      <p:sp>
        <p:nvSpPr>
          <p:cNvPr id="10" name="Picture Placeholder 7"/>
          <p:cNvSpPr>
            <a:spLocks noGrp="1"/>
          </p:cNvSpPr>
          <p:nvPr>
            <p:ph type="pic" sz="quarter" idx="13"/>
          </p:nvPr>
        </p:nvSpPr>
        <p:spPr>
          <a:xfrm>
            <a:off x="26494035" y="3475730"/>
            <a:ext cx="12865771" cy="9648076"/>
          </a:xfrm>
          <a:prstGeom prst="ellipse">
            <a:avLst/>
          </a:prstGeom>
        </p:spPr>
        <p:txBody>
          <a:bodyPr rtlCol="0">
            <a:noAutofit/>
          </a:bodyPr>
          <a:lstStyle/>
          <a:p>
            <a:pPr lvl="0"/>
            <a:r>
              <a:rPr lang="nl-NL" noProof="0"/>
              <a:t>Sleep de afbeelding naar de tijdelijke aanduiding of klik op het pictogram als u een afbeelding wilt toevoegen</a:t>
            </a:r>
            <a:endParaRPr lang="en-US" noProof="0"/>
          </a:p>
        </p:txBody>
      </p:sp>
      <p:sp>
        <p:nvSpPr>
          <p:cNvPr id="8" name="Slide Number Placeholder 5"/>
          <p:cNvSpPr>
            <a:spLocks noGrp="1"/>
          </p:cNvSpPr>
          <p:nvPr>
            <p:ph type="sldNum" sz="quarter" idx="16"/>
          </p:nvPr>
        </p:nvSpPr>
        <p:spPr/>
        <p:txBody>
          <a:bodyPr/>
          <a:lstStyle>
            <a:lvl1pPr>
              <a:defRPr/>
            </a:lvl1pPr>
          </a:lstStyle>
          <a:p>
            <a:pPr>
              <a:defRPr/>
            </a:pPr>
            <a:fld id="{D266F317-F3EF-2F4F-893A-536D18DB57BB}" type="slidenum">
              <a:rPr lang="en-US"/>
              <a:pPr>
                <a:defRPr/>
              </a:pPr>
              <a:t>‹nr.›</a:t>
            </a:fld>
            <a:endParaRPr lang="en-US"/>
          </a:p>
        </p:txBody>
      </p:sp>
    </p:spTree>
    <p:extLst>
      <p:ext uri="{BB962C8B-B14F-4D97-AF65-F5344CB8AC3E}">
        <p14:creationId xmlns:p14="http://schemas.microsoft.com/office/powerpoint/2010/main" val="2166792584"/>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reaks">
    <p:spTree>
      <p:nvGrpSpPr>
        <p:cNvPr id="1" name=""/>
        <p:cNvGrpSpPr/>
        <p:nvPr/>
      </p:nvGrpSpPr>
      <p:grpSpPr>
        <a:xfrm>
          <a:off x="0" y="0"/>
          <a:ext cx="0" cy="0"/>
          <a:chOff x="0" y="0"/>
          <a:chExt cx="0" cy="0"/>
        </a:xfrm>
      </p:grpSpPr>
      <p:sp>
        <p:nvSpPr>
          <p:cNvPr id="8" name="Picture Placeholder 4"/>
          <p:cNvSpPr>
            <a:spLocks noGrp="1"/>
          </p:cNvSpPr>
          <p:nvPr>
            <p:ph type="pic" sz="quarter" idx="13"/>
          </p:nvPr>
        </p:nvSpPr>
        <p:spPr>
          <a:xfrm>
            <a:off x="0" y="0"/>
            <a:ext cx="24387175" cy="13716000"/>
          </a:xfrm>
        </p:spPr>
        <p:txBody>
          <a:bodyPr rtlCol="0">
            <a:noAutofit/>
          </a:bodyPr>
          <a:lstStyle>
            <a:lvl1pPr>
              <a:defRPr baseline="0"/>
            </a:lvl1pPr>
          </a:lstStyle>
          <a:p>
            <a:pPr lvl="0"/>
            <a:r>
              <a:rPr lang="nl-NL" noProof="0"/>
              <a:t>Sleep de afbeelding naar de tijdelijke aanduiding of klik op het pictogram als u een afbeelding wilt toevoegen</a:t>
            </a:r>
            <a:endParaRPr lang="en-US" noProof="0"/>
          </a:p>
        </p:txBody>
      </p:sp>
    </p:spTree>
    <p:extLst>
      <p:ext uri="{BB962C8B-B14F-4D97-AF65-F5344CB8AC3E}">
        <p14:creationId xmlns:p14="http://schemas.microsoft.com/office/powerpoint/2010/main" val="2791319088"/>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 y="0"/>
            <a:ext cx="15601949" cy="13716000"/>
          </a:xfrm>
        </p:spPr>
        <p:txBody>
          <a:bodyPr rtlCol="0">
            <a:noAutofit/>
          </a:bodyPr>
          <a:lstStyle>
            <a:lvl1pPr>
              <a:defRPr baseline="0"/>
            </a:lvl1pPr>
          </a:lstStyle>
          <a:p>
            <a:pPr lvl="0"/>
            <a:r>
              <a:rPr lang="nl-NL" noProof="0"/>
              <a:t>Sleep de afbeelding naar de tijdelijke aanduiding of klik op het pictogram als u een afbeelding wilt toevoegen</a:t>
            </a:r>
            <a:endParaRPr lang="en-US" noProof="0"/>
          </a:p>
        </p:txBody>
      </p:sp>
    </p:spTree>
    <p:extLst>
      <p:ext uri="{BB962C8B-B14F-4D97-AF65-F5344CB8AC3E}">
        <p14:creationId xmlns:p14="http://schemas.microsoft.com/office/powerpoint/2010/main" val="1766504478"/>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sp>
        <p:nvSpPr>
          <p:cNvPr id="10" name="Subtitle 2"/>
          <p:cNvSpPr txBox="1">
            <a:spLocks/>
          </p:cNvSpPr>
          <p:nvPr/>
        </p:nvSpPr>
        <p:spPr>
          <a:xfrm>
            <a:off x="1867145" y="1479550"/>
            <a:ext cx="20652889" cy="838200"/>
          </a:xfrm>
          <a:prstGeom prst="rect">
            <a:avLst/>
          </a:prstGeom>
        </p:spPr>
        <p:txBody>
          <a:bodyPr lIns="182648" tIns="91324" rIns="182648" bIns="91324">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endParaRPr lang="en-US" sz="2600"/>
          </a:p>
        </p:txBody>
      </p:sp>
      <p:sp>
        <p:nvSpPr>
          <p:cNvPr id="12" name="Subtitle 2"/>
          <p:cNvSpPr txBox="1">
            <a:spLocks/>
          </p:cNvSpPr>
          <p:nvPr/>
        </p:nvSpPr>
        <p:spPr>
          <a:xfrm>
            <a:off x="1867145" y="1479550"/>
            <a:ext cx="20652889" cy="838200"/>
          </a:xfrm>
          <a:prstGeom prst="rect">
            <a:avLst/>
          </a:prstGeom>
        </p:spPr>
        <p:txBody>
          <a:bodyPr lIns="182648" tIns="91324" rIns="182648" bIns="91324">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endParaRPr lang="en-US" sz="2600"/>
          </a:p>
        </p:txBody>
      </p:sp>
      <p:sp>
        <p:nvSpPr>
          <p:cNvPr id="13" name="Rectangle 7"/>
          <p:cNvSpPr/>
          <p:nvPr/>
        </p:nvSpPr>
        <p:spPr>
          <a:xfrm>
            <a:off x="0" y="12411076"/>
            <a:ext cx="24387175" cy="13049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6792" tIns="38396" rIns="76792" bIns="38396" anchor="ctr"/>
          <a:lstStyle/>
          <a:p>
            <a:pPr algn="ctr" defTabSz="913236" fontAlgn="auto">
              <a:spcBef>
                <a:spcPts val="0"/>
              </a:spcBef>
              <a:spcAft>
                <a:spcPts val="0"/>
              </a:spcAft>
              <a:defRPr/>
            </a:pPr>
            <a:endParaRPr lang="en-US">
              <a:latin typeface="Open Sans Light"/>
            </a:endParaRPr>
          </a:p>
        </p:txBody>
      </p:sp>
      <p:sp>
        <p:nvSpPr>
          <p:cNvPr id="3" name="Picture Placeholder 2"/>
          <p:cNvSpPr>
            <a:spLocks noGrp="1"/>
          </p:cNvSpPr>
          <p:nvPr>
            <p:ph type="pic" sz="quarter" idx="13"/>
          </p:nvPr>
        </p:nvSpPr>
        <p:spPr>
          <a:xfrm>
            <a:off x="3290986" y="4126615"/>
            <a:ext cx="3983039" cy="3983038"/>
          </a:xfrm>
          <a:ln>
            <a:noFill/>
          </a:ln>
        </p:spPr>
        <p:txBody>
          <a:bodyPr rtlCol="0">
            <a:noAutofit/>
          </a:bodyPr>
          <a:lstStyle/>
          <a:p>
            <a:pPr lvl="0"/>
            <a:r>
              <a:rPr lang="nl-NL" noProof="0"/>
              <a:t>Sleep de afbeelding naar de tijdelijke aanduiding of klik op het pictogram als u een afbeelding wilt toevoegen</a:t>
            </a:r>
            <a:endParaRPr lang="en-US" noProof="0"/>
          </a:p>
        </p:txBody>
      </p:sp>
      <p:sp>
        <p:nvSpPr>
          <p:cNvPr id="7" name="Picture Placeholder 2"/>
          <p:cNvSpPr>
            <a:spLocks noGrp="1"/>
          </p:cNvSpPr>
          <p:nvPr>
            <p:ph type="pic" sz="quarter" idx="14"/>
          </p:nvPr>
        </p:nvSpPr>
        <p:spPr>
          <a:xfrm>
            <a:off x="7909051" y="4126615"/>
            <a:ext cx="3983039" cy="3983038"/>
          </a:xfrm>
          <a:ln>
            <a:noFill/>
          </a:ln>
        </p:spPr>
        <p:txBody>
          <a:bodyPr rtlCol="0">
            <a:noAutofit/>
          </a:bodyPr>
          <a:lstStyle/>
          <a:p>
            <a:pPr lvl="0"/>
            <a:r>
              <a:rPr lang="nl-NL" noProof="0"/>
              <a:t>Sleep de afbeelding naar de tijdelijke aanduiding of klik op het pictogram als u een afbeelding wilt toevoegen</a:t>
            </a:r>
            <a:endParaRPr lang="en-US" noProof="0"/>
          </a:p>
        </p:txBody>
      </p:sp>
      <p:sp>
        <p:nvSpPr>
          <p:cNvPr id="8" name="Picture Placeholder 2"/>
          <p:cNvSpPr>
            <a:spLocks noGrp="1"/>
          </p:cNvSpPr>
          <p:nvPr>
            <p:ph type="pic" sz="quarter" idx="15"/>
          </p:nvPr>
        </p:nvSpPr>
        <p:spPr>
          <a:xfrm>
            <a:off x="12585304" y="4126615"/>
            <a:ext cx="3983039" cy="3983038"/>
          </a:xfrm>
          <a:ln>
            <a:noFill/>
          </a:ln>
        </p:spPr>
        <p:txBody>
          <a:bodyPr rtlCol="0">
            <a:noAutofit/>
          </a:bodyPr>
          <a:lstStyle/>
          <a:p>
            <a:pPr lvl="0"/>
            <a:r>
              <a:rPr lang="nl-NL" noProof="0"/>
              <a:t>Sleep de afbeelding naar de tijdelijke aanduiding of klik op het pictogram als u een afbeelding wilt toevoegen</a:t>
            </a:r>
            <a:endParaRPr lang="en-US" noProof="0"/>
          </a:p>
        </p:txBody>
      </p:sp>
      <p:sp>
        <p:nvSpPr>
          <p:cNvPr id="9" name="Picture Placeholder 2"/>
          <p:cNvSpPr>
            <a:spLocks noGrp="1"/>
          </p:cNvSpPr>
          <p:nvPr>
            <p:ph type="pic" sz="quarter" idx="16"/>
          </p:nvPr>
        </p:nvSpPr>
        <p:spPr>
          <a:xfrm>
            <a:off x="17261101" y="4126615"/>
            <a:ext cx="3983039" cy="3983038"/>
          </a:xfrm>
          <a:ln>
            <a:noFill/>
          </a:ln>
        </p:spPr>
        <p:txBody>
          <a:bodyPr rtlCol="0">
            <a:noAutofit/>
          </a:bodyPr>
          <a:lstStyle/>
          <a:p>
            <a:pPr lvl="0"/>
            <a:r>
              <a:rPr lang="nl-NL" noProof="0"/>
              <a:t>Sleep de afbeelding naar de tijdelijke aanduiding of klik op het pictogram als u een afbeelding wilt toevoegen</a:t>
            </a:r>
            <a:endParaRPr lang="en-US" noProof="0"/>
          </a:p>
        </p:txBody>
      </p:sp>
      <p:sp>
        <p:nvSpPr>
          <p:cNvPr id="11" name="Title 1"/>
          <p:cNvSpPr>
            <a:spLocks noGrp="1"/>
          </p:cNvSpPr>
          <p:nvPr>
            <p:ph type="ctrTitle"/>
          </p:nvPr>
        </p:nvSpPr>
        <p:spPr>
          <a:xfrm>
            <a:off x="1829038" y="567775"/>
            <a:ext cx="20729099" cy="1133518"/>
          </a:xfrm>
        </p:spPr>
        <p:txBody>
          <a:bodyPr>
            <a:noAutofit/>
          </a:bodyPr>
          <a:lstStyle>
            <a:lvl1pPr>
              <a:defRPr>
                <a:latin typeface=""/>
              </a:defRPr>
            </a:lvl1pPr>
          </a:lstStyle>
          <a:p>
            <a:r>
              <a:rPr lang="nl-NL"/>
              <a:t>Titelstijl van model bewerken</a:t>
            </a:r>
            <a:endParaRPr lang="en-US"/>
          </a:p>
        </p:txBody>
      </p:sp>
      <p:sp>
        <p:nvSpPr>
          <p:cNvPr id="15" name="Subtitle 2"/>
          <p:cNvSpPr>
            <a:spLocks noGrp="1"/>
          </p:cNvSpPr>
          <p:nvPr>
            <p:ph type="subTitle" idx="1"/>
          </p:nvPr>
        </p:nvSpPr>
        <p:spPr>
          <a:xfrm>
            <a:off x="1852919" y="1628433"/>
            <a:ext cx="20655937" cy="1075882"/>
          </a:xfrm>
        </p:spPr>
        <p:txBody>
          <a:bodyPr>
            <a:noAutofit/>
          </a:bodyPr>
          <a:lstStyle>
            <a:lvl1pPr>
              <a:defRPr sz="2600">
                <a:latin typeface=""/>
              </a:defRPr>
            </a:lvl1pPr>
          </a:lstStyle>
          <a:p>
            <a:r>
              <a:rPr lang="nl-NL"/>
              <a:t>Klik om de titelstijl van het model te bewerken</a:t>
            </a:r>
            <a:endParaRPr lang="en-US"/>
          </a:p>
        </p:txBody>
      </p:sp>
      <p:sp>
        <p:nvSpPr>
          <p:cNvPr id="14" name="Slide Number Placeholder 5"/>
          <p:cNvSpPr>
            <a:spLocks noGrp="1"/>
          </p:cNvSpPr>
          <p:nvPr>
            <p:ph type="sldNum" sz="quarter" idx="17"/>
          </p:nvPr>
        </p:nvSpPr>
        <p:spPr/>
        <p:txBody>
          <a:bodyPr/>
          <a:lstStyle>
            <a:lvl1pPr algn="ctr">
              <a:defRPr sz="1600">
                <a:ln>
                  <a:noFill/>
                </a:ln>
                <a:solidFill>
                  <a:schemeClr val="bg1"/>
                </a:solidFill>
                <a:latin typeface="Open Sans"/>
                <a:cs typeface="Open Sans"/>
              </a:defRPr>
            </a:lvl1pPr>
          </a:lstStyle>
          <a:p>
            <a:pPr>
              <a:defRPr/>
            </a:pPr>
            <a:fld id="{B29EEDDD-AC47-584A-9E67-33F01C66C17A}" type="slidenum">
              <a:rPr lang="en-US"/>
              <a:pPr>
                <a:defRPr/>
              </a:pPr>
              <a:t>‹nr.›</a:t>
            </a:fld>
            <a:endParaRPr lang="en-US"/>
          </a:p>
        </p:txBody>
      </p:sp>
    </p:spTree>
    <p:extLst>
      <p:ext uri="{BB962C8B-B14F-4D97-AF65-F5344CB8AC3E}">
        <p14:creationId xmlns:p14="http://schemas.microsoft.com/office/powerpoint/2010/main" val="389084857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165E31-A1A7-8A4C-BCF7-0E249AB60FF9}"/>
              </a:ext>
            </a:extLst>
          </p:cNvPr>
          <p:cNvSpPr>
            <a:spLocks noGrp="1"/>
          </p:cNvSpPr>
          <p:nvPr>
            <p:ph type="body" sz="quarter" idx="13" hasCustomPrompt="1"/>
          </p:nvPr>
        </p:nvSpPr>
        <p:spPr>
          <a:xfrm>
            <a:off x="3409950" y="4302034"/>
            <a:ext cx="8267700" cy="7043486"/>
          </a:xfrm>
          <a:prstGeom prst="rect">
            <a:avLst/>
          </a:prstGeom>
        </p:spPr>
        <p:txBody>
          <a:bodyPr/>
          <a:lstStyle>
            <a:lvl1pPr marL="457200" marR="0" indent="-457200" algn="l" defTabSz="911226" rtl="0" eaLnBrk="1" fontAlgn="base" latinLnBrk="0" hangingPunct="1">
              <a:lnSpc>
                <a:spcPct val="130000"/>
              </a:lnSpc>
              <a:spcBef>
                <a:spcPct val="20000"/>
              </a:spcBef>
              <a:spcAft>
                <a:spcPct val="0"/>
              </a:spcAft>
              <a:buClr>
                <a:srgbClr val="EA5900"/>
              </a:buClr>
              <a:buSzTx/>
              <a:buFont typeface="Arial" panose="020B0604020202020204" pitchFamily="34" charset="0"/>
              <a:buChar char="•"/>
              <a:tabLst/>
              <a:defRPr sz="2800"/>
            </a:lvl1pPr>
          </a:lstStyle>
          <a:p>
            <a:pPr lvl="0"/>
            <a:r>
              <a:rPr lang="en-GB" err="1"/>
              <a:t>Hier</a:t>
            </a:r>
            <a:r>
              <a:rPr lang="en-GB"/>
              <a:t> </a:t>
            </a:r>
            <a:r>
              <a:rPr lang="en-GB" err="1"/>
              <a:t>komen</a:t>
            </a:r>
            <a:r>
              <a:rPr lang="en-GB"/>
              <a:t> </a:t>
            </a:r>
            <a:r>
              <a:rPr lang="en-GB" err="1"/>
              <a:t>belangrijke</a:t>
            </a:r>
            <a:r>
              <a:rPr lang="en-GB"/>
              <a:t> </a:t>
            </a:r>
            <a:r>
              <a:rPr lang="en-GB" err="1"/>
              <a:t>hoofdstukken</a:t>
            </a:r>
            <a:endParaRPr lang="en-GB"/>
          </a:p>
          <a:p>
            <a:pPr lvl="0"/>
            <a:r>
              <a:rPr lang="en-GB" err="1"/>
              <a:t>Pri</a:t>
            </a:r>
            <a:r>
              <a:rPr lang="en-GB"/>
              <a:t> </a:t>
            </a:r>
            <a:r>
              <a:rPr lang="en-GB" err="1"/>
              <a:t>ut</a:t>
            </a:r>
            <a:r>
              <a:rPr lang="en-GB"/>
              <a:t> </a:t>
            </a:r>
            <a:r>
              <a:rPr lang="en-GB" err="1"/>
              <a:t>sensibus</a:t>
            </a:r>
            <a:r>
              <a:rPr lang="en-GB"/>
              <a:t> </a:t>
            </a:r>
            <a:r>
              <a:rPr lang="en-GB" err="1"/>
              <a:t>interesset</a:t>
            </a:r>
            <a:endParaRPr lang="en-GB"/>
          </a:p>
          <a:p>
            <a:pPr lvl="0"/>
            <a:r>
              <a:rPr lang="en-GB"/>
              <a:t>Quod </a:t>
            </a:r>
            <a:r>
              <a:rPr lang="en-GB" err="1"/>
              <a:t>ludus</a:t>
            </a:r>
            <a:r>
              <a:rPr lang="en-GB"/>
              <a:t> </a:t>
            </a:r>
            <a:r>
              <a:rPr lang="en-GB" err="1"/>
              <a:t>ridens</a:t>
            </a:r>
            <a:r>
              <a:rPr lang="en-GB"/>
              <a:t> cu per</a:t>
            </a:r>
          </a:p>
          <a:p>
            <a:pPr lvl="0"/>
            <a:r>
              <a:rPr lang="en-GB"/>
              <a:t>Choro </a:t>
            </a:r>
            <a:r>
              <a:rPr lang="en-GB" err="1"/>
              <a:t>docendi</a:t>
            </a:r>
            <a:r>
              <a:rPr lang="en-GB"/>
              <a:t> </a:t>
            </a:r>
            <a:r>
              <a:rPr lang="en-GB" err="1"/>
              <a:t>antiopam</a:t>
            </a:r>
            <a:r>
              <a:rPr lang="en-GB"/>
              <a:t> et </a:t>
            </a:r>
            <a:r>
              <a:rPr lang="en-GB" err="1"/>
              <a:t>nec</a:t>
            </a:r>
            <a:r>
              <a:rPr lang="en-GB"/>
              <a:t>, sit </a:t>
            </a:r>
            <a:r>
              <a:rPr lang="en-GB" err="1"/>
              <a:t>ei</a:t>
            </a:r>
            <a:r>
              <a:rPr lang="en-GB"/>
              <a:t> </a:t>
            </a:r>
            <a:r>
              <a:rPr lang="en-GB" err="1"/>
              <a:t>saepe</a:t>
            </a:r>
            <a:endParaRPr lang="en-GB"/>
          </a:p>
          <a:p>
            <a:pPr lvl="0"/>
            <a:r>
              <a:rPr lang="en-GB" err="1"/>
              <a:t>Explicari</a:t>
            </a:r>
            <a:r>
              <a:rPr lang="en-GB"/>
              <a:t> </a:t>
            </a:r>
            <a:r>
              <a:rPr lang="en-GB" err="1"/>
              <a:t>rationibus</a:t>
            </a:r>
            <a:r>
              <a:rPr lang="en-GB"/>
              <a:t> </a:t>
            </a:r>
            <a:r>
              <a:rPr lang="en-GB" err="1"/>
              <a:t>etlorem</a:t>
            </a:r>
            <a:r>
              <a:rPr lang="en-GB"/>
              <a:t> </a:t>
            </a:r>
            <a:r>
              <a:rPr lang="en-GB" err="1"/>
              <a:t>eirmod</a:t>
            </a:r>
            <a:r>
              <a:rPr lang="en-GB"/>
              <a:t> </a:t>
            </a:r>
            <a:r>
              <a:rPr lang="en-GB" err="1"/>
              <a:t>aliquip</a:t>
            </a:r>
            <a:r>
              <a:rPr lang="en-GB"/>
              <a:t> </a:t>
            </a:r>
            <a:r>
              <a:rPr lang="en-GB" err="1"/>
              <a:t>mea</a:t>
            </a:r>
            <a:endParaRPr lang="en-GB"/>
          </a:p>
          <a:p>
            <a:pPr lvl="0"/>
            <a:r>
              <a:rPr lang="en-GB"/>
              <a:t>Lorem ipsum </a:t>
            </a:r>
            <a:r>
              <a:rPr lang="en-GB" err="1"/>
              <a:t>dolor</a:t>
            </a:r>
            <a:r>
              <a:rPr lang="en-GB"/>
              <a:t> sit </a:t>
            </a:r>
            <a:r>
              <a:rPr lang="en-GB" err="1"/>
              <a:t>amet</a:t>
            </a:r>
            <a:endParaRPr lang="en-GB"/>
          </a:p>
          <a:p>
            <a:pPr lvl="0"/>
            <a:r>
              <a:rPr lang="en-GB" err="1"/>
              <a:t>Pri</a:t>
            </a:r>
            <a:r>
              <a:rPr lang="en-GB"/>
              <a:t> </a:t>
            </a:r>
            <a:r>
              <a:rPr lang="en-GB" err="1"/>
              <a:t>ut</a:t>
            </a:r>
            <a:r>
              <a:rPr lang="en-GB"/>
              <a:t> </a:t>
            </a:r>
            <a:r>
              <a:rPr lang="en-GB" err="1"/>
              <a:t>sensibus</a:t>
            </a:r>
            <a:r>
              <a:rPr lang="en-GB"/>
              <a:t> </a:t>
            </a:r>
            <a:r>
              <a:rPr lang="en-GB" err="1"/>
              <a:t>interesset</a:t>
            </a:r>
            <a:endParaRPr lang="en-GB"/>
          </a:p>
          <a:p>
            <a:pPr lvl="0"/>
            <a:r>
              <a:rPr lang="en-GB"/>
              <a:t>Quod </a:t>
            </a:r>
            <a:r>
              <a:rPr lang="en-GB" err="1"/>
              <a:t>ludus</a:t>
            </a:r>
            <a:r>
              <a:rPr lang="en-GB"/>
              <a:t> </a:t>
            </a:r>
            <a:r>
              <a:rPr lang="en-GB" err="1"/>
              <a:t>ridens</a:t>
            </a:r>
            <a:r>
              <a:rPr lang="en-GB"/>
              <a:t> cu per</a:t>
            </a:r>
          </a:p>
          <a:p>
            <a:pPr lvl="0"/>
            <a:r>
              <a:rPr lang="en-GB"/>
              <a:t>Choro </a:t>
            </a:r>
            <a:r>
              <a:rPr lang="en-GB" err="1"/>
              <a:t>docendi</a:t>
            </a:r>
            <a:r>
              <a:rPr lang="en-GB"/>
              <a:t> </a:t>
            </a:r>
            <a:r>
              <a:rPr lang="en-GB" err="1"/>
              <a:t>antiopam</a:t>
            </a:r>
            <a:r>
              <a:rPr lang="en-GB"/>
              <a:t> et </a:t>
            </a:r>
            <a:r>
              <a:rPr lang="en-GB" err="1"/>
              <a:t>nec</a:t>
            </a:r>
            <a:r>
              <a:rPr lang="en-GB"/>
              <a:t>, sit </a:t>
            </a:r>
            <a:r>
              <a:rPr lang="en-GB" err="1"/>
              <a:t>ei</a:t>
            </a:r>
            <a:r>
              <a:rPr lang="en-GB"/>
              <a:t> </a:t>
            </a:r>
            <a:r>
              <a:rPr lang="en-GB" err="1"/>
              <a:t>saepe</a:t>
            </a:r>
            <a:endParaRPr lang="en-GB"/>
          </a:p>
          <a:p>
            <a:pPr lvl="0"/>
            <a:r>
              <a:rPr lang="en-GB" err="1"/>
              <a:t>Explicari</a:t>
            </a:r>
            <a:r>
              <a:rPr lang="en-GB"/>
              <a:t> </a:t>
            </a:r>
            <a:r>
              <a:rPr lang="en-GB" err="1"/>
              <a:t>rationibus</a:t>
            </a:r>
            <a:r>
              <a:rPr lang="en-GB"/>
              <a:t> </a:t>
            </a:r>
            <a:r>
              <a:rPr lang="en-GB" err="1"/>
              <a:t>etlorem</a:t>
            </a:r>
            <a:r>
              <a:rPr lang="en-GB"/>
              <a:t> </a:t>
            </a:r>
            <a:r>
              <a:rPr lang="en-GB" err="1"/>
              <a:t>eirmod</a:t>
            </a:r>
            <a:r>
              <a:rPr lang="en-GB"/>
              <a:t> </a:t>
            </a:r>
            <a:r>
              <a:rPr lang="en-GB" err="1"/>
              <a:t>aliquip</a:t>
            </a:r>
            <a:r>
              <a:rPr lang="en-GB"/>
              <a:t> </a:t>
            </a:r>
            <a:r>
              <a:rPr lang="en-GB" err="1"/>
              <a:t>mea</a:t>
            </a:r>
            <a:endParaRPr lang="en-NL"/>
          </a:p>
          <a:p>
            <a:pPr marL="457200" marR="0" lvl="0" indent="-457200" algn="l" defTabSz="911226" rtl="0" eaLnBrk="1" fontAlgn="base" latinLnBrk="0" hangingPunct="1">
              <a:lnSpc>
                <a:spcPct val="130000"/>
              </a:lnSpc>
              <a:spcBef>
                <a:spcPct val="20000"/>
              </a:spcBef>
              <a:spcAft>
                <a:spcPct val="0"/>
              </a:spcAft>
              <a:buClr>
                <a:srgbClr val="EA5900"/>
              </a:buClr>
              <a:buSzTx/>
              <a:buFont typeface="Arial" panose="020B0604020202020204" pitchFamily="34" charset="0"/>
              <a:buChar char="•"/>
              <a:tabLst/>
              <a:defRPr/>
            </a:pPr>
            <a:r>
              <a:rPr lang="en-GB"/>
              <a:t>Quod </a:t>
            </a:r>
            <a:r>
              <a:rPr lang="en-GB" err="1"/>
              <a:t>ludus</a:t>
            </a:r>
            <a:r>
              <a:rPr lang="en-GB"/>
              <a:t> </a:t>
            </a:r>
            <a:r>
              <a:rPr lang="en-GB" err="1"/>
              <a:t>ridens</a:t>
            </a:r>
            <a:r>
              <a:rPr lang="en-GB"/>
              <a:t> cu per</a:t>
            </a:r>
          </a:p>
          <a:p>
            <a:pPr lvl="0"/>
            <a:endParaRPr lang="en-NL"/>
          </a:p>
        </p:txBody>
      </p:sp>
      <p:sp>
        <p:nvSpPr>
          <p:cNvPr id="18" name="Text Placeholder 2">
            <a:extLst>
              <a:ext uri="{FF2B5EF4-FFF2-40B4-BE49-F238E27FC236}">
                <a16:creationId xmlns:a16="http://schemas.microsoft.com/office/drawing/2014/main" id="{9C71C9E9-04ED-2C4E-9FCB-0F82F9E2544B}"/>
              </a:ext>
            </a:extLst>
          </p:cNvPr>
          <p:cNvSpPr>
            <a:spLocks noGrp="1"/>
          </p:cNvSpPr>
          <p:nvPr>
            <p:ph type="body" sz="quarter" idx="14" hasCustomPrompt="1"/>
          </p:nvPr>
        </p:nvSpPr>
        <p:spPr>
          <a:xfrm>
            <a:off x="19719350" y="4302033"/>
            <a:ext cx="1790700" cy="7043477"/>
          </a:xfrm>
          <a:prstGeom prst="rect">
            <a:avLst/>
          </a:prstGeom>
        </p:spPr>
        <p:txBody>
          <a:bodyPr/>
          <a:lstStyle>
            <a:lvl1pPr marL="0" marR="0" indent="0" algn="r" defTabSz="911226" rtl="0" eaLnBrk="1" fontAlgn="base" latinLnBrk="0" hangingPunct="1">
              <a:lnSpc>
                <a:spcPct val="130000"/>
              </a:lnSpc>
              <a:spcBef>
                <a:spcPct val="20000"/>
              </a:spcBef>
              <a:spcAft>
                <a:spcPct val="0"/>
              </a:spcAft>
              <a:buClrTx/>
              <a:buSzTx/>
              <a:buFont typeface="Arial" panose="020B0604020202020204" pitchFamily="34" charset="0"/>
              <a:buNone/>
              <a:tabLst/>
              <a:defRPr sz="2800">
                <a:solidFill>
                  <a:srgbClr val="3FA4A6"/>
                </a:solidFill>
              </a:defRPr>
            </a:lvl1pPr>
          </a:lstStyle>
          <a:p>
            <a:pPr lvl="0"/>
            <a:r>
              <a:rPr lang="en-GB"/>
              <a:t>slide 4</a:t>
            </a:r>
          </a:p>
          <a:p>
            <a:pPr lvl="0"/>
            <a:r>
              <a:rPr lang="en-GB"/>
              <a:t>slide 8</a:t>
            </a:r>
          </a:p>
          <a:p>
            <a:pPr lvl="0"/>
            <a:r>
              <a:rPr lang="en-GB"/>
              <a:t>slide 11</a:t>
            </a:r>
          </a:p>
          <a:p>
            <a:pPr lvl="0"/>
            <a:r>
              <a:rPr lang="en-GB"/>
              <a:t>slide 13</a:t>
            </a:r>
          </a:p>
          <a:p>
            <a:pPr lvl="0"/>
            <a:r>
              <a:rPr lang="en-GB"/>
              <a:t>slide 14</a:t>
            </a:r>
          </a:p>
          <a:p>
            <a:pPr marL="0" marR="0" lvl="0" indent="0" algn="r" defTabSz="911226" rtl="0" eaLnBrk="1" fontAlgn="base" latinLnBrk="0" hangingPunct="1">
              <a:lnSpc>
                <a:spcPct val="130000"/>
              </a:lnSpc>
              <a:spcBef>
                <a:spcPct val="20000"/>
              </a:spcBef>
              <a:spcAft>
                <a:spcPct val="0"/>
              </a:spcAft>
              <a:buClrTx/>
              <a:buSzTx/>
              <a:buFont typeface="Arial" panose="020B0604020202020204" pitchFamily="34" charset="0"/>
              <a:buNone/>
              <a:tabLst/>
              <a:defRPr/>
            </a:pPr>
            <a:r>
              <a:rPr lang="en-GB"/>
              <a:t>slide 16 </a:t>
            </a:r>
            <a:endParaRPr lang="en-NL"/>
          </a:p>
          <a:p>
            <a:pPr marL="0" marR="0" lvl="0" indent="0" algn="r" defTabSz="911226" rtl="0" eaLnBrk="1" fontAlgn="base" latinLnBrk="0" hangingPunct="1">
              <a:lnSpc>
                <a:spcPct val="130000"/>
              </a:lnSpc>
              <a:spcBef>
                <a:spcPct val="20000"/>
              </a:spcBef>
              <a:spcAft>
                <a:spcPct val="0"/>
              </a:spcAft>
              <a:buClrTx/>
              <a:buSzTx/>
              <a:buFont typeface="Arial" panose="020B0604020202020204" pitchFamily="34" charset="0"/>
              <a:buNone/>
              <a:tabLst/>
              <a:defRPr/>
            </a:pPr>
            <a:r>
              <a:rPr lang="en-GB"/>
              <a:t>slide 18 </a:t>
            </a:r>
            <a:endParaRPr lang="en-NL"/>
          </a:p>
          <a:p>
            <a:pPr marL="0" marR="0" lvl="0" indent="0" algn="r" defTabSz="911226" rtl="0" eaLnBrk="1" fontAlgn="base" latinLnBrk="0" hangingPunct="1">
              <a:lnSpc>
                <a:spcPct val="130000"/>
              </a:lnSpc>
              <a:spcBef>
                <a:spcPct val="20000"/>
              </a:spcBef>
              <a:spcAft>
                <a:spcPct val="0"/>
              </a:spcAft>
              <a:buClrTx/>
              <a:buSzTx/>
              <a:buFont typeface="Arial" panose="020B0604020202020204" pitchFamily="34" charset="0"/>
              <a:buNone/>
              <a:tabLst/>
              <a:defRPr/>
            </a:pPr>
            <a:r>
              <a:rPr lang="en-GB"/>
              <a:t>slide 22 </a:t>
            </a:r>
            <a:endParaRPr lang="en-NL"/>
          </a:p>
          <a:p>
            <a:pPr marL="0" marR="0" lvl="0" indent="0" algn="r" defTabSz="911226" rtl="0" eaLnBrk="1" fontAlgn="base" latinLnBrk="0" hangingPunct="1">
              <a:lnSpc>
                <a:spcPct val="130000"/>
              </a:lnSpc>
              <a:spcBef>
                <a:spcPct val="20000"/>
              </a:spcBef>
              <a:spcAft>
                <a:spcPct val="0"/>
              </a:spcAft>
              <a:buClrTx/>
              <a:buSzTx/>
              <a:buFont typeface="Arial" panose="020B0604020202020204" pitchFamily="34" charset="0"/>
              <a:buNone/>
              <a:tabLst/>
              <a:defRPr/>
            </a:pPr>
            <a:r>
              <a:rPr lang="en-GB"/>
              <a:t>slide 25 </a:t>
            </a:r>
            <a:endParaRPr lang="en-NL"/>
          </a:p>
          <a:p>
            <a:pPr marL="0" marR="0" lvl="0" indent="0" algn="r" defTabSz="911226" rtl="0" eaLnBrk="1" fontAlgn="base" latinLnBrk="0" hangingPunct="1">
              <a:lnSpc>
                <a:spcPct val="130000"/>
              </a:lnSpc>
              <a:spcBef>
                <a:spcPct val="20000"/>
              </a:spcBef>
              <a:spcAft>
                <a:spcPct val="0"/>
              </a:spcAft>
              <a:buClrTx/>
              <a:buSzTx/>
              <a:buFont typeface="Arial" panose="020B0604020202020204" pitchFamily="34" charset="0"/>
              <a:buNone/>
              <a:tabLst/>
              <a:defRPr/>
            </a:pPr>
            <a:r>
              <a:rPr lang="en-GB"/>
              <a:t>slide 26 </a:t>
            </a:r>
            <a:endParaRPr lang="en-NL"/>
          </a:p>
          <a:p>
            <a:pPr marL="0" marR="0" lvl="0" indent="0" algn="r" defTabSz="911226" rtl="0" eaLnBrk="1" fontAlgn="base" latinLnBrk="0" hangingPunct="1">
              <a:lnSpc>
                <a:spcPct val="130000"/>
              </a:lnSpc>
              <a:spcBef>
                <a:spcPct val="20000"/>
              </a:spcBef>
              <a:spcAft>
                <a:spcPct val="0"/>
              </a:spcAft>
              <a:buClrTx/>
              <a:buSzTx/>
              <a:buFont typeface="Arial" panose="020B0604020202020204" pitchFamily="34" charset="0"/>
              <a:buNone/>
              <a:tabLst/>
              <a:defRPr/>
            </a:pPr>
            <a:r>
              <a:rPr lang="en-GB"/>
              <a:t>slide 29 </a:t>
            </a:r>
            <a:endParaRPr lang="en-NL"/>
          </a:p>
          <a:p>
            <a:pPr lvl="0"/>
            <a:r>
              <a:rPr lang="en-GB"/>
              <a:t> </a:t>
            </a:r>
            <a:endParaRPr lang="en-NL"/>
          </a:p>
        </p:txBody>
      </p:sp>
      <p:pic>
        <p:nvPicPr>
          <p:cNvPr id="24" name="Picture 23" descr="Icon&#10;&#10;Description automatically generated with low confidence">
            <a:extLst>
              <a:ext uri="{FF2B5EF4-FFF2-40B4-BE49-F238E27FC236}">
                <a16:creationId xmlns:a16="http://schemas.microsoft.com/office/drawing/2014/main" id="{690A5ADC-383B-F248-825F-4690E5B1F1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4193" y="12453962"/>
            <a:ext cx="865272" cy="849981"/>
          </a:xfrm>
          <a:prstGeom prst="rect">
            <a:avLst/>
          </a:prstGeom>
        </p:spPr>
      </p:pic>
      <p:sp>
        <p:nvSpPr>
          <p:cNvPr id="26" name="Slide Number Placeholder 5">
            <a:extLst>
              <a:ext uri="{FF2B5EF4-FFF2-40B4-BE49-F238E27FC236}">
                <a16:creationId xmlns:a16="http://schemas.microsoft.com/office/drawing/2014/main" id="{DCDD305D-5092-B84D-BECB-6DEE66795B91}"/>
              </a:ext>
            </a:extLst>
          </p:cNvPr>
          <p:cNvSpPr>
            <a:spLocks noGrp="1"/>
          </p:cNvSpPr>
          <p:nvPr>
            <p:ph type="sldNum" sz="quarter" idx="12"/>
          </p:nvPr>
        </p:nvSpPr>
        <p:spPr>
          <a:xfrm>
            <a:off x="22909552" y="12748317"/>
            <a:ext cx="825605" cy="555626"/>
          </a:xfrm>
          <a:prstGeom prst="rect">
            <a:avLst/>
          </a:prstGeom>
          <a:noFill/>
          <a:ln>
            <a:noFill/>
          </a:ln>
        </p:spPr>
        <p:txBody>
          <a:bodyPr/>
          <a:lstStyle>
            <a:lvl1pPr algn="r">
              <a:defRPr sz="1600" b="0" i="0">
                <a:solidFill>
                  <a:srgbClr val="3FA4A6"/>
                </a:solidFill>
                <a:latin typeface="Arial Narrow" panose="020B0604020202020204" pitchFamily="34" charset="0"/>
                <a:cs typeface="Arial Narrow" panose="020B0604020202020204" pitchFamily="34" charset="0"/>
              </a:defRPr>
            </a:lvl1pPr>
          </a:lstStyle>
          <a:p>
            <a:pPr>
              <a:defRPr/>
            </a:pPr>
            <a:fld id="{9F6E2E2E-546D-B044-B9FB-E0FF50AF13F5}" type="slidenum">
              <a:rPr lang="en-US" smtClean="0"/>
              <a:pPr>
                <a:defRPr/>
              </a:pPr>
              <a:t>‹nr.›</a:t>
            </a:fld>
            <a:endParaRPr lang="en-US"/>
          </a:p>
        </p:txBody>
      </p:sp>
      <p:sp>
        <p:nvSpPr>
          <p:cNvPr id="10" name="Rectangle 9">
            <a:extLst>
              <a:ext uri="{FF2B5EF4-FFF2-40B4-BE49-F238E27FC236}">
                <a16:creationId xmlns:a16="http://schemas.microsoft.com/office/drawing/2014/main" id="{B4CFA28F-042B-904A-9B65-119CD8C9A362}"/>
              </a:ext>
            </a:extLst>
          </p:cNvPr>
          <p:cNvSpPr/>
          <p:nvPr userDrawn="1"/>
        </p:nvSpPr>
        <p:spPr>
          <a:xfrm flipV="1">
            <a:off x="2010038" y="2574580"/>
            <a:ext cx="20367100" cy="90000"/>
          </a:xfrm>
          <a:prstGeom prst="rect">
            <a:avLst/>
          </a:prstGeom>
          <a:solidFill>
            <a:srgbClr val="3FA4A6"/>
          </a:solidFill>
          <a:ln>
            <a:noFill/>
          </a:ln>
          <a:effectLst/>
        </p:spPr>
        <p:style>
          <a:lnRef idx="1">
            <a:schemeClr val="accent1"/>
          </a:lnRef>
          <a:fillRef idx="3">
            <a:schemeClr val="accent1"/>
          </a:fillRef>
          <a:effectRef idx="2">
            <a:schemeClr val="accent1"/>
          </a:effectRef>
          <a:fontRef idx="minor">
            <a:schemeClr val="lt1"/>
          </a:fontRef>
        </p:style>
        <p:txBody>
          <a:bodyPr lIns="76706" tIns="38356" rIns="76706" bIns="38356" anchor="ctr"/>
          <a:lstStyle/>
          <a:p>
            <a:pPr algn="ctr" defTabSz="913236" fontAlgn="auto">
              <a:spcBef>
                <a:spcPts val="0"/>
              </a:spcBef>
              <a:spcAft>
                <a:spcPts val="0"/>
              </a:spcAft>
              <a:defRPr/>
            </a:pPr>
            <a:endParaRPr lang="en-US">
              <a:solidFill>
                <a:schemeClr val="accent2"/>
              </a:solidFill>
              <a:latin typeface="Open Sans Light"/>
            </a:endParaRPr>
          </a:p>
        </p:txBody>
      </p:sp>
      <p:sp>
        <p:nvSpPr>
          <p:cNvPr id="7" name="Text Placeholder 5">
            <a:extLst>
              <a:ext uri="{FF2B5EF4-FFF2-40B4-BE49-F238E27FC236}">
                <a16:creationId xmlns:a16="http://schemas.microsoft.com/office/drawing/2014/main" id="{40E58147-41A7-AE43-B169-3ADA5F2BECD7}"/>
              </a:ext>
            </a:extLst>
          </p:cNvPr>
          <p:cNvSpPr>
            <a:spLocks noGrp="1"/>
          </p:cNvSpPr>
          <p:nvPr>
            <p:ph type="body" sz="quarter" idx="17"/>
          </p:nvPr>
        </p:nvSpPr>
        <p:spPr>
          <a:xfrm>
            <a:off x="0" y="1968941"/>
            <a:ext cx="24387174" cy="863558"/>
          </a:xfrm>
          <a:prstGeom prst="rect">
            <a:avLst/>
          </a:prstGeom>
        </p:spPr>
        <p:txBody>
          <a:bodyPr/>
          <a:lstStyle>
            <a:lvl1pPr algn="ctr">
              <a:defRPr sz="1800" b="1">
                <a:solidFill>
                  <a:srgbClr val="3FA4A6"/>
                </a:solidFill>
              </a:defRPr>
            </a:lvl1pPr>
          </a:lstStyle>
          <a:p>
            <a:pPr lvl="0"/>
            <a:endParaRPr lang="en-GB"/>
          </a:p>
        </p:txBody>
      </p:sp>
    </p:spTree>
    <p:extLst>
      <p:ext uri="{BB962C8B-B14F-4D97-AF65-F5344CB8AC3E}">
        <p14:creationId xmlns:p14="http://schemas.microsoft.com/office/powerpoint/2010/main" val="6941460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174029"/>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S w Color">
    <p:spTree>
      <p:nvGrpSpPr>
        <p:cNvPr id="1" name=""/>
        <p:cNvGrpSpPr/>
        <p:nvPr/>
      </p:nvGrpSpPr>
      <p:grpSpPr>
        <a:xfrm>
          <a:off x="0" y="0"/>
          <a:ext cx="0" cy="0"/>
          <a:chOff x="0" y="0"/>
          <a:chExt cx="0" cy="0"/>
        </a:xfrm>
      </p:grpSpPr>
      <p:sp>
        <p:nvSpPr>
          <p:cNvPr id="4" name="Subtitle 2"/>
          <p:cNvSpPr txBox="1">
            <a:spLocks/>
          </p:cNvSpPr>
          <p:nvPr/>
        </p:nvSpPr>
        <p:spPr>
          <a:xfrm>
            <a:off x="1867145" y="1479550"/>
            <a:ext cx="20652889" cy="838200"/>
          </a:xfrm>
          <a:prstGeom prst="rect">
            <a:avLst/>
          </a:prstGeom>
        </p:spPr>
        <p:txBody>
          <a:bodyPr lIns="182648" tIns="91324" rIns="182648" bIns="91324">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endParaRPr lang="en-US" sz="2600"/>
          </a:p>
        </p:txBody>
      </p:sp>
      <p:sp>
        <p:nvSpPr>
          <p:cNvPr id="5" name="Subtitle 2"/>
          <p:cNvSpPr txBox="1">
            <a:spLocks/>
          </p:cNvSpPr>
          <p:nvPr/>
        </p:nvSpPr>
        <p:spPr>
          <a:xfrm>
            <a:off x="1867145" y="1479550"/>
            <a:ext cx="20652889" cy="838200"/>
          </a:xfrm>
          <a:prstGeom prst="rect">
            <a:avLst/>
          </a:prstGeom>
        </p:spPr>
        <p:txBody>
          <a:bodyPr lIns="182648" tIns="91324" rIns="182648" bIns="91324">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endParaRPr lang="en-US" sz="2600"/>
          </a:p>
        </p:txBody>
      </p:sp>
      <p:sp>
        <p:nvSpPr>
          <p:cNvPr id="11" name="Title 1"/>
          <p:cNvSpPr>
            <a:spLocks noGrp="1"/>
          </p:cNvSpPr>
          <p:nvPr>
            <p:ph type="ctrTitle"/>
          </p:nvPr>
        </p:nvSpPr>
        <p:spPr>
          <a:xfrm>
            <a:off x="1829038" y="567775"/>
            <a:ext cx="20729099" cy="1133518"/>
          </a:xfrm>
        </p:spPr>
        <p:txBody>
          <a:bodyPr>
            <a:noAutofit/>
          </a:bodyPr>
          <a:lstStyle/>
          <a:p>
            <a:r>
              <a:rPr lang="nl-NL"/>
              <a:t>Titelstijl van model bewerken</a:t>
            </a:r>
            <a:endParaRPr lang="en-US"/>
          </a:p>
        </p:txBody>
      </p:sp>
      <p:sp>
        <p:nvSpPr>
          <p:cNvPr id="15" name="Subtitle 2"/>
          <p:cNvSpPr>
            <a:spLocks noGrp="1"/>
          </p:cNvSpPr>
          <p:nvPr>
            <p:ph type="subTitle" idx="1"/>
          </p:nvPr>
        </p:nvSpPr>
        <p:spPr>
          <a:xfrm>
            <a:off x="1852919" y="1628433"/>
            <a:ext cx="20655937" cy="1075882"/>
          </a:xfrm>
        </p:spPr>
        <p:txBody>
          <a:bodyPr>
            <a:noAutofit/>
          </a:bodyPr>
          <a:lstStyle>
            <a:lvl1pPr>
              <a:defRPr sz="2600">
                <a:latin typeface=""/>
              </a:defRPr>
            </a:lvl1pPr>
          </a:lstStyle>
          <a:p>
            <a:r>
              <a:rPr lang="nl-NL"/>
              <a:t>Klik om de titelstijl van het model te bewerken</a:t>
            </a:r>
            <a:endParaRPr lang="en-US"/>
          </a:p>
        </p:txBody>
      </p:sp>
      <p:sp>
        <p:nvSpPr>
          <p:cNvPr id="6" name="Slide Number Placeholder 5"/>
          <p:cNvSpPr>
            <a:spLocks noGrp="1"/>
          </p:cNvSpPr>
          <p:nvPr>
            <p:ph type="sldNum" sz="quarter" idx="10"/>
          </p:nvPr>
        </p:nvSpPr>
        <p:spPr/>
        <p:txBody>
          <a:bodyPr/>
          <a:lstStyle>
            <a:lvl1pPr>
              <a:defRPr/>
            </a:lvl1pPr>
          </a:lstStyle>
          <a:p>
            <a:pPr>
              <a:defRPr/>
            </a:pPr>
            <a:fld id="{03590543-79F4-774E-9798-E89A4BFC845D}" type="slidenum">
              <a:rPr lang="en-US"/>
              <a:pPr>
                <a:defRPr/>
              </a:pPr>
              <a:t>‹nr.›</a:t>
            </a:fld>
            <a:endParaRPr lang="en-US"/>
          </a:p>
        </p:txBody>
      </p:sp>
    </p:spTree>
    <p:extLst>
      <p:ext uri="{BB962C8B-B14F-4D97-AF65-F5344CB8AC3E}">
        <p14:creationId xmlns:p14="http://schemas.microsoft.com/office/powerpoint/2010/main" val="4061009450"/>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S No Color">
    <p:spTree>
      <p:nvGrpSpPr>
        <p:cNvPr id="1" name=""/>
        <p:cNvGrpSpPr/>
        <p:nvPr/>
      </p:nvGrpSpPr>
      <p:grpSpPr>
        <a:xfrm>
          <a:off x="0" y="0"/>
          <a:ext cx="0" cy="0"/>
          <a:chOff x="0" y="0"/>
          <a:chExt cx="0" cy="0"/>
        </a:xfrm>
      </p:grpSpPr>
      <p:sp>
        <p:nvSpPr>
          <p:cNvPr id="4" name="Subtitle 2"/>
          <p:cNvSpPr txBox="1">
            <a:spLocks/>
          </p:cNvSpPr>
          <p:nvPr/>
        </p:nvSpPr>
        <p:spPr>
          <a:xfrm>
            <a:off x="1867145" y="1479550"/>
            <a:ext cx="20652889" cy="838200"/>
          </a:xfrm>
          <a:prstGeom prst="rect">
            <a:avLst/>
          </a:prstGeom>
        </p:spPr>
        <p:txBody>
          <a:bodyPr lIns="182648" tIns="91324" rIns="182648" bIns="91324">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endParaRPr lang="en-US" sz="2600"/>
          </a:p>
        </p:txBody>
      </p:sp>
      <p:sp>
        <p:nvSpPr>
          <p:cNvPr id="5" name="Subtitle 2"/>
          <p:cNvSpPr txBox="1">
            <a:spLocks/>
          </p:cNvSpPr>
          <p:nvPr/>
        </p:nvSpPr>
        <p:spPr>
          <a:xfrm>
            <a:off x="1867145" y="1479550"/>
            <a:ext cx="20652889" cy="838200"/>
          </a:xfrm>
          <a:prstGeom prst="rect">
            <a:avLst/>
          </a:prstGeom>
        </p:spPr>
        <p:txBody>
          <a:bodyPr lIns="182648" tIns="91324" rIns="182648" bIns="91324">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endParaRPr lang="en-US" sz="2600"/>
          </a:p>
        </p:txBody>
      </p:sp>
      <p:sp>
        <p:nvSpPr>
          <p:cNvPr id="11" name="Title 1"/>
          <p:cNvSpPr>
            <a:spLocks noGrp="1"/>
          </p:cNvSpPr>
          <p:nvPr>
            <p:ph type="ctrTitle"/>
          </p:nvPr>
        </p:nvSpPr>
        <p:spPr>
          <a:xfrm>
            <a:off x="1829038" y="567775"/>
            <a:ext cx="20729099" cy="1133518"/>
          </a:xfrm>
        </p:spPr>
        <p:txBody>
          <a:bodyPr>
            <a:noAutofit/>
          </a:bodyPr>
          <a:lstStyle>
            <a:lvl1pPr>
              <a:defRPr>
                <a:latin typeface=""/>
              </a:defRPr>
            </a:lvl1pPr>
          </a:lstStyle>
          <a:p>
            <a:r>
              <a:rPr lang="nl-NL"/>
              <a:t>Titelstijl van model bewerken</a:t>
            </a:r>
            <a:endParaRPr lang="en-US"/>
          </a:p>
        </p:txBody>
      </p:sp>
      <p:sp>
        <p:nvSpPr>
          <p:cNvPr id="15" name="Subtitle 2"/>
          <p:cNvSpPr>
            <a:spLocks noGrp="1"/>
          </p:cNvSpPr>
          <p:nvPr>
            <p:ph type="subTitle" idx="1"/>
          </p:nvPr>
        </p:nvSpPr>
        <p:spPr>
          <a:xfrm>
            <a:off x="1852919" y="1706585"/>
            <a:ext cx="20655937" cy="1075882"/>
          </a:xfrm>
        </p:spPr>
        <p:txBody>
          <a:bodyPr>
            <a:noAutofit/>
          </a:bodyPr>
          <a:lstStyle>
            <a:lvl1pPr>
              <a:defRPr sz="2600">
                <a:latin typeface=""/>
              </a:defRPr>
            </a:lvl1pPr>
          </a:lstStyle>
          <a:p>
            <a:r>
              <a:rPr lang="nl-NL"/>
              <a:t>Klik om de titelstijl van het model te bewerken</a:t>
            </a:r>
            <a:endParaRPr lang="en-US"/>
          </a:p>
        </p:txBody>
      </p:sp>
      <p:sp>
        <p:nvSpPr>
          <p:cNvPr id="6" name="Slide Number Placeholder 5"/>
          <p:cNvSpPr>
            <a:spLocks noGrp="1"/>
          </p:cNvSpPr>
          <p:nvPr>
            <p:ph type="sldNum" sz="quarter" idx="10"/>
          </p:nvPr>
        </p:nvSpPr>
        <p:spPr/>
        <p:txBody>
          <a:bodyPr/>
          <a:lstStyle>
            <a:lvl1pPr>
              <a:defRPr/>
            </a:lvl1pPr>
          </a:lstStyle>
          <a:p>
            <a:pPr>
              <a:defRPr/>
            </a:pPr>
            <a:fld id="{86DC51D1-0851-E64C-A676-BC2CDF6CBC58}" type="slidenum">
              <a:rPr lang="en-US"/>
              <a:pPr>
                <a:defRPr/>
              </a:pPr>
              <a:t>‹nr.›</a:t>
            </a:fld>
            <a:endParaRPr lang="en-US"/>
          </a:p>
        </p:txBody>
      </p:sp>
    </p:spTree>
    <p:extLst>
      <p:ext uri="{BB962C8B-B14F-4D97-AF65-F5344CB8AC3E}">
        <p14:creationId xmlns:p14="http://schemas.microsoft.com/office/powerpoint/2010/main" val="1292209232"/>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Phone 6">
    <p:spTree>
      <p:nvGrpSpPr>
        <p:cNvPr id="1" name=""/>
        <p:cNvGrpSpPr/>
        <p:nvPr/>
      </p:nvGrpSpPr>
      <p:grpSpPr>
        <a:xfrm>
          <a:off x="0" y="0"/>
          <a:ext cx="0" cy="0"/>
          <a:chOff x="0" y="0"/>
          <a:chExt cx="0" cy="0"/>
        </a:xfrm>
      </p:grpSpPr>
      <p:sp>
        <p:nvSpPr>
          <p:cNvPr id="4" name="Subtitle 2"/>
          <p:cNvSpPr txBox="1">
            <a:spLocks/>
          </p:cNvSpPr>
          <p:nvPr/>
        </p:nvSpPr>
        <p:spPr>
          <a:xfrm>
            <a:off x="1867145" y="1479550"/>
            <a:ext cx="20652889" cy="838200"/>
          </a:xfrm>
          <a:prstGeom prst="rect">
            <a:avLst/>
          </a:prstGeom>
        </p:spPr>
        <p:txBody>
          <a:bodyPr lIns="182648" tIns="91324" rIns="182648" bIns="91324">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endParaRPr lang="en-US" sz="2600"/>
          </a:p>
        </p:txBody>
      </p:sp>
      <p:sp>
        <p:nvSpPr>
          <p:cNvPr id="5" name="Subtitle 2"/>
          <p:cNvSpPr txBox="1">
            <a:spLocks/>
          </p:cNvSpPr>
          <p:nvPr/>
        </p:nvSpPr>
        <p:spPr>
          <a:xfrm>
            <a:off x="1867145" y="1479550"/>
            <a:ext cx="20652889" cy="838200"/>
          </a:xfrm>
          <a:prstGeom prst="rect">
            <a:avLst/>
          </a:prstGeom>
        </p:spPr>
        <p:txBody>
          <a:bodyPr lIns="182648" tIns="91324" rIns="182648" bIns="91324">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endParaRPr lang="en-US" sz="2600"/>
          </a:p>
        </p:txBody>
      </p:sp>
      <p:sp>
        <p:nvSpPr>
          <p:cNvPr id="6" name="Rectangle 7"/>
          <p:cNvSpPr/>
          <p:nvPr/>
        </p:nvSpPr>
        <p:spPr>
          <a:xfrm>
            <a:off x="0" y="12411076"/>
            <a:ext cx="24387175" cy="13049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6792" tIns="38396" rIns="76792" bIns="38396" anchor="ctr"/>
          <a:lstStyle/>
          <a:p>
            <a:pPr algn="ctr" defTabSz="913236" fontAlgn="auto">
              <a:spcBef>
                <a:spcPts val="0"/>
              </a:spcBef>
              <a:spcAft>
                <a:spcPts val="0"/>
              </a:spcAft>
              <a:defRPr/>
            </a:pPr>
            <a:endParaRPr lang="en-US">
              <a:latin typeface="Open Sans Light"/>
            </a:endParaRPr>
          </a:p>
        </p:txBody>
      </p:sp>
      <p:sp>
        <p:nvSpPr>
          <p:cNvPr id="3" name="Picture Placeholder 2"/>
          <p:cNvSpPr>
            <a:spLocks noGrp="1"/>
          </p:cNvSpPr>
          <p:nvPr>
            <p:ph type="pic" sz="quarter" idx="13"/>
          </p:nvPr>
        </p:nvSpPr>
        <p:spPr>
          <a:xfrm>
            <a:off x="1865316" y="2641603"/>
            <a:ext cx="4891087" cy="8658794"/>
          </a:xfrm>
        </p:spPr>
        <p:txBody>
          <a:bodyPr rtlCol="0">
            <a:noAutofit/>
          </a:bodyPr>
          <a:lstStyle/>
          <a:p>
            <a:pPr lvl="0"/>
            <a:r>
              <a:rPr lang="nl-NL" noProof="0"/>
              <a:t>Sleep de afbeelding naar de tijdelijke aanduiding of klik op het pictogram als u een afbeelding wilt toevoegen</a:t>
            </a:r>
            <a:endParaRPr lang="en-US" noProof="0"/>
          </a:p>
        </p:txBody>
      </p:sp>
    </p:spTree>
    <p:extLst>
      <p:ext uri="{BB962C8B-B14F-4D97-AF65-F5344CB8AC3E}">
        <p14:creationId xmlns:p14="http://schemas.microsoft.com/office/powerpoint/2010/main" val="3065816521"/>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17" name="Picture Placeholder 12"/>
          <p:cNvSpPr>
            <a:spLocks noGrp="1"/>
          </p:cNvSpPr>
          <p:nvPr>
            <p:ph type="pic" sz="quarter" idx="14"/>
          </p:nvPr>
        </p:nvSpPr>
        <p:spPr>
          <a:xfrm>
            <a:off x="16426225" y="3706857"/>
            <a:ext cx="5882548" cy="7777030"/>
          </a:xfrm>
        </p:spPr>
        <p:txBody>
          <a:bodyPr rtlCol="0">
            <a:normAutofit/>
          </a:bodyPr>
          <a:lstStyle>
            <a:lvl1pPr>
              <a:defRPr sz="2400"/>
            </a:lvl1pPr>
          </a:lstStyle>
          <a:p>
            <a:pPr lvl="0"/>
            <a:r>
              <a:rPr lang="nl-NL" noProof="0"/>
              <a:t>Sleep de afbeelding naar de tijdelijke aanduiding of klik op het pictogram als u een afbeelding wilt toevoegen</a:t>
            </a:r>
            <a:endParaRPr lang="en-US" noProof="0"/>
          </a:p>
        </p:txBody>
      </p:sp>
      <p:sp>
        <p:nvSpPr>
          <p:cNvPr id="3" name="Slide Number Placeholder 5"/>
          <p:cNvSpPr>
            <a:spLocks noGrp="1"/>
          </p:cNvSpPr>
          <p:nvPr>
            <p:ph type="sldNum" sz="quarter" idx="15"/>
          </p:nvPr>
        </p:nvSpPr>
        <p:spPr/>
        <p:txBody>
          <a:bodyPr/>
          <a:lstStyle>
            <a:lvl1pPr>
              <a:defRPr/>
            </a:lvl1pPr>
          </a:lstStyle>
          <a:p>
            <a:pPr>
              <a:defRPr/>
            </a:pPr>
            <a:fld id="{AD5D1192-4B4C-C348-A3C4-A7904B3C9415}" type="slidenum">
              <a:rPr lang="en-US"/>
              <a:pPr>
                <a:defRPr/>
              </a:pPr>
              <a:t>‹nr.›</a:t>
            </a:fld>
            <a:endParaRPr lang="en-US"/>
          </a:p>
        </p:txBody>
      </p:sp>
    </p:spTree>
    <p:extLst>
      <p:ext uri="{BB962C8B-B14F-4D97-AF65-F5344CB8AC3E}">
        <p14:creationId xmlns:p14="http://schemas.microsoft.com/office/powerpoint/2010/main" val="1367528455"/>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Phone 6 White">
    <p:spTree>
      <p:nvGrpSpPr>
        <p:cNvPr id="1" name=""/>
        <p:cNvGrpSpPr/>
        <p:nvPr/>
      </p:nvGrpSpPr>
      <p:grpSpPr>
        <a:xfrm>
          <a:off x="0" y="0"/>
          <a:ext cx="0" cy="0"/>
          <a:chOff x="0" y="0"/>
          <a:chExt cx="0" cy="0"/>
        </a:xfrm>
      </p:grpSpPr>
      <p:sp>
        <p:nvSpPr>
          <p:cNvPr id="17" name="Picture Placeholder 12"/>
          <p:cNvSpPr>
            <a:spLocks noGrp="1"/>
          </p:cNvSpPr>
          <p:nvPr>
            <p:ph type="pic" sz="quarter" idx="14"/>
          </p:nvPr>
        </p:nvSpPr>
        <p:spPr>
          <a:xfrm>
            <a:off x="10102693" y="4239458"/>
            <a:ext cx="4181656" cy="7333648"/>
          </a:xfrm>
        </p:spPr>
        <p:txBody>
          <a:bodyPr rtlCol="0">
            <a:normAutofit/>
          </a:bodyPr>
          <a:lstStyle>
            <a:lvl1pPr>
              <a:defRPr sz="2400"/>
            </a:lvl1pPr>
          </a:lstStyle>
          <a:p>
            <a:pPr lvl="0"/>
            <a:r>
              <a:rPr lang="nl-NL" noProof="0"/>
              <a:t>Sleep de afbeelding naar de tijdelijke aanduiding of klik op het pictogram als u een afbeelding wilt toevoegen</a:t>
            </a:r>
            <a:endParaRPr lang="en-US" noProof="0"/>
          </a:p>
        </p:txBody>
      </p:sp>
      <p:sp>
        <p:nvSpPr>
          <p:cNvPr id="3" name="Slide Number Placeholder 5"/>
          <p:cNvSpPr>
            <a:spLocks noGrp="1"/>
          </p:cNvSpPr>
          <p:nvPr>
            <p:ph type="sldNum" sz="quarter" idx="15"/>
          </p:nvPr>
        </p:nvSpPr>
        <p:spPr/>
        <p:txBody>
          <a:bodyPr/>
          <a:lstStyle>
            <a:lvl1pPr>
              <a:defRPr/>
            </a:lvl1pPr>
          </a:lstStyle>
          <a:p>
            <a:pPr>
              <a:defRPr/>
            </a:pPr>
            <a:fld id="{A101E635-870E-A446-A103-BCF60CD2EB45}" type="slidenum">
              <a:rPr lang="en-US"/>
              <a:pPr>
                <a:defRPr/>
              </a:pPr>
              <a:t>‹nr.›</a:t>
            </a:fld>
            <a:endParaRPr lang="en-US"/>
          </a:p>
        </p:txBody>
      </p:sp>
    </p:spTree>
    <p:extLst>
      <p:ext uri="{BB962C8B-B14F-4D97-AF65-F5344CB8AC3E}">
        <p14:creationId xmlns:p14="http://schemas.microsoft.com/office/powerpoint/2010/main" val="3394144007"/>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Pad Air">
    <p:spTree>
      <p:nvGrpSpPr>
        <p:cNvPr id="1" name=""/>
        <p:cNvGrpSpPr/>
        <p:nvPr/>
      </p:nvGrpSpPr>
      <p:grpSpPr>
        <a:xfrm>
          <a:off x="0" y="0"/>
          <a:ext cx="0" cy="0"/>
          <a:chOff x="0" y="0"/>
          <a:chExt cx="0" cy="0"/>
        </a:xfrm>
      </p:grpSpPr>
      <p:sp>
        <p:nvSpPr>
          <p:cNvPr id="5" name="Picture Placeholder 12"/>
          <p:cNvSpPr>
            <a:spLocks noGrp="1"/>
          </p:cNvSpPr>
          <p:nvPr>
            <p:ph type="pic" sz="quarter" idx="14"/>
          </p:nvPr>
        </p:nvSpPr>
        <p:spPr>
          <a:xfrm>
            <a:off x="8659451" y="4239461"/>
            <a:ext cx="6985291" cy="9729074"/>
          </a:xfrm>
        </p:spPr>
        <p:txBody>
          <a:bodyPr rtlCol="0">
            <a:normAutofit/>
          </a:bodyPr>
          <a:lstStyle>
            <a:lvl1pPr>
              <a:defRPr sz="2400"/>
            </a:lvl1pPr>
          </a:lstStyle>
          <a:p>
            <a:pPr lvl="0"/>
            <a:r>
              <a:rPr lang="nl-NL" noProof="0"/>
              <a:t>Sleep de afbeelding naar de tijdelijke aanduiding of klik op het pictogram als u een afbeelding wilt toevoegen</a:t>
            </a:r>
            <a:endParaRPr lang="en-US" noProof="0"/>
          </a:p>
        </p:txBody>
      </p:sp>
      <p:sp>
        <p:nvSpPr>
          <p:cNvPr id="3" name="Slide Number Placeholder 5"/>
          <p:cNvSpPr>
            <a:spLocks noGrp="1"/>
          </p:cNvSpPr>
          <p:nvPr>
            <p:ph type="sldNum" sz="quarter" idx="15"/>
          </p:nvPr>
        </p:nvSpPr>
        <p:spPr/>
        <p:txBody>
          <a:bodyPr/>
          <a:lstStyle>
            <a:lvl1pPr>
              <a:defRPr/>
            </a:lvl1pPr>
          </a:lstStyle>
          <a:p>
            <a:pPr>
              <a:defRPr/>
            </a:pPr>
            <a:fld id="{FB508BDB-E5DF-0B43-A9DC-BB175D6A4B3F}" type="slidenum">
              <a:rPr lang="en-US"/>
              <a:pPr>
                <a:defRPr/>
              </a:pPr>
              <a:t>‹nr.›</a:t>
            </a:fld>
            <a:endParaRPr lang="en-US"/>
          </a:p>
        </p:txBody>
      </p:sp>
    </p:spTree>
    <p:extLst>
      <p:ext uri="{BB962C8B-B14F-4D97-AF65-F5344CB8AC3E}">
        <p14:creationId xmlns:p14="http://schemas.microsoft.com/office/powerpoint/2010/main" val="844801628"/>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cbook">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8216901" y="3779841"/>
            <a:ext cx="7918449" cy="4987926"/>
          </a:xfrm>
        </p:spPr>
        <p:txBody>
          <a:bodyPr rtlCol="0">
            <a:noAutofit/>
          </a:bodyPr>
          <a:lstStyle/>
          <a:p>
            <a:pPr lvl="0"/>
            <a:r>
              <a:rPr lang="nl-NL" noProof="0"/>
              <a:t>Sleep de afbeelding naar de tijdelijke aanduiding of klik op het pictogram als u een afbeelding wilt toevoegen</a:t>
            </a:r>
            <a:endParaRPr lang="en-US" noProof="0"/>
          </a:p>
        </p:txBody>
      </p:sp>
      <p:sp>
        <p:nvSpPr>
          <p:cNvPr id="3" name="Slide Number Placeholder 5"/>
          <p:cNvSpPr>
            <a:spLocks noGrp="1"/>
          </p:cNvSpPr>
          <p:nvPr>
            <p:ph type="sldNum" sz="quarter" idx="14"/>
          </p:nvPr>
        </p:nvSpPr>
        <p:spPr/>
        <p:txBody>
          <a:bodyPr/>
          <a:lstStyle>
            <a:lvl1pPr>
              <a:defRPr/>
            </a:lvl1pPr>
          </a:lstStyle>
          <a:p>
            <a:pPr>
              <a:defRPr/>
            </a:pPr>
            <a:fld id="{50290785-75EB-0741-AB43-82136A8A57CB}" type="slidenum">
              <a:rPr lang="en-US"/>
              <a:pPr>
                <a:defRPr/>
              </a:pPr>
              <a:t>‹nr.›</a:t>
            </a:fld>
            <a:endParaRPr lang="en-US"/>
          </a:p>
        </p:txBody>
      </p:sp>
    </p:spTree>
    <p:extLst>
      <p:ext uri="{BB962C8B-B14F-4D97-AF65-F5344CB8AC3E}">
        <p14:creationId xmlns:p14="http://schemas.microsoft.com/office/powerpoint/2010/main" val="2729971634"/>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sktop">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8077203" y="3749678"/>
            <a:ext cx="7918449" cy="4378324"/>
          </a:xfrm>
        </p:spPr>
        <p:txBody>
          <a:bodyPr rtlCol="0">
            <a:noAutofit/>
          </a:bodyPr>
          <a:lstStyle/>
          <a:p>
            <a:pPr lvl="0"/>
            <a:r>
              <a:rPr lang="nl-NL" noProof="0"/>
              <a:t>Sleep de afbeelding naar de tijdelijke aanduiding of klik op het pictogram als u een afbeelding wilt toevoegen</a:t>
            </a:r>
            <a:endParaRPr lang="en-US" noProof="0"/>
          </a:p>
        </p:txBody>
      </p:sp>
      <p:sp>
        <p:nvSpPr>
          <p:cNvPr id="3" name="Slide Number Placeholder 5"/>
          <p:cNvSpPr>
            <a:spLocks noGrp="1"/>
          </p:cNvSpPr>
          <p:nvPr>
            <p:ph type="sldNum" sz="quarter" idx="14"/>
          </p:nvPr>
        </p:nvSpPr>
        <p:spPr/>
        <p:txBody>
          <a:bodyPr/>
          <a:lstStyle>
            <a:lvl1pPr>
              <a:defRPr/>
            </a:lvl1pPr>
          </a:lstStyle>
          <a:p>
            <a:pPr>
              <a:defRPr/>
            </a:pPr>
            <a:fld id="{873A9C74-4C23-134A-95BC-1CC6E8AFF3E3}" type="slidenum">
              <a:rPr lang="en-US"/>
              <a:pPr>
                <a:defRPr/>
              </a:pPr>
              <a:t>‹nr.›</a:t>
            </a:fld>
            <a:endParaRPr lang="en-US"/>
          </a:p>
        </p:txBody>
      </p:sp>
    </p:spTree>
    <p:extLst>
      <p:ext uri="{BB962C8B-B14F-4D97-AF65-F5344CB8AC3E}">
        <p14:creationId xmlns:p14="http://schemas.microsoft.com/office/powerpoint/2010/main" val="1665329451"/>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0" y="3318973"/>
            <a:ext cx="24387175" cy="5917778"/>
          </a:xfrm>
        </p:spPr>
        <p:txBody>
          <a:bodyPr rtlCol="0">
            <a:noAutofit/>
          </a:bodyPr>
          <a:lstStyle/>
          <a:p>
            <a:pPr lvl="0"/>
            <a:r>
              <a:rPr lang="nl-NL" noProof="0"/>
              <a:t>Sleep de afbeelding naar de tijdelijke aanduiding of klik op het pictogram als u een afbeelding wilt toevoegen</a:t>
            </a:r>
            <a:endParaRPr lang="en-US" noProof="0"/>
          </a:p>
        </p:txBody>
      </p:sp>
      <p:sp>
        <p:nvSpPr>
          <p:cNvPr id="3" name="Slide Number Placeholder 5"/>
          <p:cNvSpPr>
            <a:spLocks noGrp="1"/>
          </p:cNvSpPr>
          <p:nvPr>
            <p:ph type="sldNum" sz="quarter" idx="14"/>
          </p:nvPr>
        </p:nvSpPr>
        <p:spPr/>
        <p:txBody>
          <a:bodyPr/>
          <a:lstStyle>
            <a:lvl1pPr>
              <a:defRPr/>
            </a:lvl1pPr>
          </a:lstStyle>
          <a:p>
            <a:pPr>
              <a:defRPr/>
            </a:pPr>
            <a:fld id="{1C73BA9C-743E-344F-9C9B-953C49291E06}" type="slidenum">
              <a:rPr lang="en-US"/>
              <a:pPr>
                <a:defRPr/>
              </a:pPr>
              <a:t>‹nr.›</a:t>
            </a:fld>
            <a:endParaRPr lang="en-US"/>
          </a:p>
        </p:txBody>
      </p:sp>
    </p:spTree>
    <p:extLst>
      <p:ext uri="{BB962C8B-B14F-4D97-AF65-F5344CB8AC3E}">
        <p14:creationId xmlns:p14="http://schemas.microsoft.com/office/powerpoint/2010/main" val="296287135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 on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D9294A38-4537-1545-9A54-0B40B973A756}"/>
              </a:ext>
            </a:extLst>
          </p:cNvPr>
          <p:cNvSpPr>
            <a:spLocks noGrp="1"/>
          </p:cNvSpPr>
          <p:nvPr>
            <p:ph type="pic" sz="quarter" idx="13"/>
          </p:nvPr>
        </p:nvSpPr>
        <p:spPr>
          <a:xfrm>
            <a:off x="22230" y="0"/>
            <a:ext cx="24364946" cy="13716000"/>
          </a:xfrm>
          <a:prstGeom prst="rect">
            <a:avLst/>
          </a:prstGeom>
        </p:spPr>
        <p:txBody>
          <a:bodyPr/>
          <a:lstStyle/>
          <a:p>
            <a:endParaRPr lang="en-NL"/>
          </a:p>
        </p:txBody>
      </p:sp>
      <p:sp>
        <p:nvSpPr>
          <p:cNvPr id="20" name="Rectangle 19">
            <a:extLst>
              <a:ext uri="{FF2B5EF4-FFF2-40B4-BE49-F238E27FC236}">
                <a16:creationId xmlns:a16="http://schemas.microsoft.com/office/drawing/2014/main" id="{FDD4C8F8-8924-F84D-8B3B-266749869D68}"/>
              </a:ext>
            </a:extLst>
          </p:cNvPr>
          <p:cNvSpPr/>
          <p:nvPr userDrawn="1"/>
        </p:nvSpPr>
        <p:spPr>
          <a:xfrm>
            <a:off x="23407" y="3502662"/>
            <a:ext cx="24341541" cy="7298468"/>
          </a:xfrm>
          <a:prstGeom prst="rect">
            <a:avLst/>
          </a:prstGeom>
          <a:solidFill>
            <a:srgbClr val="3FA4A6">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lIns="76778" tIns="38388" rIns="76778" bIns="38388" anchor="ctr"/>
          <a:lstStyle/>
          <a:p>
            <a:pPr algn="ctr" defTabSz="913236" fontAlgn="auto">
              <a:spcBef>
                <a:spcPts val="0"/>
              </a:spcBef>
              <a:spcAft>
                <a:spcPts val="0"/>
              </a:spcAft>
              <a:defRPr/>
            </a:pPr>
            <a:endParaRPr lang="en-US">
              <a:latin typeface="Open Sans Light"/>
            </a:endParaRPr>
          </a:p>
        </p:txBody>
      </p:sp>
      <p:sp>
        <p:nvSpPr>
          <p:cNvPr id="14" name="Title 1">
            <a:extLst>
              <a:ext uri="{FF2B5EF4-FFF2-40B4-BE49-F238E27FC236}">
                <a16:creationId xmlns:a16="http://schemas.microsoft.com/office/drawing/2014/main" id="{7055C8EC-F03B-B145-8376-1E45D7D5871A}"/>
              </a:ext>
            </a:extLst>
          </p:cNvPr>
          <p:cNvSpPr>
            <a:spLocks noGrp="1"/>
          </p:cNvSpPr>
          <p:nvPr>
            <p:ph type="ctrTitle"/>
          </p:nvPr>
        </p:nvSpPr>
        <p:spPr>
          <a:xfrm>
            <a:off x="8590827" y="4560826"/>
            <a:ext cx="7252272" cy="985648"/>
          </a:xfrm>
          <a:prstGeom prst="rect">
            <a:avLst/>
          </a:prstGeom>
        </p:spPr>
        <p:txBody>
          <a:bodyPr/>
          <a:lstStyle>
            <a:lvl1pPr>
              <a:defRPr b="1" i="0">
                <a:latin typeface="Arial" panose="020B0604020202020204" pitchFamily="34" charset="0"/>
                <a:cs typeface="Arial" panose="020B0604020202020204" pitchFamily="34" charset="0"/>
              </a:defRPr>
            </a:lvl1pPr>
          </a:lstStyle>
          <a:p>
            <a:r>
              <a:rPr lang="en-US">
                <a:solidFill>
                  <a:srgbClr val="FFFFFF"/>
                </a:solidFill>
                <a:latin typeface="Roboto Regular"/>
                <a:cs typeface="Roboto Regular"/>
              </a:rPr>
              <a:t>Over </a:t>
            </a:r>
            <a:r>
              <a:rPr lang="en-US" err="1">
                <a:solidFill>
                  <a:srgbClr val="FFFFFF"/>
                </a:solidFill>
                <a:latin typeface="Roboto Regular"/>
                <a:cs typeface="Roboto Regular"/>
              </a:rPr>
              <a:t>Ons</a:t>
            </a:r>
            <a:endParaRPr lang="en-US">
              <a:solidFill>
                <a:srgbClr val="FFFFFF"/>
              </a:solidFill>
              <a:latin typeface="Roboto Regular"/>
              <a:cs typeface="Roboto Regular"/>
            </a:endParaRPr>
          </a:p>
        </p:txBody>
      </p:sp>
      <p:sp>
        <p:nvSpPr>
          <p:cNvPr id="15" name="Subtitle 2">
            <a:extLst>
              <a:ext uri="{FF2B5EF4-FFF2-40B4-BE49-F238E27FC236}">
                <a16:creationId xmlns:a16="http://schemas.microsoft.com/office/drawing/2014/main" id="{2A5A38C9-AD7A-FB43-BA71-C96347EC5F2D}"/>
              </a:ext>
            </a:extLst>
          </p:cNvPr>
          <p:cNvSpPr>
            <a:spLocks noGrp="1"/>
          </p:cNvSpPr>
          <p:nvPr>
            <p:ph type="subTitle" idx="1"/>
          </p:nvPr>
        </p:nvSpPr>
        <p:spPr>
          <a:xfrm>
            <a:off x="2372034" y="6214110"/>
            <a:ext cx="19519267" cy="3724276"/>
          </a:xfrm>
          <a:prstGeom prst="rect">
            <a:avLst/>
          </a:prstGeom>
        </p:spPr>
        <p:txBody>
          <a:bodyPr/>
          <a:lstStyle>
            <a:lvl1pPr marL="0" indent="0">
              <a:defRPr b="0" i="0">
                <a:latin typeface="Arial" panose="020B0604020202020204" pitchFamily="34" charset="0"/>
                <a:cs typeface="Arial" panose="020B0604020202020204" pitchFamily="34" charset="0"/>
              </a:defRPr>
            </a:lvl1pPr>
          </a:lstStyle>
          <a:p>
            <a:pPr marL="0" indent="0"/>
            <a:r>
              <a:rPr lang="nl-NL" sz="2800">
                <a:solidFill>
                  <a:srgbClr val="FFFFFF"/>
                </a:solidFill>
                <a:latin typeface="Roboto Regular" panose="02000000000000000000" pitchFamily="2" charset="0"/>
                <a:cs typeface="Arial" charset="0"/>
              </a:rPr>
              <a:t>Samen Beslissen: het klinkt zo simpel. Maar de praktijk is vaak weerbarstig. Hoe meer behandelmogelijkheden, hoe complexer voor de patiënt om mee te denken. Bovendien is er vaak geen ‘enige juiste behandeling’. PATIENT+ biedt uitkomst met digitale keuzehulpen om Samen Beslissen te borgen in de organisatie en écht onderdeel te maken van de werkwijze van zorgprofessionals. Zo helpen we patiënten, zorgprofessionals én zorgen we voor de juiste zorg, op de juiste plek, met de patiënt als beslispartner. </a:t>
            </a:r>
          </a:p>
        </p:txBody>
      </p:sp>
      <p:sp>
        <p:nvSpPr>
          <p:cNvPr id="16" name="Rectangle 15">
            <a:extLst>
              <a:ext uri="{FF2B5EF4-FFF2-40B4-BE49-F238E27FC236}">
                <a16:creationId xmlns:a16="http://schemas.microsoft.com/office/drawing/2014/main" id="{88CA893C-74F5-6146-AB20-CF71B83C7AF2}"/>
              </a:ext>
            </a:extLst>
          </p:cNvPr>
          <p:cNvSpPr/>
          <p:nvPr userDrawn="1"/>
        </p:nvSpPr>
        <p:spPr>
          <a:xfrm>
            <a:off x="2010039" y="5721988"/>
            <a:ext cx="20367100" cy="90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76706" tIns="38356" rIns="76706" bIns="38356" anchor="ctr"/>
          <a:lstStyle/>
          <a:p>
            <a:pPr algn="ctr" defTabSz="913236" fontAlgn="auto">
              <a:spcBef>
                <a:spcPts val="0"/>
              </a:spcBef>
              <a:spcAft>
                <a:spcPts val="0"/>
              </a:spcAft>
              <a:defRPr/>
            </a:pPr>
            <a:endParaRPr lang="en-US">
              <a:solidFill>
                <a:schemeClr val="accent2"/>
              </a:solidFill>
              <a:latin typeface="Open Sans Light"/>
            </a:endParaRPr>
          </a:p>
        </p:txBody>
      </p:sp>
      <p:sp>
        <p:nvSpPr>
          <p:cNvPr id="11" name="Slide Number Placeholder 5">
            <a:extLst>
              <a:ext uri="{FF2B5EF4-FFF2-40B4-BE49-F238E27FC236}">
                <a16:creationId xmlns:a16="http://schemas.microsoft.com/office/drawing/2014/main" id="{97D16990-1046-C84B-8FB0-5BFFD0C72D2C}"/>
              </a:ext>
            </a:extLst>
          </p:cNvPr>
          <p:cNvSpPr>
            <a:spLocks noGrp="1"/>
          </p:cNvSpPr>
          <p:nvPr>
            <p:ph type="sldNum" sz="quarter" idx="12"/>
          </p:nvPr>
        </p:nvSpPr>
        <p:spPr>
          <a:xfrm>
            <a:off x="22909552" y="12748317"/>
            <a:ext cx="825605" cy="555626"/>
          </a:xfrm>
          <a:prstGeom prst="rect">
            <a:avLst/>
          </a:prstGeom>
          <a:noFill/>
          <a:ln>
            <a:noFill/>
          </a:ln>
        </p:spPr>
        <p:txBody>
          <a:bodyPr/>
          <a:lstStyle>
            <a:lvl1pPr algn="r">
              <a:defRPr sz="1600" b="0" i="0">
                <a:solidFill>
                  <a:srgbClr val="3FA4A6"/>
                </a:solidFill>
                <a:latin typeface="Arial Narrow" panose="020B0604020202020204" pitchFamily="34" charset="0"/>
                <a:cs typeface="Arial Narrow" panose="020B0604020202020204" pitchFamily="34" charset="0"/>
              </a:defRPr>
            </a:lvl1pPr>
          </a:lstStyle>
          <a:p>
            <a:pPr>
              <a:defRPr/>
            </a:pPr>
            <a:fld id="{9F6E2E2E-546D-B044-B9FB-E0FF50AF13F5}" type="slidenum">
              <a:rPr lang="en-US" smtClean="0"/>
              <a:pPr>
                <a:defRPr/>
              </a:pPr>
              <a:t>‹nr.›</a:t>
            </a:fld>
            <a:endParaRPr lang="en-US"/>
          </a:p>
        </p:txBody>
      </p:sp>
      <p:pic>
        <p:nvPicPr>
          <p:cNvPr id="9" name="Picture 8" descr="Icon&#10;&#10;Description automatically generated with low confidence">
            <a:extLst>
              <a:ext uri="{FF2B5EF4-FFF2-40B4-BE49-F238E27FC236}">
                <a16:creationId xmlns:a16="http://schemas.microsoft.com/office/drawing/2014/main" id="{15641B64-E4EB-E341-BEF0-0EA0CEAA1C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4193" y="12453962"/>
            <a:ext cx="865272" cy="849981"/>
          </a:xfrm>
          <a:prstGeom prst="rect">
            <a:avLst/>
          </a:prstGeom>
        </p:spPr>
      </p:pic>
    </p:spTree>
    <p:extLst>
      <p:ext uri="{BB962C8B-B14F-4D97-AF65-F5344CB8AC3E}">
        <p14:creationId xmlns:p14="http://schemas.microsoft.com/office/powerpoint/2010/main" val="4167219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p:tgtEl>
                                          <p:spTgt spid="20"/>
                                        </p:tgtEl>
                                        <p:attrNameLst>
                                          <p:attrName>ppt_y</p:attrName>
                                        </p:attrNameLst>
                                      </p:cBhvr>
                                      <p:tavLst>
                                        <p:tav tm="0">
                                          <p:val>
                                            <p:strVal val="#ppt_y+#ppt_h*1.125000"/>
                                          </p:val>
                                        </p:tav>
                                        <p:tav tm="100000">
                                          <p:val>
                                            <p:strVal val="#ppt_y"/>
                                          </p:val>
                                        </p:tav>
                                      </p:tavLst>
                                    </p:anim>
                                    <p:animEffect transition="in" filter="wipe(up)">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p:bldP spid="15" grpId="0" build="p"/>
      <p:bldP spid="16"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Enkele_titels">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5FEE4425-1A2F-B549-A599-29358966FD0B}"/>
              </a:ext>
            </a:extLst>
          </p:cNvPr>
          <p:cNvSpPr>
            <a:spLocks noGrp="1"/>
          </p:cNvSpPr>
          <p:nvPr>
            <p:ph type="ftr" sz="quarter" idx="10"/>
          </p:nvPr>
        </p:nvSpPr>
        <p:spPr/>
        <p:txBody>
          <a:bodyPr/>
          <a:lstStyle/>
          <a:p>
            <a:endParaRPr lang="nl-NL"/>
          </a:p>
        </p:txBody>
      </p:sp>
      <p:sp>
        <p:nvSpPr>
          <p:cNvPr id="4" name="Tijdelijke aanduiding voor dianummer 3">
            <a:extLst>
              <a:ext uri="{FF2B5EF4-FFF2-40B4-BE49-F238E27FC236}">
                <a16:creationId xmlns:a16="http://schemas.microsoft.com/office/drawing/2014/main" id="{7BEBA7E3-BB61-9245-89B5-9787AB8A947C}"/>
              </a:ext>
            </a:extLst>
          </p:cNvPr>
          <p:cNvSpPr>
            <a:spLocks noGrp="1"/>
          </p:cNvSpPr>
          <p:nvPr>
            <p:ph type="sldNum" sz="quarter" idx="11"/>
          </p:nvPr>
        </p:nvSpPr>
        <p:spPr/>
        <p:txBody>
          <a:bodyPr/>
          <a:lstStyle/>
          <a:p>
            <a:fld id="{365FF62D-B7AF-3245-A7C6-3C718C9919C9}" type="slidenum">
              <a:rPr lang="nl-NL" smtClean="0"/>
              <a:pPr/>
              <a:t>‹nr.›</a:t>
            </a:fld>
            <a:endParaRPr lang="nl-NL"/>
          </a:p>
        </p:txBody>
      </p:sp>
      <p:sp>
        <p:nvSpPr>
          <p:cNvPr id="6" name="Tijdelijke aanduiding voor tekst 10">
            <a:extLst>
              <a:ext uri="{FF2B5EF4-FFF2-40B4-BE49-F238E27FC236}">
                <a16:creationId xmlns:a16="http://schemas.microsoft.com/office/drawing/2014/main" id="{0B2AE927-8909-9A4E-86D3-720EC4CF0860}"/>
              </a:ext>
            </a:extLst>
          </p:cNvPr>
          <p:cNvSpPr>
            <a:spLocks noGrp="1"/>
          </p:cNvSpPr>
          <p:nvPr>
            <p:ph type="body" sz="quarter" idx="13" hasCustomPrompt="1"/>
          </p:nvPr>
        </p:nvSpPr>
        <p:spPr>
          <a:xfrm>
            <a:off x="1339375" y="1483200"/>
            <a:ext cx="21605511" cy="1883356"/>
          </a:xfrm>
          <a:prstGeom prst="rect">
            <a:avLst/>
          </a:prstGeom>
        </p:spPr>
        <p:txBody>
          <a:bodyPr lIns="0" tIns="0" rIns="0" bIns="0"/>
          <a:lstStyle>
            <a:lvl1pPr marL="0" indent="0">
              <a:buNone/>
              <a:defRPr sz="4800">
                <a:solidFill>
                  <a:schemeClr val="tx1"/>
                </a:solidFill>
              </a:defRPr>
            </a:lvl1pPr>
            <a:lvl2pPr marL="914400" indent="0">
              <a:buNone/>
              <a:defRPr/>
            </a:lvl2pPr>
            <a:lvl3pPr marL="1828800" indent="0">
              <a:buNone/>
              <a:defRPr/>
            </a:lvl3pPr>
            <a:lvl4pPr marL="2743200" indent="0">
              <a:buNone/>
              <a:defRPr/>
            </a:lvl4pPr>
            <a:lvl5pPr marL="3657600" indent="0">
              <a:buNone/>
              <a:defRPr/>
            </a:lvl5pPr>
          </a:lstStyle>
          <a:p>
            <a:pPr lvl="0"/>
            <a:r>
              <a:rPr lang="nl-NL"/>
              <a:t>Klik om stijl te bewerken</a:t>
            </a:r>
          </a:p>
        </p:txBody>
      </p:sp>
    </p:spTree>
    <p:extLst>
      <p:ext uri="{BB962C8B-B14F-4D97-AF65-F5344CB8AC3E}">
        <p14:creationId xmlns:p14="http://schemas.microsoft.com/office/powerpoint/2010/main" val="21024843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Titeldia">
    <p:spTree>
      <p:nvGrpSpPr>
        <p:cNvPr id="1" name=""/>
        <p:cNvGrpSpPr/>
        <p:nvPr/>
      </p:nvGrpSpPr>
      <p:grpSpPr>
        <a:xfrm>
          <a:off x="0" y="0"/>
          <a:ext cx="0" cy="0"/>
          <a:chOff x="0" y="0"/>
          <a:chExt cx="0" cy="0"/>
        </a:xfrm>
      </p:grpSpPr>
      <p:pic>
        <p:nvPicPr>
          <p:cNvPr id="6" name="Picture 5" hidden="1">
            <a:extLst>
              <a:ext uri="{FF2B5EF4-FFF2-40B4-BE49-F238E27FC236}">
                <a16:creationId xmlns:a16="http://schemas.microsoft.com/office/drawing/2014/main" id="{1ED47C05-C677-6742-BD2B-6C1E7005FA2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24387175" cy="13716000"/>
          </a:xfrm>
          <a:prstGeom prst="rect">
            <a:avLst/>
          </a:prstGeom>
        </p:spPr>
      </p:pic>
      <p:sp>
        <p:nvSpPr>
          <p:cNvPr id="2" name="Title 1"/>
          <p:cNvSpPr>
            <a:spLocks noGrp="1"/>
          </p:cNvSpPr>
          <p:nvPr>
            <p:ph type="ctrTitle" hasCustomPrompt="1"/>
          </p:nvPr>
        </p:nvSpPr>
        <p:spPr>
          <a:xfrm>
            <a:off x="4189446" y="6508374"/>
            <a:ext cx="15979452" cy="1825542"/>
          </a:xfrm>
          <a:prstGeom prst="rect">
            <a:avLst/>
          </a:prstGeom>
        </p:spPr>
        <p:txBody>
          <a:bodyPr/>
          <a:lstStyle>
            <a:lvl1pPr algn="l">
              <a:defRPr b="1" i="0">
                <a:solidFill>
                  <a:schemeClr val="tx1"/>
                </a:solidFill>
                <a:latin typeface="Arial" panose="020B0604020202020204" pitchFamily="34" charset="0"/>
                <a:cs typeface="Arial" panose="020B0604020202020204" pitchFamily="34" charset="0"/>
              </a:defRPr>
            </a:lvl1pPr>
          </a:lstStyle>
          <a:p>
            <a:r>
              <a:rPr lang="nl-NL"/>
              <a:t>Titel</a:t>
            </a:r>
            <a:endParaRPr lang="en-US"/>
          </a:p>
        </p:txBody>
      </p:sp>
      <p:sp>
        <p:nvSpPr>
          <p:cNvPr id="5" name="Slide Number Placeholder 5" hidden="1">
            <a:extLst>
              <a:ext uri="{FF2B5EF4-FFF2-40B4-BE49-F238E27FC236}">
                <a16:creationId xmlns:a16="http://schemas.microsoft.com/office/drawing/2014/main" id="{F5D94DD4-658D-D448-A7A2-BF72FE440040}"/>
              </a:ext>
            </a:extLst>
          </p:cNvPr>
          <p:cNvSpPr>
            <a:spLocks noGrp="1"/>
          </p:cNvSpPr>
          <p:nvPr>
            <p:ph type="sldNum" sz="quarter" idx="12"/>
          </p:nvPr>
        </p:nvSpPr>
        <p:spPr>
          <a:xfrm>
            <a:off x="22909552" y="12748317"/>
            <a:ext cx="825605" cy="555626"/>
          </a:xfrm>
          <a:prstGeom prst="rect">
            <a:avLst/>
          </a:prstGeom>
          <a:noFill/>
          <a:ln>
            <a:noFill/>
          </a:ln>
        </p:spPr>
        <p:txBody>
          <a:bodyPr/>
          <a:lstStyle>
            <a:lvl1pPr>
              <a:defRPr sz="1600" b="1" i="0">
                <a:solidFill>
                  <a:srgbClr val="3FA4A6"/>
                </a:solidFill>
                <a:latin typeface="Arial" panose="020B0604020202020204" pitchFamily="34" charset="0"/>
                <a:cs typeface="Arial" panose="020B0604020202020204" pitchFamily="34" charset="0"/>
              </a:defRPr>
            </a:lvl1pPr>
          </a:lstStyle>
          <a:p>
            <a:pPr>
              <a:defRPr/>
            </a:pPr>
            <a:fld id="{9F6E2E2E-546D-B044-B9FB-E0FF50AF13F5}" type="slidenum">
              <a:rPr lang="en-US" smtClean="0"/>
              <a:pPr>
                <a:defRPr/>
              </a:pPr>
              <a:t>‹nr.›</a:t>
            </a:fld>
            <a:endParaRPr lang="en-US"/>
          </a:p>
        </p:txBody>
      </p:sp>
    </p:spTree>
    <p:extLst>
      <p:ext uri="{BB962C8B-B14F-4D97-AF65-F5344CB8AC3E}">
        <p14:creationId xmlns:p14="http://schemas.microsoft.com/office/powerpoint/2010/main" val="4200498722"/>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6"/>
                </a:solidFill>
              </a:defRPr>
            </a:lvl1pPr>
          </a:lstStyle>
          <a:p>
            <a:r>
              <a:rPr lang="nl-NL"/>
              <a:t>Titelstijl van model bewerken</a:t>
            </a:r>
          </a:p>
        </p:txBody>
      </p:sp>
      <p:sp>
        <p:nvSpPr>
          <p:cNvPr id="3" name="Tijdelijke aanduiding voor inhoud 2"/>
          <p:cNvSpPr>
            <a:spLocks noGrp="1"/>
          </p:cNvSpPr>
          <p:nvPr>
            <p:ph idx="1"/>
          </p:nvPr>
        </p:nvSpPr>
        <p:spPr/>
        <p:txBody>
          <a:bodyPr/>
          <a:lstStyle>
            <a:lvl1pPr>
              <a:defRPr>
                <a:solidFill>
                  <a:srgbClr val="7F7F7F"/>
                </a:solidFill>
              </a:defRPr>
            </a:lvl1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7EBEC4B-9663-574D-BDE5-575090277525}" type="datetimeFigureOut">
              <a:rPr lang="nl-NL" smtClean="0">
                <a:solidFill>
                  <a:prstClr val="black">
                    <a:tint val="75000"/>
                  </a:prstClr>
                </a:solidFill>
              </a:rPr>
              <a:pPr/>
              <a:t>17-04-2023</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A6D14B0-4CFA-7748-A676-A1E050AD2E2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477278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829038" y="4818123"/>
            <a:ext cx="20729099" cy="1825542"/>
          </a:xfrm>
        </p:spPr>
        <p:txBody>
          <a:bodyPr/>
          <a:lstStyle>
            <a:lvl1pPr>
              <a:defRPr>
                <a:solidFill>
                  <a:schemeClr val="bg2"/>
                </a:solidFill>
              </a:defRPr>
            </a:lvl1pPr>
          </a:lstStyle>
          <a:p>
            <a:r>
              <a:rPr lang="nl-NL"/>
              <a:t>Titelstijl van model bewerken</a:t>
            </a:r>
            <a:endParaRPr lang="en-US"/>
          </a:p>
        </p:txBody>
      </p:sp>
      <p:sp>
        <p:nvSpPr>
          <p:cNvPr id="3" name="Subtitle 2"/>
          <p:cNvSpPr>
            <a:spLocks noGrp="1"/>
          </p:cNvSpPr>
          <p:nvPr>
            <p:ph type="subTitle" idx="1"/>
          </p:nvPr>
        </p:nvSpPr>
        <p:spPr>
          <a:xfrm>
            <a:off x="3658076" y="7772400"/>
            <a:ext cx="17071023" cy="3505200"/>
          </a:xfrm>
        </p:spPr>
        <p:txBody>
          <a:bodyPr>
            <a:normAutofit/>
          </a:bodyPr>
          <a:lstStyle>
            <a:lvl1pPr marL="0" indent="0" algn="ctr">
              <a:lnSpc>
                <a:spcPct val="120000"/>
              </a:lnSpc>
              <a:buNone/>
              <a:defRPr sz="2000">
                <a:solidFill>
                  <a:schemeClr val="tx2"/>
                </a:solidFill>
              </a:defRPr>
            </a:lvl1pPr>
            <a:lvl2pPr marL="913214" indent="0" algn="ctr">
              <a:buNone/>
              <a:defRPr>
                <a:solidFill>
                  <a:schemeClr val="tx1">
                    <a:tint val="75000"/>
                  </a:schemeClr>
                </a:solidFill>
              </a:defRPr>
            </a:lvl2pPr>
            <a:lvl3pPr marL="1826424" indent="0" algn="ctr">
              <a:buNone/>
              <a:defRPr>
                <a:solidFill>
                  <a:schemeClr val="tx1">
                    <a:tint val="75000"/>
                  </a:schemeClr>
                </a:solidFill>
              </a:defRPr>
            </a:lvl3pPr>
            <a:lvl4pPr marL="2739644" indent="0" algn="ctr">
              <a:buNone/>
              <a:defRPr>
                <a:solidFill>
                  <a:schemeClr val="tx1">
                    <a:tint val="75000"/>
                  </a:schemeClr>
                </a:solidFill>
              </a:defRPr>
            </a:lvl4pPr>
            <a:lvl5pPr marL="3652852" indent="0" algn="ctr">
              <a:buNone/>
              <a:defRPr>
                <a:solidFill>
                  <a:schemeClr val="tx1">
                    <a:tint val="75000"/>
                  </a:schemeClr>
                </a:solidFill>
              </a:defRPr>
            </a:lvl5pPr>
            <a:lvl6pPr marL="4566068" indent="0" algn="ctr">
              <a:buNone/>
              <a:defRPr>
                <a:solidFill>
                  <a:schemeClr val="tx1">
                    <a:tint val="75000"/>
                  </a:schemeClr>
                </a:solidFill>
              </a:defRPr>
            </a:lvl6pPr>
            <a:lvl7pPr marL="5479282" indent="0" algn="ctr">
              <a:buNone/>
              <a:defRPr>
                <a:solidFill>
                  <a:schemeClr val="tx1">
                    <a:tint val="75000"/>
                  </a:schemeClr>
                </a:solidFill>
              </a:defRPr>
            </a:lvl7pPr>
            <a:lvl8pPr marL="6392494" indent="0" algn="ctr">
              <a:buNone/>
              <a:defRPr>
                <a:solidFill>
                  <a:schemeClr val="tx1">
                    <a:tint val="75000"/>
                  </a:schemeClr>
                </a:solidFill>
              </a:defRPr>
            </a:lvl8pPr>
            <a:lvl9pPr marL="7305706" indent="0" algn="ctr">
              <a:buNone/>
              <a:defRPr>
                <a:solidFill>
                  <a:schemeClr val="tx1">
                    <a:tint val="75000"/>
                  </a:schemeClr>
                </a:solidFill>
              </a:defRPr>
            </a:lvl9pPr>
          </a:lstStyle>
          <a:p>
            <a:r>
              <a:rPr lang="nl-NL"/>
              <a:t>Klik om de titelstijl van het model te bewerken</a:t>
            </a:r>
            <a:endParaRPr lang="en-US"/>
          </a:p>
        </p:txBody>
      </p:sp>
      <p:sp>
        <p:nvSpPr>
          <p:cNvPr id="4" name="Slide Number Placeholder 5"/>
          <p:cNvSpPr>
            <a:spLocks noGrp="1"/>
          </p:cNvSpPr>
          <p:nvPr>
            <p:ph type="sldNum" sz="quarter" idx="10"/>
          </p:nvPr>
        </p:nvSpPr>
        <p:spPr/>
        <p:txBody>
          <a:bodyPr/>
          <a:lstStyle>
            <a:lvl1pPr>
              <a:defRPr/>
            </a:lvl1pPr>
          </a:lstStyle>
          <a:p>
            <a:pPr>
              <a:defRPr/>
            </a:pPr>
            <a:fld id="{9F6E2E2E-546D-B044-B9FB-E0FF50AF13F5}" type="slidenum">
              <a:rPr lang="en-US"/>
              <a:pPr>
                <a:defRPr/>
              </a:pPr>
              <a:t>‹nr.›</a:t>
            </a:fld>
            <a:endParaRPr lang="en-US"/>
          </a:p>
        </p:txBody>
      </p:sp>
    </p:spTree>
    <p:extLst>
      <p:ext uri="{BB962C8B-B14F-4D97-AF65-F5344CB8AC3E}">
        <p14:creationId xmlns:p14="http://schemas.microsoft.com/office/powerpoint/2010/main" val="2783336724"/>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7" name="Title 1"/>
          <p:cNvSpPr>
            <a:spLocks noGrp="1"/>
          </p:cNvSpPr>
          <p:nvPr>
            <p:ph type="ctrTitle"/>
          </p:nvPr>
        </p:nvSpPr>
        <p:spPr>
          <a:xfrm>
            <a:off x="4759091" y="6809613"/>
            <a:ext cx="14868998" cy="1190422"/>
          </a:xfrm>
        </p:spPr>
        <p:txBody>
          <a:bodyPr>
            <a:noAutofit/>
          </a:bodyPr>
          <a:lstStyle>
            <a:lvl1pPr>
              <a:defRPr>
                <a:solidFill>
                  <a:srgbClr val="000000"/>
                </a:solidFill>
                <a:latin typeface=""/>
              </a:defRPr>
            </a:lvl1pPr>
          </a:lstStyle>
          <a:p>
            <a:r>
              <a:rPr lang="nl-NL"/>
              <a:t>Titelstijl van model bewerken</a:t>
            </a:r>
            <a:endParaRPr lang="en-US"/>
          </a:p>
        </p:txBody>
      </p:sp>
      <p:sp>
        <p:nvSpPr>
          <p:cNvPr id="9" name="Subtitle 2"/>
          <p:cNvSpPr>
            <a:spLocks noGrp="1"/>
          </p:cNvSpPr>
          <p:nvPr>
            <p:ph type="subTitle" idx="1"/>
          </p:nvPr>
        </p:nvSpPr>
        <p:spPr>
          <a:xfrm>
            <a:off x="3658076" y="8638230"/>
            <a:ext cx="17071023" cy="2790560"/>
          </a:xfrm>
        </p:spPr>
        <p:txBody>
          <a:bodyPr>
            <a:noAutofit/>
          </a:bodyPr>
          <a:lstStyle/>
          <a:p>
            <a:r>
              <a:rPr lang="nl-NL"/>
              <a:t>Klik om de titelstijl van het model te bewerken</a:t>
            </a:r>
            <a:endParaRPr lang="en-US"/>
          </a:p>
        </p:txBody>
      </p:sp>
      <p:sp>
        <p:nvSpPr>
          <p:cNvPr id="6" name="Picture Placeholder 7"/>
          <p:cNvSpPr>
            <a:spLocks noGrp="1"/>
          </p:cNvSpPr>
          <p:nvPr>
            <p:ph type="pic" sz="quarter" idx="15"/>
          </p:nvPr>
        </p:nvSpPr>
        <p:spPr>
          <a:xfrm>
            <a:off x="9356889" y="1664506"/>
            <a:ext cx="5681870" cy="4260848"/>
          </a:xfrm>
          <a:prstGeom prst="ellipse">
            <a:avLst/>
          </a:prstGeom>
        </p:spPr>
        <p:txBody>
          <a:bodyPr rtlCol="0">
            <a:noAutofit/>
          </a:bodyPr>
          <a:lstStyle/>
          <a:p>
            <a:pPr lvl="0"/>
            <a:r>
              <a:rPr lang="nl-NL" noProof="0"/>
              <a:t>Sleep de afbeelding naar de tijdelijke aanduiding of klik op het pictogram als u een afbeelding wilt toevoegen</a:t>
            </a:r>
            <a:endParaRPr lang="en-US" noProof="0"/>
          </a:p>
        </p:txBody>
      </p:sp>
      <p:sp>
        <p:nvSpPr>
          <p:cNvPr id="10" name="Picture Placeholder 7"/>
          <p:cNvSpPr>
            <a:spLocks noGrp="1"/>
          </p:cNvSpPr>
          <p:nvPr>
            <p:ph type="pic" sz="quarter" idx="13"/>
          </p:nvPr>
        </p:nvSpPr>
        <p:spPr>
          <a:xfrm>
            <a:off x="26494035" y="3475733"/>
            <a:ext cx="12865771" cy="9648078"/>
          </a:xfrm>
          <a:prstGeom prst="ellipse">
            <a:avLst/>
          </a:prstGeom>
        </p:spPr>
        <p:txBody>
          <a:bodyPr rtlCol="0">
            <a:noAutofit/>
          </a:bodyPr>
          <a:lstStyle/>
          <a:p>
            <a:pPr lvl="0"/>
            <a:r>
              <a:rPr lang="nl-NL" noProof="0"/>
              <a:t>Sleep de afbeelding naar de tijdelijke aanduiding of klik op het pictogram als u een afbeelding wilt toevoegen</a:t>
            </a:r>
            <a:endParaRPr lang="en-US" noProof="0"/>
          </a:p>
        </p:txBody>
      </p:sp>
      <p:sp>
        <p:nvSpPr>
          <p:cNvPr id="8" name="Slide Number Placeholder 5"/>
          <p:cNvSpPr>
            <a:spLocks noGrp="1"/>
          </p:cNvSpPr>
          <p:nvPr>
            <p:ph type="sldNum" sz="quarter" idx="16"/>
          </p:nvPr>
        </p:nvSpPr>
        <p:spPr/>
        <p:txBody>
          <a:bodyPr/>
          <a:lstStyle>
            <a:lvl1pPr>
              <a:defRPr/>
            </a:lvl1pPr>
          </a:lstStyle>
          <a:p>
            <a:pPr>
              <a:defRPr/>
            </a:pPr>
            <a:fld id="{D266F317-F3EF-2F4F-893A-536D18DB57BB}" type="slidenum">
              <a:rPr lang="en-US"/>
              <a:pPr>
                <a:defRPr/>
              </a:pPr>
              <a:t>‹nr.›</a:t>
            </a:fld>
            <a:endParaRPr lang="en-US"/>
          </a:p>
        </p:txBody>
      </p:sp>
    </p:spTree>
    <p:extLst>
      <p:ext uri="{BB962C8B-B14F-4D97-AF65-F5344CB8AC3E}">
        <p14:creationId xmlns:p14="http://schemas.microsoft.com/office/powerpoint/2010/main" val="1445830840"/>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reaks">
    <p:spTree>
      <p:nvGrpSpPr>
        <p:cNvPr id="1" name=""/>
        <p:cNvGrpSpPr/>
        <p:nvPr/>
      </p:nvGrpSpPr>
      <p:grpSpPr>
        <a:xfrm>
          <a:off x="0" y="0"/>
          <a:ext cx="0" cy="0"/>
          <a:chOff x="0" y="0"/>
          <a:chExt cx="0" cy="0"/>
        </a:xfrm>
      </p:grpSpPr>
      <p:sp>
        <p:nvSpPr>
          <p:cNvPr id="8" name="Picture Placeholder 4"/>
          <p:cNvSpPr>
            <a:spLocks noGrp="1"/>
          </p:cNvSpPr>
          <p:nvPr>
            <p:ph type="pic" sz="quarter" idx="13"/>
          </p:nvPr>
        </p:nvSpPr>
        <p:spPr>
          <a:xfrm>
            <a:off x="0" y="0"/>
            <a:ext cx="24387175" cy="13716000"/>
          </a:xfrm>
        </p:spPr>
        <p:txBody>
          <a:bodyPr rtlCol="0">
            <a:noAutofit/>
          </a:bodyPr>
          <a:lstStyle>
            <a:lvl1pPr>
              <a:defRPr baseline="0"/>
            </a:lvl1pPr>
          </a:lstStyle>
          <a:p>
            <a:pPr lvl="0"/>
            <a:r>
              <a:rPr lang="nl-NL" noProof="0"/>
              <a:t>Sleep de afbeelding naar de tijdelijke aanduiding of klik op het pictogram als u een afbeelding wilt toevoegen</a:t>
            </a:r>
            <a:endParaRPr lang="en-US" noProof="0"/>
          </a:p>
        </p:txBody>
      </p:sp>
    </p:spTree>
    <p:extLst>
      <p:ext uri="{BB962C8B-B14F-4D97-AF65-F5344CB8AC3E}">
        <p14:creationId xmlns:p14="http://schemas.microsoft.com/office/powerpoint/2010/main" val="463637978"/>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7" y="0"/>
            <a:ext cx="15601949" cy="13716000"/>
          </a:xfrm>
        </p:spPr>
        <p:txBody>
          <a:bodyPr rtlCol="0">
            <a:noAutofit/>
          </a:bodyPr>
          <a:lstStyle>
            <a:lvl1pPr>
              <a:defRPr baseline="0"/>
            </a:lvl1pPr>
          </a:lstStyle>
          <a:p>
            <a:pPr lvl="0"/>
            <a:r>
              <a:rPr lang="nl-NL" noProof="0"/>
              <a:t>Sleep de afbeelding naar de tijdelijke aanduiding of klik op het pictogram als u een afbeelding wilt toevoegen</a:t>
            </a:r>
            <a:endParaRPr lang="en-US" noProof="0"/>
          </a:p>
        </p:txBody>
      </p:sp>
    </p:spTree>
    <p:extLst>
      <p:ext uri="{BB962C8B-B14F-4D97-AF65-F5344CB8AC3E}">
        <p14:creationId xmlns:p14="http://schemas.microsoft.com/office/powerpoint/2010/main" val="624247942"/>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sp>
        <p:nvSpPr>
          <p:cNvPr id="10" name="Subtitle 2"/>
          <p:cNvSpPr txBox="1">
            <a:spLocks/>
          </p:cNvSpPr>
          <p:nvPr/>
        </p:nvSpPr>
        <p:spPr>
          <a:xfrm>
            <a:off x="1867149" y="1479550"/>
            <a:ext cx="20652889" cy="838200"/>
          </a:xfrm>
          <a:prstGeom prst="rect">
            <a:avLst/>
          </a:prstGeom>
        </p:spPr>
        <p:txBody>
          <a:bodyPr lIns="182648" tIns="91326" rIns="182648" bIns="91326">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endParaRPr lang="en-US" sz="2600"/>
          </a:p>
        </p:txBody>
      </p:sp>
      <p:sp>
        <p:nvSpPr>
          <p:cNvPr id="12" name="Subtitle 2"/>
          <p:cNvSpPr txBox="1">
            <a:spLocks/>
          </p:cNvSpPr>
          <p:nvPr/>
        </p:nvSpPr>
        <p:spPr>
          <a:xfrm>
            <a:off x="1867149" y="1479550"/>
            <a:ext cx="20652889" cy="838200"/>
          </a:xfrm>
          <a:prstGeom prst="rect">
            <a:avLst/>
          </a:prstGeom>
        </p:spPr>
        <p:txBody>
          <a:bodyPr lIns="182648" tIns="91326" rIns="182648" bIns="91326">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endParaRPr lang="en-US" sz="2600"/>
          </a:p>
        </p:txBody>
      </p:sp>
      <p:sp>
        <p:nvSpPr>
          <p:cNvPr id="13" name="Rectangle 7"/>
          <p:cNvSpPr/>
          <p:nvPr/>
        </p:nvSpPr>
        <p:spPr>
          <a:xfrm>
            <a:off x="0" y="12411077"/>
            <a:ext cx="24387175" cy="13049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6792" tIns="38398" rIns="76792" bIns="38398" anchor="ctr"/>
          <a:lstStyle/>
          <a:p>
            <a:pPr algn="ctr" defTabSz="913214" fontAlgn="auto">
              <a:spcBef>
                <a:spcPts val="0"/>
              </a:spcBef>
              <a:spcAft>
                <a:spcPts val="0"/>
              </a:spcAft>
              <a:defRPr/>
            </a:pPr>
            <a:endParaRPr lang="en-US">
              <a:latin typeface="Open Sans Light"/>
            </a:endParaRPr>
          </a:p>
        </p:txBody>
      </p:sp>
      <p:sp>
        <p:nvSpPr>
          <p:cNvPr id="3" name="Picture Placeholder 2"/>
          <p:cNvSpPr>
            <a:spLocks noGrp="1"/>
          </p:cNvSpPr>
          <p:nvPr>
            <p:ph type="pic" sz="quarter" idx="13"/>
          </p:nvPr>
        </p:nvSpPr>
        <p:spPr>
          <a:xfrm>
            <a:off x="3290990" y="4126615"/>
            <a:ext cx="3983039" cy="3983038"/>
          </a:xfrm>
          <a:ln>
            <a:noFill/>
          </a:ln>
        </p:spPr>
        <p:txBody>
          <a:bodyPr rtlCol="0">
            <a:noAutofit/>
          </a:bodyPr>
          <a:lstStyle/>
          <a:p>
            <a:pPr lvl="0"/>
            <a:r>
              <a:rPr lang="nl-NL" noProof="0"/>
              <a:t>Sleep de afbeelding naar de tijdelijke aanduiding of klik op het pictogram als u een afbeelding wilt toevoegen</a:t>
            </a:r>
            <a:endParaRPr lang="en-US" noProof="0"/>
          </a:p>
        </p:txBody>
      </p:sp>
      <p:sp>
        <p:nvSpPr>
          <p:cNvPr id="7" name="Picture Placeholder 2"/>
          <p:cNvSpPr>
            <a:spLocks noGrp="1"/>
          </p:cNvSpPr>
          <p:nvPr>
            <p:ph type="pic" sz="quarter" idx="14"/>
          </p:nvPr>
        </p:nvSpPr>
        <p:spPr>
          <a:xfrm>
            <a:off x="7909055" y="4126615"/>
            <a:ext cx="3983039" cy="3983038"/>
          </a:xfrm>
          <a:ln>
            <a:noFill/>
          </a:ln>
        </p:spPr>
        <p:txBody>
          <a:bodyPr rtlCol="0">
            <a:noAutofit/>
          </a:bodyPr>
          <a:lstStyle/>
          <a:p>
            <a:pPr lvl="0"/>
            <a:r>
              <a:rPr lang="nl-NL" noProof="0"/>
              <a:t>Sleep de afbeelding naar de tijdelijke aanduiding of klik op het pictogram als u een afbeelding wilt toevoegen</a:t>
            </a:r>
            <a:endParaRPr lang="en-US" noProof="0"/>
          </a:p>
        </p:txBody>
      </p:sp>
      <p:sp>
        <p:nvSpPr>
          <p:cNvPr id="8" name="Picture Placeholder 2"/>
          <p:cNvSpPr>
            <a:spLocks noGrp="1"/>
          </p:cNvSpPr>
          <p:nvPr>
            <p:ph type="pic" sz="quarter" idx="15"/>
          </p:nvPr>
        </p:nvSpPr>
        <p:spPr>
          <a:xfrm>
            <a:off x="12585306" y="4126615"/>
            <a:ext cx="3983039" cy="3983038"/>
          </a:xfrm>
          <a:ln>
            <a:noFill/>
          </a:ln>
        </p:spPr>
        <p:txBody>
          <a:bodyPr rtlCol="0">
            <a:noAutofit/>
          </a:bodyPr>
          <a:lstStyle/>
          <a:p>
            <a:pPr lvl="0"/>
            <a:r>
              <a:rPr lang="nl-NL" noProof="0"/>
              <a:t>Sleep de afbeelding naar de tijdelijke aanduiding of klik op het pictogram als u een afbeelding wilt toevoegen</a:t>
            </a:r>
            <a:endParaRPr lang="en-US" noProof="0"/>
          </a:p>
        </p:txBody>
      </p:sp>
      <p:sp>
        <p:nvSpPr>
          <p:cNvPr id="9" name="Picture Placeholder 2"/>
          <p:cNvSpPr>
            <a:spLocks noGrp="1"/>
          </p:cNvSpPr>
          <p:nvPr>
            <p:ph type="pic" sz="quarter" idx="16"/>
          </p:nvPr>
        </p:nvSpPr>
        <p:spPr>
          <a:xfrm>
            <a:off x="17261105" y="4126615"/>
            <a:ext cx="3983039" cy="3983038"/>
          </a:xfrm>
          <a:ln>
            <a:noFill/>
          </a:ln>
        </p:spPr>
        <p:txBody>
          <a:bodyPr rtlCol="0">
            <a:noAutofit/>
          </a:bodyPr>
          <a:lstStyle/>
          <a:p>
            <a:pPr lvl="0"/>
            <a:r>
              <a:rPr lang="nl-NL" noProof="0"/>
              <a:t>Sleep de afbeelding naar de tijdelijke aanduiding of klik op het pictogram als u een afbeelding wilt toevoegen</a:t>
            </a:r>
            <a:endParaRPr lang="en-US" noProof="0"/>
          </a:p>
        </p:txBody>
      </p:sp>
      <p:sp>
        <p:nvSpPr>
          <p:cNvPr id="11" name="Title 1"/>
          <p:cNvSpPr>
            <a:spLocks noGrp="1"/>
          </p:cNvSpPr>
          <p:nvPr>
            <p:ph type="ctrTitle"/>
          </p:nvPr>
        </p:nvSpPr>
        <p:spPr>
          <a:xfrm>
            <a:off x="1829038" y="567775"/>
            <a:ext cx="20729099" cy="1133518"/>
          </a:xfrm>
        </p:spPr>
        <p:txBody>
          <a:bodyPr>
            <a:noAutofit/>
          </a:bodyPr>
          <a:lstStyle>
            <a:lvl1pPr>
              <a:defRPr>
                <a:latin typeface=""/>
              </a:defRPr>
            </a:lvl1pPr>
          </a:lstStyle>
          <a:p>
            <a:r>
              <a:rPr lang="nl-NL"/>
              <a:t>Titelstijl van model bewerken</a:t>
            </a:r>
            <a:endParaRPr lang="en-US"/>
          </a:p>
        </p:txBody>
      </p:sp>
      <p:sp>
        <p:nvSpPr>
          <p:cNvPr id="15" name="Subtitle 2"/>
          <p:cNvSpPr>
            <a:spLocks noGrp="1"/>
          </p:cNvSpPr>
          <p:nvPr>
            <p:ph type="subTitle" idx="1"/>
          </p:nvPr>
        </p:nvSpPr>
        <p:spPr>
          <a:xfrm>
            <a:off x="1852919" y="1628433"/>
            <a:ext cx="20655937" cy="1075882"/>
          </a:xfrm>
        </p:spPr>
        <p:txBody>
          <a:bodyPr>
            <a:noAutofit/>
          </a:bodyPr>
          <a:lstStyle>
            <a:lvl1pPr>
              <a:defRPr sz="2600">
                <a:latin typeface=""/>
              </a:defRPr>
            </a:lvl1pPr>
          </a:lstStyle>
          <a:p>
            <a:r>
              <a:rPr lang="nl-NL"/>
              <a:t>Klik om de titelstijl van het model te bewerken</a:t>
            </a:r>
            <a:endParaRPr lang="en-US"/>
          </a:p>
        </p:txBody>
      </p:sp>
      <p:sp>
        <p:nvSpPr>
          <p:cNvPr id="14" name="Slide Number Placeholder 5"/>
          <p:cNvSpPr>
            <a:spLocks noGrp="1"/>
          </p:cNvSpPr>
          <p:nvPr>
            <p:ph type="sldNum" sz="quarter" idx="17"/>
          </p:nvPr>
        </p:nvSpPr>
        <p:spPr/>
        <p:txBody>
          <a:bodyPr/>
          <a:lstStyle>
            <a:lvl1pPr algn="ctr">
              <a:defRPr sz="1600">
                <a:ln>
                  <a:noFill/>
                </a:ln>
                <a:solidFill>
                  <a:schemeClr val="bg1"/>
                </a:solidFill>
                <a:latin typeface="Open Sans"/>
                <a:cs typeface="Open Sans"/>
              </a:defRPr>
            </a:lvl1pPr>
          </a:lstStyle>
          <a:p>
            <a:pPr>
              <a:defRPr/>
            </a:pPr>
            <a:fld id="{B29EEDDD-AC47-584A-9E67-33F01C66C17A}" type="slidenum">
              <a:rPr lang="en-US"/>
              <a:pPr>
                <a:defRPr/>
              </a:pPr>
              <a:t>‹nr.›</a:t>
            </a:fld>
            <a:endParaRPr lang="en-US"/>
          </a:p>
        </p:txBody>
      </p:sp>
    </p:spTree>
    <p:extLst>
      <p:ext uri="{BB962C8B-B14F-4D97-AF65-F5344CB8AC3E}">
        <p14:creationId xmlns:p14="http://schemas.microsoft.com/office/powerpoint/2010/main" val="1550446558"/>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536209"/>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S w Color">
    <p:spTree>
      <p:nvGrpSpPr>
        <p:cNvPr id="1" name=""/>
        <p:cNvGrpSpPr/>
        <p:nvPr/>
      </p:nvGrpSpPr>
      <p:grpSpPr>
        <a:xfrm>
          <a:off x="0" y="0"/>
          <a:ext cx="0" cy="0"/>
          <a:chOff x="0" y="0"/>
          <a:chExt cx="0" cy="0"/>
        </a:xfrm>
      </p:grpSpPr>
      <p:sp>
        <p:nvSpPr>
          <p:cNvPr id="4" name="Subtitle 2"/>
          <p:cNvSpPr txBox="1">
            <a:spLocks/>
          </p:cNvSpPr>
          <p:nvPr/>
        </p:nvSpPr>
        <p:spPr>
          <a:xfrm>
            <a:off x="1867149" y="1479550"/>
            <a:ext cx="20652889" cy="838200"/>
          </a:xfrm>
          <a:prstGeom prst="rect">
            <a:avLst/>
          </a:prstGeom>
        </p:spPr>
        <p:txBody>
          <a:bodyPr lIns="182648" tIns="91326" rIns="182648" bIns="91326">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endParaRPr lang="en-US" sz="2600"/>
          </a:p>
        </p:txBody>
      </p:sp>
      <p:sp>
        <p:nvSpPr>
          <p:cNvPr id="5" name="Subtitle 2"/>
          <p:cNvSpPr txBox="1">
            <a:spLocks/>
          </p:cNvSpPr>
          <p:nvPr/>
        </p:nvSpPr>
        <p:spPr>
          <a:xfrm>
            <a:off x="1867149" y="1479550"/>
            <a:ext cx="20652889" cy="838200"/>
          </a:xfrm>
          <a:prstGeom prst="rect">
            <a:avLst/>
          </a:prstGeom>
        </p:spPr>
        <p:txBody>
          <a:bodyPr lIns="182648" tIns="91326" rIns="182648" bIns="91326">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endParaRPr lang="en-US" sz="2600"/>
          </a:p>
        </p:txBody>
      </p:sp>
      <p:sp>
        <p:nvSpPr>
          <p:cNvPr id="11" name="Title 1"/>
          <p:cNvSpPr>
            <a:spLocks noGrp="1"/>
          </p:cNvSpPr>
          <p:nvPr>
            <p:ph type="ctrTitle"/>
          </p:nvPr>
        </p:nvSpPr>
        <p:spPr>
          <a:xfrm>
            <a:off x="1829038" y="567775"/>
            <a:ext cx="20729099" cy="1133518"/>
          </a:xfrm>
        </p:spPr>
        <p:txBody>
          <a:bodyPr>
            <a:noAutofit/>
          </a:bodyPr>
          <a:lstStyle/>
          <a:p>
            <a:r>
              <a:rPr lang="nl-NL"/>
              <a:t>Titelstijl van model bewerken</a:t>
            </a:r>
            <a:endParaRPr lang="en-US"/>
          </a:p>
        </p:txBody>
      </p:sp>
      <p:sp>
        <p:nvSpPr>
          <p:cNvPr id="15" name="Subtitle 2"/>
          <p:cNvSpPr>
            <a:spLocks noGrp="1"/>
          </p:cNvSpPr>
          <p:nvPr>
            <p:ph type="subTitle" idx="1"/>
          </p:nvPr>
        </p:nvSpPr>
        <p:spPr>
          <a:xfrm>
            <a:off x="1852919" y="1628433"/>
            <a:ext cx="20655937" cy="1075882"/>
          </a:xfrm>
        </p:spPr>
        <p:txBody>
          <a:bodyPr>
            <a:noAutofit/>
          </a:bodyPr>
          <a:lstStyle>
            <a:lvl1pPr>
              <a:defRPr sz="2600">
                <a:latin typeface=""/>
              </a:defRPr>
            </a:lvl1pPr>
          </a:lstStyle>
          <a:p>
            <a:r>
              <a:rPr lang="nl-NL"/>
              <a:t>Klik om de titelstijl van het model te bewerken</a:t>
            </a:r>
            <a:endParaRPr lang="en-US"/>
          </a:p>
        </p:txBody>
      </p:sp>
      <p:sp>
        <p:nvSpPr>
          <p:cNvPr id="6" name="Slide Number Placeholder 5"/>
          <p:cNvSpPr>
            <a:spLocks noGrp="1"/>
          </p:cNvSpPr>
          <p:nvPr>
            <p:ph type="sldNum" sz="quarter" idx="10"/>
          </p:nvPr>
        </p:nvSpPr>
        <p:spPr/>
        <p:txBody>
          <a:bodyPr/>
          <a:lstStyle>
            <a:lvl1pPr>
              <a:defRPr/>
            </a:lvl1pPr>
          </a:lstStyle>
          <a:p>
            <a:pPr>
              <a:defRPr/>
            </a:pPr>
            <a:fld id="{03590543-79F4-774E-9798-E89A4BFC845D}" type="slidenum">
              <a:rPr lang="en-US"/>
              <a:pPr>
                <a:defRPr/>
              </a:pPr>
              <a:t>‹nr.›</a:t>
            </a:fld>
            <a:endParaRPr lang="en-US"/>
          </a:p>
        </p:txBody>
      </p:sp>
    </p:spTree>
    <p:extLst>
      <p:ext uri="{BB962C8B-B14F-4D97-AF65-F5344CB8AC3E}">
        <p14:creationId xmlns:p14="http://schemas.microsoft.com/office/powerpoint/2010/main" val="417057313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fbeelding en teks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1E180A6-08CB-E841-9C5E-59A525C9E8AD}"/>
              </a:ext>
            </a:extLst>
          </p:cNvPr>
          <p:cNvSpPr>
            <a:spLocks noGrp="1"/>
          </p:cNvSpPr>
          <p:nvPr>
            <p:ph type="pic" sz="quarter" idx="10"/>
          </p:nvPr>
        </p:nvSpPr>
        <p:spPr>
          <a:xfrm>
            <a:off x="1" y="-130175"/>
            <a:ext cx="12403165" cy="13982702"/>
          </a:xfrm>
          <a:prstGeom prst="rect">
            <a:avLst/>
          </a:prstGeom>
          <a:noFill/>
        </p:spPr>
        <p:txBody>
          <a:bodyPr/>
          <a:lstStyle/>
          <a:p>
            <a:endParaRPr lang="en-NL"/>
          </a:p>
        </p:txBody>
      </p:sp>
      <p:sp>
        <p:nvSpPr>
          <p:cNvPr id="7" name="Slide Number Placeholder 5">
            <a:extLst>
              <a:ext uri="{FF2B5EF4-FFF2-40B4-BE49-F238E27FC236}">
                <a16:creationId xmlns:a16="http://schemas.microsoft.com/office/drawing/2014/main" id="{0038669C-0F06-5641-ABE6-B7B8231B05EC}"/>
              </a:ext>
            </a:extLst>
          </p:cNvPr>
          <p:cNvSpPr>
            <a:spLocks noGrp="1"/>
          </p:cNvSpPr>
          <p:nvPr>
            <p:ph type="sldNum" sz="quarter" idx="12"/>
          </p:nvPr>
        </p:nvSpPr>
        <p:spPr>
          <a:xfrm>
            <a:off x="22909552" y="12748317"/>
            <a:ext cx="825605" cy="555626"/>
          </a:xfrm>
          <a:prstGeom prst="rect">
            <a:avLst/>
          </a:prstGeom>
          <a:noFill/>
          <a:ln>
            <a:noFill/>
          </a:ln>
        </p:spPr>
        <p:txBody>
          <a:bodyPr/>
          <a:lstStyle>
            <a:lvl1pPr algn="r">
              <a:defRPr sz="1600" b="0" i="0">
                <a:solidFill>
                  <a:srgbClr val="3FA4A6"/>
                </a:solidFill>
                <a:latin typeface="Arial Narrow" panose="020B0604020202020204" pitchFamily="34" charset="0"/>
                <a:cs typeface="Arial Narrow" panose="020B0604020202020204" pitchFamily="34" charset="0"/>
              </a:defRPr>
            </a:lvl1pPr>
          </a:lstStyle>
          <a:p>
            <a:pPr>
              <a:defRPr/>
            </a:pPr>
            <a:fld id="{9F6E2E2E-546D-B044-B9FB-E0FF50AF13F5}" type="slidenum">
              <a:rPr lang="en-US" smtClean="0"/>
              <a:pPr>
                <a:defRPr/>
              </a:pPr>
              <a:t>‹nr.›</a:t>
            </a:fld>
            <a:endParaRPr lang="en-US"/>
          </a:p>
        </p:txBody>
      </p:sp>
      <p:sp>
        <p:nvSpPr>
          <p:cNvPr id="8" name="Tekstvak 5">
            <a:extLst>
              <a:ext uri="{FF2B5EF4-FFF2-40B4-BE49-F238E27FC236}">
                <a16:creationId xmlns:a16="http://schemas.microsoft.com/office/drawing/2014/main" id="{A557B410-A4B5-674E-891C-7C0FC2F5D94D}"/>
              </a:ext>
            </a:extLst>
          </p:cNvPr>
          <p:cNvSpPr txBox="1"/>
          <p:nvPr userDrawn="1"/>
        </p:nvSpPr>
        <p:spPr>
          <a:xfrm>
            <a:off x="13313393" y="4040241"/>
            <a:ext cx="9129163" cy="5635517"/>
          </a:xfrm>
          <a:prstGeom prst="rect">
            <a:avLst/>
          </a:prstGeom>
          <a:noFill/>
        </p:spPr>
        <p:txBody>
          <a:bodyPr wrap="square" rtlCol="0">
            <a:spAutoFit/>
          </a:bodyPr>
          <a:lstStyle/>
          <a:p>
            <a:pPr marL="685800" indent="-685800">
              <a:lnSpc>
                <a:spcPct val="130000"/>
              </a:lnSpc>
              <a:buFont typeface="+mj-lt"/>
              <a:buAutoNum type="arabicPeriod"/>
            </a:pPr>
            <a:r>
              <a:rPr lang="nl-NL" sz="2800" b="0" i="0" err="1">
                <a:solidFill>
                  <a:schemeClr val="bg1">
                    <a:lumMod val="75000"/>
                    <a:lumOff val="25000"/>
                  </a:schemeClr>
                </a:solidFill>
                <a:latin typeface="Arial" panose="020B0604020202020204" pitchFamily="34" charset="0"/>
                <a:cs typeface="Arial" panose="020B0604020202020204" pitchFamily="34" charset="0"/>
              </a:rPr>
              <a:t>Lorem</a:t>
            </a:r>
            <a:r>
              <a:rPr lang="nl-NL" sz="2800" b="0" i="0">
                <a:solidFill>
                  <a:schemeClr val="bg1">
                    <a:lumMod val="75000"/>
                    <a:lumOff val="25000"/>
                  </a:schemeClr>
                </a:solidFill>
                <a:latin typeface="Arial" panose="020B0604020202020204" pitchFamily="34" charset="0"/>
                <a:cs typeface="Arial" panose="020B0604020202020204" pitchFamily="34" charset="0"/>
              </a:rPr>
              <a:t> </a:t>
            </a:r>
            <a:r>
              <a:rPr lang="nl-NL" sz="2800" b="0" i="0" err="1">
                <a:solidFill>
                  <a:schemeClr val="bg1">
                    <a:lumMod val="75000"/>
                    <a:lumOff val="25000"/>
                  </a:schemeClr>
                </a:solidFill>
                <a:latin typeface="Arial" panose="020B0604020202020204" pitchFamily="34" charset="0"/>
                <a:cs typeface="Arial" panose="020B0604020202020204" pitchFamily="34" charset="0"/>
              </a:rPr>
              <a:t>ipsum</a:t>
            </a:r>
            <a:r>
              <a:rPr lang="nl-NL" sz="2800" b="0" i="0">
                <a:solidFill>
                  <a:schemeClr val="bg1">
                    <a:lumMod val="75000"/>
                    <a:lumOff val="25000"/>
                  </a:schemeClr>
                </a:solidFill>
                <a:latin typeface="Arial" panose="020B0604020202020204" pitchFamily="34" charset="0"/>
                <a:cs typeface="Arial" panose="020B0604020202020204" pitchFamily="34" charset="0"/>
              </a:rPr>
              <a:t> </a:t>
            </a:r>
            <a:r>
              <a:rPr lang="nl-NL" sz="2800" b="0" i="0" err="1">
                <a:solidFill>
                  <a:schemeClr val="bg1">
                    <a:lumMod val="75000"/>
                    <a:lumOff val="25000"/>
                  </a:schemeClr>
                </a:solidFill>
                <a:latin typeface="Arial" panose="020B0604020202020204" pitchFamily="34" charset="0"/>
                <a:cs typeface="Arial" panose="020B0604020202020204" pitchFamily="34" charset="0"/>
              </a:rPr>
              <a:t>dolor</a:t>
            </a:r>
            <a:r>
              <a:rPr lang="nl-NL" sz="2800" b="0" i="0">
                <a:solidFill>
                  <a:schemeClr val="bg1">
                    <a:lumMod val="75000"/>
                    <a:lumOff val="25000"/>
                  </a:schemeClr>
                </a:solidFill>
                <a:latin typeface="Arial" panose="020B0604020202020204" pitchFamily="34" charset="0"/>
                <a:cs typeface="Arial" panose="020B0604020202020204" pitchFamily="34" charset="0"/>
              </a:rPr>
              <a:t> </a:t>
            </a:r>
            <a:r>
              <a:rPr lang="nl-NL" sz="2800" b="0" i="0" err="1">
                <a:solidFill>
                  <a:schemeClr val="bg1">
                    <a:lumMod val="75000"/>
                    <a:lumOff val="25000"/>
                  </a:schemeClr>
                </a:solidFill>
                <a:latin typeface="Arial" panose="020B0604020202020204" pitchFamily="34" charset="0"/>
                <a:cs typeface="Arial" panose="020B0604020202020204" pitchFamily="34" charset="0"/>
              </a:rPr>
              <a:t>sit</a:t>
            </a:r>
            <a:r>
              <a:rPr lang="nl-NL" sz="2800" b="0" i="0">
                <a:solidFill>
                  <a:schemeClr val="bg1">
                    <a:lumMod val="75000"/>
                    <a:lumOff val="25000"/>
                  </a:schemeClr>
                </a:solidFill>
                <a:latin typeface="Arial" panose="020B0604020202020204" pitchFamily="34" charset="0"/>
                <a:cs typeface="Arial" panose="020B0604020202020204" pitchFamily="34" charset="0"/>
              </a:rPr>
              <a:t> </a:t>
            </a:r>
            <a:r>
              <a:rPr lang="nl-NL" sz="2800" b="0" i="0" err="1">
                <a:solidFill>
                  <a:schemeClr val="bg1">
                    <a:lumMod val="75000"/>
                    <a:lumOff val="25000"/>
                  </a:schemeClr>
                </a:solidFill>
                <a:latin typeface="Arial" panose="020B0604020202020204" pitchFamily="34" charset="0"/>
                <a:cs typeface="Arial" panose="020B0604020202020204" pitchFamily="34" charset="0"/>
              </a:rPr>
              <a:t>amet</a:t>
            </a:r>
            <a:r>
              <a:rPr lang="nl-NL" sz="2800" b="0" i="0">
                <a:solidFill>
                  <a:schemeClr val="bg1">
                    <a:lumMod val="75000"/>
                    <a:lumOff val="25000"/>
                  </a:schemeClr>
                </a:solidFill>
                <a:latin typeface="Arial" panose="020B0604020202020204" pitchFamily="34" charset="0"/>
                <a:cs typeface="Arial" panose="020B0604020202020204" pitchFamily="34" charset="0"/>
              </a:rPr>
              <a:t>, </a:t>
            </a:r>
            <a:r>
              <a:rPr lang="nl-NL" sz="2800" b="0" i="0" err="1">
                <a:solidFill>
                  <a:schemeClr val="bg1">
                    <a:lumMod val="75000"/>
                    <a:lumOff val="25000"/>
                  </a:schemeClr>
                </a:solidFill>
                <a:latin typeface="Arial" panose="020B0604020202020204" pitchFamily="34" charset="0"/>
                <a:cs typeface="Arial" panose="020B0604020202020204" pitchFamily="34" charset="0"/>
              </a:rPr>
              <a:t>pri</a:t>
            </a:r>
            <a:r>
              <a:rPr lang="nl-NL" sz="2800" b="0" i="0">
                <a:solidFill>
                  <a:schemeClr val="bg1">
                    <a:lumMod val="75000"/>
                    <a:lumOff val="25000"/>
                  </a:schemeClr>
                </a:solidFill>
                <a:latin typeface="Arial" panose="020B0604020202020204" pitchFamily="34" charset="0"/>
                <a:cs typeface="Arial" panose="020B0604020202020204" pitchFamily="34" charset="0"/>
              </a:rPr>
              <a:t> ut </a:t>
            </a:r>
            <a:r>
              <a:rPr lang="nl-NL" sz="2800" b="0" i="0" err="1">
                <a:solidFill>
                  <a:schemeClr val="bg1">
                    <a:lumMod val="75000"/>
                    <a:lumOff val="25000"/>
                  </a:schemeClr>
                </a:solidFill>
                <a:latin typeface="Arial" panose="020B0604020202020204" pitchFamily="34" charset="0"/>
                <a:cs typeface="Arial" panose="020B0604020202020204" pitchFamily="34" charset="0"/>
              </a:rPr>
              <a:t>sensibus</a:t>
            </a:r>
            <a:r>
              <a:rPr lang="nl-NL" sz="2800" b="0" i="0">
                <a:solidFill>
                  <a:schemeClr val="bg1">
                    <a:lumMod val="75000"/>
                    <a:lumOff val="25000"/>
                  </a:schemeClr>
                </a:solidFill>
                <a:latin typeface="Arial" panose="020B0604020202020204" pitchFamily="34" charset="0"/>
                <a:cs typeface="Arial" panose="020B0604020202020204" pitchFamily="34" charset="0"/>
              </a:rPr>
              <a:t> </a:t>
            </a:r>
            <a:r>
              <a:rPr lang="nl-NL" sz="2800" b="0" i="0" err="1">
                <a:solidFill>
                  <a:schemeClr val="bg1">
                    <a:lumMod val="75000"/>
                    <a:lumOff val="25000"/>
                  </a:schemeClr>
                </a:solidFill>
                <a:latin typeface="Arial" panose="020B0604020202020204" pitchFamily="34" charset="0"/>
                <a:cs typeface="Arial" panose="020B0604020202020204" pitchFamily="34" charset="0"/>
              </a:rPr>
              <a:t>interesset</a:t>
            </a:r>
            <a:r>
              <a:rPr lang="nl-NL" sz="2800" b="0" i="0">
                <a:solidFill>
                  <a:schemeClr val="bg1">
                    <a:lumMod val="75000"/>
                    <a:lumOff val="25000"/>
                  </a:schemeClr>
                </a:solidFill>
                <a:latin typeface="Arial" panose="020B0604020202020204" pitchFamily="34" charset="0"/>
                <a:cs typeface="Arial" panose="020B0604020202020204" pitchFamily="34" charset="0"/>
              </a:rPr>
              <a:t>, </a:t>
            </a:r>
            <a:r>
              <a:rPr lang="nl-NL" sz="2800" b="0" i="0" err="1">
                <a:solidFill>
                  <a:schemeClr val="bg1">
                    <a:lumMod val="75000"/>
                    <a:lumOff val="25000"/>
                  </a:schemeClr>
                </a:solidFill>
                <a:latin typeface="Arial" panose="020B0604020202020204" pitchFamily="34" charset="0"/>
                <a:cs typeface="Arial" panose="020B0604020202020204" pitchFamily="34" charset="0"/>
              </a:rPr>
              <a:t>quod</a:t>
            </a:r>
            <a:r>
              <a:rPr lang="nl-NL" sz="2800" b="0" i="0">
                <a:solidFill>
                  <a:schemeClr val="bg1">
                    <a:lumMod val="75000"/>
                    <a:lumOff val="25000"/>
                  </a:schemeClr>
                </a:solidFill>
                <a:latin typeface="Arial" panose="020B0604020202020204" pitchFamily="34" charset="0"/>
                <a:cs typeface="Arial" panose="020B0604020202020204" pitchFamily="34" charset="0"/>
              </a:rPr>
              <a:t> </a:t>
            </a:r>
            <a:r>
              <a:rPr lang="nl-NL" sz="2800" b="0" i="0" err="1">
                <a:solidFill>
                  <a:schemeClr val="bg1">
                    <a:lumMod val="75000"/>
                    <a:lumOff val="25000"/>
                  </a:schemeClr>
                </a:solidFill>
                <a:latin typeface="Arial" panose="020B0604020202020204" pitchFamily="34" charset="0"/>
                <a:cs typeface="Arial" panose="020B0604020202020204" pitchFamily="34" charset="0"/>
              </a:rPr>
              <a:t>ludus</a:t>
            </a:r>
            <a:r>
              <a:rPr lang="nl-NL" sz="2800" b="0" i="0">
                <a:solidFill>
                  <a:schemeClr val="bg1">
                    <a:lumMod val="75000"/>
                    <a:lumOff val="25000"/>
                  </a:schemeClr>
                </a:solidFill>
                <a:latin typeface="Arial" panose="020B0604020202020204" pitchFamily="34" charset="0"/>
                <a:cs typeface="Arial" panose="020B0604020202020204" pitchFamily="34" charset="0"/>
              </a:rPr>
              <a:t> </a:t>
            </a:r>
            <a:r>
              <a:rPr lang="nl-NL" sz="2800" b="0" i="0" err="1">
                <a:solidFill>
                  <a:schemeClr val="bg1">
                    <a:lumMod val="75000"/>
                    <a:lumOff val="25000"/>
                  </a:schemeClr>
                </a:solidFill>
                <a:latin typeface="Arial" panose="020B0604020202020204" pitchFamily="34" charset="0"/>
                <a:cs typeface="Arial" panose="020B0604020202020204" pitchFamily="34" charset="0"/>
              </a:rPr>
              <a:t>ridens</a:t>
            </a:r>
            <a:r>
              <a:rPr lang="nl-NL" sz="2800" b="0" i="0">
                <a:solidFill>
                  <a:schemeClr val="bg1">
                    <a:lumMod val="75000"/>
                    <a:lumOff val="25000"/>
                  </a:schemeClr>
                </a:solidFill>
                <a:latin typeface="Arial" panose="020B0604020202020204" pitchFamily="34" charset="0"/>
                <a:cs typeface="Arial" panose="020B0604020202020204" pitchFamily="34" charset="0"/>
              </a:rPr>
              <a:t> </a:t>
            </a:r>
            <a:r>
              <a:rPr lang="nl-NL" sz="2800" b="0" i="0" err="1">
                <a:solidFill>
                  <a:schemeClr val="bg1">
                    <a:lumMod val="75000"/>
                    <a:lumOff val="25000"/>
                  </a:schemeClr>
                </a:solidFill>
                <a:latin typeface="Arial" panose="020B0604020202020204" pitchFamily="34" charset="0"/>
                <a:cs typeface="Arial" panose="020B0604020202020204" pitchFamily="34" charset="0"/>
              </a:rPr>
              <a:t>cu</a:t>
            </a:r>
            <a:r>
              <a:rPr lang="nl-NL" sz="2800" b="0" i="0">
                <a:solidFill>
                  <a:schemeClr val="bg1">
                    <a:lumMod val="75000"/>
                    <a:lumOff val="25000"/>
                  </a:schemeClr>
                </a:solidFill>
                <a:latin typeface="Arial" panose="020B0604020202020204" pitchFamily="34" charset="0"/>
                <a:cs typeface="Arial" panose="020B0604020202020204" pitchFamily="34" charset="0"/>
              </a:rPr>
              <a:t> per. </a:t>
            </a:r>
            <a:endParaRPr lang="bg-BG" sz="2800" b="0" i="0">
              <a:solidFill>
                <a:schemeClr val="bg1">
                  <a:lumMod val="75000"/>
                  <a:lumOff val="25000"/>
                </a:schemeClr>
              </a:solidFill>
              <a:latin typeface="Arial" panose="020B0604020202020204" pitchFamily="34" charset="0"/>
              <a:cs typeface="Arial" panose="020B0604020202020204" pitchFamily="34" charset="0"/>
            </a:endParaRPr>
          </a:p>
          <a:p>
            <a:pPr marL="685800" indent="-685800">
              <a:lnSpc>
                <a:spcPct val="130000"/>
              </a:lnSpc>
              <a:buFont typeface="+mj-lt"/>
              <a:buAutoNum type="arabicPeriod"/>
            </a:pPr>
            <a:endParaRPr lang="bg-BG" sz="2800" b="0" i="0">
              <a:solidFill>
                <a:schemeClr val="bg1">
                  <a:lumMod val="75000"/>
                  <a:lumOff val="25000"/>
                </a:schemeClr>
              </a:solidFill>
              <a:latin typeface="Arial" panose="020B0604020202020204" pitchFamily="34" charset="0"/>
              <a:cs typeface="Arial" panose="020B0604020202020204" pitchFamily="34" charset="0"/>
            </a:endParaRPr>
          </a:p>
          <a:p>
            <a:pPr marL="685800" indent="-685800">
              <a:lnSpc>
                <a:spcPct val="130000"/>
              </a:lnSpc>
              <a:buFont typeface="+mj-lt"/>
              <a:buAutoNum type="arabicPeriod"/>
            </a:pPr>
            <a:r>
              <a:rPr lang="nl-NL" sz="2800" b="0" i="0" err="1">
                <a:solidFill>
                  <a:schemeClr val="bg1">
                    <a:lumMod val="75000"/>
                    <a:lumOff val="25000"/>
                  </a:schemeClr>
                </a:solidFill>
                <a:latin typeface="Arial" panose="020B0604020202020204" pitchFamily="34" charset="0"/>
                <a:cs typeface="Arial" panose="020B0604020202020204" pitchFamily="34" charset="0"/>
              </a:rPr>
              <a:t>Choro</a:t>
            </a:r>
            <a:r>
              <a:rPr lang="nl-NL" sz="2800" b="0" i="0">
                <a:solidFill>
                  <a:schemeClr val="bg1">
                    <a:lumMod val="75000"/>
                    <a:lumOff val="25000"/>
                  </a:schemeClr>
                </a:solidFill>
                <a:latin typeface="Arial" panose="020B0604020202020204" pitchFamily="34" charset="0"/>
                <a:cs typeface="Arial" panose="020B0604020202020204" pitchFamily="34" charset="0"/>
              </a:rPr>
              <a:t> </a:t>
            </a:r>
            <a:r>
              <a:rPr lang="nl-NL" sz="2800" b="0" i="0" err="1">
                <a:solidFill>
                  <a:schemeClr val="bg1">
                    <a:lumMod val="75000"/>
                    <a:lumOff val="25000"/>
                  </a:schemeClr>
                </a:solidFill>
                <a:latin typeface="Arial" panose="020B0604020202020204" pitchFamily="34" charset="0"/>
                <a:cs typeface="Arial" panose="020B0604020202020204" pitchFamily="34" charset="0"/>
              </a:rPr>
              <a:t>docendi</a:t>
            </a:r>
            <a:r>
              <a:rPr lang="nl-NL" sz="2800" b="0" i="0">
                <a:solidFill>
                  <a:schemeClr val="bg1">
                    <a:lumMod val="75000"/>
                    <a:lumOff val="25000"/>
                  </a:schemeClr>
                </a:solidFill>
                <a:latin typeface="Arial" panose="020B0604020202020204" pitchFamily="34" charset="0"/>
                <a:cs typeface="Arial" panose="020B0604020202020204" pitchFamily="34" charset="0"/>
              </a:rPr>
              <a:t> </a:t>
            </a:r>
            <a:r>
              <a:rPr lang="nl-NL" sz="2800" b="0" i="0" err="1">
                <a:solidFill>
                  <a:schemeClr val="bg1">
                    <a:lumMod val="75000"/>
                    <a:lumOff val="25000"/>
                  </a:schemeClr>
                </a:solidFill>
                <a:latin typeface="Arial" panose="020B0604020202020204" pitchFamily="34" charset="0"/>
                <a:cs typeface="Arial" panose="020B0604020202020204" pitchFamily="34" charset="0"/>
              </a:rPr>
              <a:t>antiopam</a:t>
            </a:r>
            <a:r>
              <a:rPr lang="nl-NL" sz="2800" b="0" i="0">
                <a:solidFill>
                  <a:schemeClr val="bg1">
                    <a:lumMod val="75000"/>
                    <a:lumOff val="25000"/>
                  </a:schemeClr>
                </a:solidFill>
                <a:latin typeface="Arial" panose="020B0604020202020204" pitchFamily="34" charset="0"/>
                <a:cs typeface="Arial" panose="020B0604020202020204" pitchFamily="34" charset="0"/>
              </a:rPr>
              <a:t> et </a:t>
            </a:r>
            <a:r>
              <a:rPr lang="nl-NL" sz="2800" b="0" i="0" err="1">
                <a:solidFill>
                  <a:schemeClr val="bg1">
                    <a:lumMod val="75000"/>
                    <a:lumOff val="25000"/>
                  </a:schemeClr>
                </a:solidFill>
                <a:latin typeface="Arial" panose="020B0604020202020204" pitchFamily="34" charset="0"/>
                <a:cs typeface="Arial" panose="020B0604020202020204" pitchFamily="34" charset="0"/>
              </a:rPr>
              <a:t>nec</a:t>
            </a:r>
            <a:r>
              <a:rPr lang="nl-NL" sz="2800" b="0" i="0">
                <a:solidFill>
                  <a:schemeClr val="bg1">
                    <a:lumMod val="75000"/>
                    <a:lumOff val="25000"/>
                  </a:schemeClr>
                </a:solidFill>
                <a:latin typeface="Arial" panose="020B0604020202020204" pitchFamily="34" charset="0"/>
                <a:cs typeface="Arial" panose="020B0604020202020204" pitchFamily="34" charset="0"/>
              </a:rPr>
              <a:t>, </a:t>
            </a:r>
            <a:r>
              <a:rPr lang="nl-NL" sz="2800" b="0" i="0" err="1">
                <a:solidFill>
                  <a:schemeClr val="bg1">
                    <a:lumMod val="75000"/>
                    <a:lumOff val="25000"/>
                  </a:schemeClr>
                </a:solidFill>
                <a:latin typeface="Arial" panose="020B0604020202020204" pitchFamily="34" charset="0"/>
                <a:cs typeface="Arial" panose="020B0604020202020204" pitchFamily="34" charset="0"/>
              </a:rPr>
              <a:t>sit</a:t>
            </a:r>
            <a:r>
              <a:rPr lang="nl-NL" sz="2800" b="0" i="0">
                <a:solidFill>
                  <a:schemeClr val="bg1">
                    <a:lumMod val="75000"/>
                    <a:lumOff val="25000"/>
                  </a:schemeClr>
                </a:solidFill>
                <a:latin typeface="Arial" panose="020B0604020202020204" pitchFamily="34" charset="0"/>
                <a:cs typeface="Arial" panose="020B0604020202020204" pitchFamily="34" charset="0"/>
              </a:rPr>
              <a:t> ei </a:t>
            </a:r>
            <a:r>
              <a:rPr lang="nl-NL" sz="2800" b="0" i="0" err="1">
                <a:solidFill>
                  <a:schemeClr val="bg1">
                    <a:lumMod val="75000"/>
                    <a:lumOff val="25000"/>
                  </a:schemeClr>
                </a:solidFill>
                <a:latin typeface="Arial" panose="020B0604020202020204" pitchFamily="34" charset="0"/>
                <a:cs typeface="Arial" panose="020B0604020202020204" pitchFamily="34" charset="0"/>
              </a:rPr>
              <a:t>saepe</a:t>
            </a:r>
            <a:r>
              <a:rPr lang="nl-NL" sz="2800" b="0" i="0">
                <a:solidFill>
                  <a:schemeClr val="bg1">
                    <a:lumMod val="75000"/>
                    <a:lumOff val="25000"/>
                  </a:schemeClr>
                </a:solidFill>
                <a:latin typeface="Arial" panose="020B0604020202020204" pitchFamily="34" charset="0"/>
                <a:cs typeface="Arial" panose="020B0604020202020204" pitchFamily="34" charset="0"/>
              </a:rPr>
              <a:t> </a:t>
            </a:r>
            <a:r>
              <a:rPr lang="nl-NL" sz="2800" b="0" i="0" err="1">
                <a:solidFill>
                  <a:schemeClr val="bg1">
                    <a:lumMod val="75000"/>
                    <a:lumOff val="25000"/>
                  </a:schemeClr>
                </a:solidFill>
                <a:latin typeface="Arial" panose="020B0604020202020204" pitchFamily="34" charset="0"/>
                <a:cs typeface="Arial" panose="020B0604020202020204" pitchFamily="34" charset="0"/>
              </a:rPr>
              <a:t>explicari</a:t>
            </a:r>
            <a:r>
              <a:rPr lang="nl-NL" sz="2800" b="0" i="0">
                <a:solidFill>
                  <a:schemeClr val="bg1">
                    <a:lumMod val="75000"/>
                    <a:lumOff val="25000"/>
                  </a:schemeClr>
                </a:solidFill>
                <a:latin typeface="Arial" panose="020B0604020202020204" pitchFamily="34" charset="0"/>
                <a:cs typeface="Arial" panose="020B0604020202020204" pitchFamily="34" charset="0"/>
              </a:rPr>
              <a:t> </a:t>
            </a:r>
            <a:r>
              <a:rPr lang="nl-NL" sz="2800" b="0" i="0" err="1">
                <a:solidFill>
                  <a:schemeClr val="bg1">
                    <a:lumMod val="75000"/>
                    <a:lumOff val="25000"/>
                  </a:schemeClr>
                </a:solidFill>
                <a:latin typeface="Arial" panose="020B0604020202020204" pitchFamily="34" charset="0"/>
                <a:cs typeface="Arial" panose="020B0604020202020204" pitchFamily="34" charset="0"/>
              </a:rPr>
              <a:t>rationibus</a:t>
            </a:r>
            <a:r>
              <a:rPr lang="nl-NL" sz="2800" b="0" i="0">
                <a:solidFill>
                  <a:schemeClr val="bg1">
                    <a:lumMod val="75000"/>
                    <a:lumOff val="25000"/>
                  </a:schemeClr>
                </a:solidFill>
                <a:latin typeface="Arial" panose="020B0604020202020204" pitchFamily="34" charset="0"/>
                <a:cs typeface="Arial" panose="020B0604020202020204" pitchFamily="34" charset="0"/>
              </a:rPr>
              <a:t>. Et </a:t>
            </a:r>
            <a:r>
              <a:rPr lang="nl-NL" sz="2800" b="0" i="0" err="1">
                <a:solidFill>
                  <a:schemeClr val="bg1">
                    <a:lumMod val="75000"/>
                    <a:lumOff val="25000"/>
                  </a:schemeClr>
                </a:solidFill>
                <a:latin typeface="Arial" panose="020B0604020202020204" pitchFamily="34" charset="0"/>
                <a:cs typeface="Arial" panose="020B0604020202020204" pitchFamily="34" charset="0"/>
              </a:rPr>
              <a:t>lorem</a:t>
            </a:r>
            <a:r>
              <a:rPr lang="nl-NL" sz="2800" b="0" i="0">
                <a:solidFill>
                  <a:schemeClr val="bg1">
                    <a:lumMod val="75000"/>
                    <a:lumOff val="25000"/>
                  </a:schemeClr>
                </a:solidFill>
                <a:latin typeface="Arial" panose="020B0604020202020204" pitchFamily="34" charset="0"/>
                <a:cs typeface="Arial" panose="020B0604020202020204" pitchFamily="34" charset="0"/>
              </a:rPr>
              <a:t> </a:t>
            </a:r>
            <a:r>
              <a:rPr lang="nl-NL" sz="2800" b="0" i="0" err="1">
                <a:solidFill>
                  <a:schemeClr val="bg1">
                    <a:lumMod val="75000"/>
                    <a:lumOff val="25000"/>
                  </a:schemeClr>
                </a:solidFill>
                <a:latin typeface="Arial" panose="020B0604020202020204" pitchFamily="34" charset="0"/>
                <a:cs typeface="Arial" panose="020B0604020202020204" pitchFamily="34" charset="0"/>
              </a:rPr>
              <a:t>eirmod</a:t>
            </a:r>
            <a:r>
              <a:rPr lang="nl-NL" sz="2800" b="0" i="0">
                <a:solidFill>
                  <a:schemeClr val="bg1">
                    <a:lumMod val="75000"/>
                    <a:lumOff val="25000"/>
                  </a:schemeClr>
                </a:solidFill>
                <a:latin typeface="Arial" panose="020B0604020202020204" pitchFamily="34" charset="0"/>
                <a:cs typeface="Arial" panose="020B0604020202020204" pitchFamily="34" charset="0"/>
              </a:rPr>
              <a:t> </a:t>
            </a:r>
            <a:r>
              <a:rPr lang="nl-NL" sz="2800" b="0" i="0" err="1">
                <a:solidFill>
                  <a:schemeClr val="bg1">
                    <a:lumMod val="75000"/>
                    <a:lumOff val="25000"/>
                  </a:schemeClr>
                </a:solidFill>
                <a:latin typeface="Arial" panose="020B0604020202020204" pitchFamily="34" charset="0"/>
                <a:cs typeface="Arial" panose="020B0604020202020204" pitchFamily="34" charset="0"/>
              </a:rPr>
              <a:t>aliquip</a:t>
            </a:r>
            <a:r>
              <a:rPr lang="nl-NL" sz="2800" b="0" i="0">
                <a:solidFill>
                  <a:schemeClr val="bg1">
                    <a:lumMod val="75000"/>
                    <a:lumOff val="25000"/>
                  </a:schemeClr>
                </a:solidFill>
                <a:latin typeface="Arial" panose="020B0604020202020204" pitchFamily="34" charset="0"/>
                <a:cs typeface="Arial" panose="020B0604020202020204" pitchFamily="34" charset="0"/>
              </a:rPr>
              <a:t> </a:t>
            </a:r>
            <a:r>
              <a:rPr lang="nl-NL" sz="2800" b="0" i="0" err="1">
                <a:solidFill>
                  <a:schemeClr val="bg1">
                    <a:lumMod val="75000"/>
                    <a:lumOff val="25000"/>
                  </a:schemeClr>
                </a:solidFill>
                <a:latin typeface="Arial" panose="020B0604020202020204" pitchFamily="34" charset="0"/>
                <a:cs typeface="Arial" panose="020B0604020202020204" pitchFamily="34" charset="0"/>
              </a:rPr>
              <a:t>mea</a:t>
            </a:r>
            <a:r>
              <a:rPr lang="nl-NL" sz="2800" b="0" i="0">
                <a:solidFill>
                  <a:schemeClr val="bg1">
                    <a:lumMod val="75000"/>
                    <a:lumOff val="25000"/>
                  </a:schemeClr>
                </a:solidFill>
                <a:latin typeface="Arial" panose="020B0604020202020204" pitchFamily="34" charset="0"/>
                <a:cs typeface="Arial" panose="020B0604020202020204" pitchFamily="34" charset="0"/>
              </a:rPr>
              <a:t>, </a:t>
            </a:r>
            <a:r>
              <a:rPr lang="nl-NL" sz="2800" b="0" i="0" err="1">
                <a:solidFill>
                  <a:schemeClr val="bg1">
                    <a:lumMod val="75000"/>
                    <a:lumOff val="25000"/>
                  </a:schemeClr>
                </a:solidFill>
                <a:latin typeface="Arial" panose="020B0604020202020204" pitchFamily="34" charset="0"/>
                <a:cs typeface="Arial" panose="020B0604020202020204" pitchFamily="34" charset="0"/>
              </a:rPr>
              <a:t>postea</a:t>
            </a:r>
            <a:r>
              <a:rPr lang="nl-NL" sz="2800" b="0" i="0">
                <a:solidFill>
                  <a:schemeClr val="bg1">
                    <a:lumMod val="75000"/>
                    <a:lumOff val="25000"/>
                  </a:schemeClr>
                </a:solidFill>
                <a:latin typeface="Arial" panose="020B0604020202020204" pitchFamily="34" charset="0"/>
                <a:cs typeface="Arial" panose="020B0604020202020204" pitchFamily="34" charset="0"/>
              </a:rPr>
              <a:t> </a:t>
            </a:r>
            <a:r>
              <a:rPr lang="nl-NL" sz="2800" b="0" i="0" err="1">
                <a:solidFill>
                  <a:schemeClr val="bg1">
                    <a:lumMod val="75000"/>
                    <a:lumOff val="25000"/>
                  </a:schemeClr>
                </a:solidFill>
                <a:latin typeface="Arial" panose="020B0604020202020204" pitchFamily="34" charset="0"/>
                <a:cs typeface="Arial" panose="020B0604020202020204" pitchFamily="34" charset="0"/>
              </a:rPr>
              <a:t>efficiendi</a:t>
            </a:r>
            <a:r>
              <a:rPr lang="nl-NL" sz="2800" b="0" i="0">
                <a:solidFill>
                  <a:schemeClr val="bg1">
                    <a:lumMod val="75000"/>
                    <a:lumOff val="25000"/>
                  </a:schemeClr>
                </a:solidFill>
                <a:latin typeface="Arial" panose="020B0604020202020204" pitchFamily="34" charset="0"/>
                <a:cs typeface="Arial" panose="020B0604020202020204" pitchFamily="34" charset="0"/>
              </a:rPr>
              <a:t> ut </a:t>
            </a:r>
            <a:r>
              <a:rPr lang="nl-NL" sz="2800" b="0" i="0" err="1">
                <a:solidFill>
                  <a:schemeClr val="bg1">
                    <a:lumMod val="75000"/>
                    <a:lumOff val="25000"/>
                  </a:schemeClr>
                </a:solidFill>
                <a:latin typeface="Arial" panose="020B0604020202020204" pitchFamily="34" charset="0"/>
                <a:cs typeface="Arial" panose="020B0604020202020204" pitchFamily="34" charset="0"/>
              </a:rPr>
              <a:t>eos</a:t>
            </a:r>
            <a:r>
              <a:rPr lang="nl-NL" sz="2800" b="0" i="0">
                <a:solidFill>
                  <a:schemeClr val="bg1">
                    <a:lumMod val="75000"/>
                    <a:lumOff val="25000"/>
                  </a:schemeClr>
                </a:solidFill>
                <a:latin typeface="Arial" panose="020B0604020202020204" pitchFamily="34" charset="0"/>
                <a:cs typeface="Arial" panose="020B0604020202020204" pitchFamily="34" charset="0"/>
              </a:rPr>
              <a:t>.</a:t>
            </a:r>
            <a:endParaRPr lang="bg-BG" sz="2800" b="0" i="0">
              <a:solidFill>
                <a:schemeClr val="bg1">
                  <a:lumMod val="75000"/>
                  <a:lumOff val="25000"/>
                </a:schemeClr>
              </a:solidFill>
              <a:latin typeface="Arial" panose="020B0604020202020204" pitchFamily="34" charset="0"/>
              <a:cs typeface="Arial" panose="020B0604020202020204" pitchFamily="34" charset="0"/>
            </a:endParaRPr>
          </a:p>
          <a:p>
            <a:pPr marL="685800" indent="-685800">
              <a:lnSpc>
                <a:spcPct val="130000"/>
              </a:lnSpc>
              <a:buFont typeface="+mj-lt"/>
              <a:buAutoNum type="arabicPeriod"/>
            </a:pPr>
            <a:endParaRPr lang="bg-BG" sz="2800" b="0" i="0">
              <a:solidFill>
                <a:schemeClr val="bg1">
                  <a:lumMod val="75000"/>
                  <a:lumOff val="25000"/>
                </a:schemeClr>
              </a:solidFill>
              <a:latin typeface="Arial" panose="020B0604020202020204" pitchFamily="34" charset="0"/>
              <a:cs typeface="Arial" panose="020B0604020202020204" pitchFamily="34" charset="0"/>
            </a:endParaRPr>
          </a:p>
          <a:p>
            <a:pPr marL="685800" indent="-685800">
              <a:lnSpc>
                <a:spcPct val="130000"/>
              </a:lnSpc>
              <a:buFont typeface="+mj-lt"/>
              <a:buAutoNum type="arabicPeriod"/>
            </a:pPr>
            <a:r>
              <a:rPr lang="nl-NL" sz="2800" b="0" i="0">
                <a:solidFill>
                  <a:schemeClr val="bg1">
                    <a:lumMod val="75000"/>
                    <a:lumOff val="25000"/>
                  </a:schemeClr>
                </a:solidFill>
                <a:latin typeface="Arial" panose="020B0604020202020204" pitchFamily="34" charset="0"/>
                <a:cs typeface="Arial" panose="020B0604020202020204" pitchFamily="34" charset="0"/>
              </a:rPr>
              <a:t> An </a:t>
            </a:r>
            <a:r>
              <a:rPr lang="nl-NL" sz="2800" b="0" i="0" err="1">
                <a:solidFill>
                  <a:schemeClr val="bg1">
                    <a:lumMod val="75000"/>
                    <a:lumOff val="25000"/>
                  </a:schemeClr>
                </a:solidFill>
                <a:latin typeface="Arial" panose="020B0604020202020204" pitchFamily="34" charset="0"/>
                <a:cs typeface="Arial" panose="020B0604020202020204" pitchFamily="34" charset="0"/>
              </a:rPr>
              <a:t>mel</a:t>
            </a:r>
            <a:r>
              <a:rPr lang="nl-NL" sz="2800" b="0" i="0">
                <a:solidFill>
                  <a:schemeClr val="bg1">
                    <a:lumMod val="75000"/>
                    <a:lumOff val="25000"/>
                  </a:schemeClr>
                </a:solidFill>
                <a:latin typeface="Arial" panose="020B0604020202020204" pitchFamily="34" charset="0"/>
                <a:cs typeface="Arial" panose="020B0604020202020204" pitchFamily="34" charset="0"/>
              </a:rPr>
              <a:t> </a:t>
            </a:r>
            <a:r>
              <a:rPr lang="nl-NL" sz="2800" b="0" i="0" err="1">
                <a:solidFill>
                  <a:schemeClr val="bg1">
                    <a:lumMod val="75000"/>
                    <a:lumOff val="25000"/>
                  </a:schemeClr>
                </a:solidFill>
                <a:latin typeface="Arial" panose="020B0604020202020204" pitchFamily="34" charset="0"/>
                <a:cs typeface="Arial" panose="020B0604020202020204" pitchFamily="34" charset="0"/>
              </a:rPr>
              <a:t>inani</a:t>
            </a:r>
            <a:r>
              <a:rPr lang="nl-NL" sz="2800" b="0" i="0">
                <a:solidFill>
                  <a:schemeClr val="bg1">
                    <a:lumMod val="75000"/>
                    <a:lumOff val="25000"/>
                  </a:schemeClr>
                </a:solidFill>
                <a:latin typeface="Arial" panose="020B0604020202020204" pitchFamily="34" charset="0"/>
                <a:cs typeface="Arial" panose="020B0604020202020204" pitchFamily="34" charset="0"/>
              </a:rPr>
              <a:t> </a:t>
            </a:r>
            <a:r>
              <a:rPr lang="nl-NL" sz="2800" b="0" i="0" err="1">
                <a:solidFill>
                  <a:schemeClr val="bg1">
                    <a:lumMod val="75000"/>
                    <a:lumOff val="25000"/>
                  </a:schemeClr>
                </a:solidFill>
                <a:latin typeface="Arial" panose="020B0604020202020204" pitchFamily="34" charset="0"/>
                <a:cs typeface="Arial" panose="020B0604020202020204" pitchFamily="34" charset="0"/>
              </a:rPr>
              <a:t>atomorum</a:t>
            </a:r>
            <a:r>
              <a:rPr lang="nl-NL" sz="2800" b="0" i="0">
                <a:solidFill>
                  <a:schemeClr val="bg1">
                    <a:lumMod val="75000"/>
                    <a:lumOff val="25000"/>
                  </a:schemeClr>
                </a:solidFill>
                <a:latin typeface="Arial" panose="020B0604020202020204" pitchFamily="34" charset="0"/>
                <a:cs typeface="Arial" panose="020B0604020202020204" pitchFamily="34" charset="0"/>
              </a:rPr>
              <a:t> </a:t>
            </a:r>
            <a:r>
              <a:rPr lang="nl-NL" sz="2800" b="0" i="0" err="1">
                <a:solidFill>
                  <a:schemeClr val="bg1">
                    <a:lumMod val="75000"/>
                    <a:lumOff val="25000"/>
                  </a:schemeClr>
                </a:solidFill>
                <a:latin typeface="Arial" panose="020B0604020202020204" pitchFamily="34" charset="0"/>
                <a:cs typeface="Arial" panose="020B0604020202020204" pitchFamily="34" charset="0"/>
              </a:rPr>
              <a:t>moderatius</a:t>
            </a:r>
            <a:r>
              <a:rPr lang="nl-NL" sz="2800" b="0" i="0">
                <a:solidFill>
                  <a:schemeClr val="bg1">
                    <a:lumMod val="75000"/>
                    <a:lumOff val="25000"/>
                  </a:schemeClr>
                </a:solidFill>
                <a:latin typeface="Arial" panose="020B0604020202020204" pitchFamily="34" charset="0"/>
                <a:cs typeface="Arial" panose="020B0604020202020204" pitchFamily="34" charset="0"/>
              </a:rPr>
              <a:t>, </a:t>
            </a:r>
            <a:r>
              <a:rPr lang="nl-NL" sz="2800" b="0" i="0" err="1">
                <a:solidFill>
                  <a:schemeClr val="bg1">
                    <a:lumMod val="75000"/>
                    <a:lumOff val="25000"/>
                  </a:schemeClr>
                </a:solidFill>
                <a:latin typeface="Arial" panose="020B0604020202020204" pitchFamily="34" charset="0"/>
                <a:cs typeface="Arial" panose="020B0604020202020204" pitchFamily="34" charset="0"/>
              </a:rPr>
              <a:t>eu</a:t>
            </a:r>
            <a:r>
              <a:rPr lang="nl-NL" sz="2800" b="0" i="0">
                <a:solidFill>
                  <a:schemeClr val="bg1">
                    <a:lumMod val="75000"/>
                    <a:lumOff val="25000"/>
                  </a:schemeClr>
                </a:solidFill>
                <a:latin typeface="Arial" panose="020B0604020202020204" pitchFamily="34" charset="0"/>
                <a:cs typeface="Arial" panose="020B0604020202020204" pitchFamily="34" charset="0"/>
              </a:rPr>
              <a:t> </a:t>
            </a:r>
            <a:r>
              <a:rPr lang="nl-NL" sz="2800" b="0" i="0" err="1">
                <a:solidFill>
                  <a:schemeClr val="bg1">
                    <a:lumMod val="75000"/>
                    <a:lumOff val="25000"/>
                  </a:schemeClr>
                </a:solidFill>
                <a:latin typeface="Arial" panose="020B0604020202020204" pitchFamily="34" charset="0"/>
                <a:cs typeface="Arial" panose="020B0604020202020204" pitchFamily="34" charset="0"/>
              </a:rPr>
              <a:t>minim</a:t>
            </a:r>
            <a:r>
              <a:rPr lang="nl-NL" sz="2800" b="0" i="0">
                <a:solidFill>
                  <a:schemeClr val="bg1">
                    <a:lumMod val="75000"/>
                    <a:lumOff val="25000"/>
                  </a:schemeClr>
                </a:solidFill>
                <a:latin typeface="Arial" panose="020B0604020202020204" pitchFamily="34" charset="0"/>
                <a:cs typeface="Arial" panose="020B0604020202020204" pitchFamily="34" charset="0"/>
              </a:rPr>
              <a:t> </a:t>
            </a:r>
            <a:r>
              <a:rPr lang="nl-NL" sz="2800" b="0" i="0" err="1">
                <a:solidFill>
                  <a:schemeClr val="bg1">
                    <a:lumMod val="75000"/>
                    <a:lumOff val="25000"/>
                  </a:schemeClr>
                </a:solidFill>
                <a:latin typeface="Arial" panose="020B0604020202020204" pitchFamily="34" charset="0"/>
                <a:cs typeface="Arial" panose="020B0604020202020204" pitchFamily="34" charset="0"/>
              </a:rPr>
              <a:t>recusabo</a:t>
            </a:r>
            <a:r>
              <a:rPr lang="nl-NL" sz="2800" b="0" i="0">
                <a:solidFill>
                  <a:schemeClr val="bg1">
                    <a:lumMod val="75000"/>
                    <a:lumOff val="25000"/>
                  </a:schemeClr>
                </a:solidFill>
                <a:latin typeface="Arial" panose="020B0604020202020204" pitchFamily="34" charset="0"/>
                <a:cs typeface="Arial" panose="020B0604020202020204" pitchFamily="34" charset="0"/>
              </a:rPr>
              <a:t> </a:t>
            </a:r>
            <a:r>
              <a:rPr lang="nl-NL" sz="2800" b="0" i="0" err="1">
                <a:solidFill>
                  <a:schemeClr val="bg1">
                    <a:lumMod val="75000"/>
                    <a:lumOff val="25000"/>
                  </a:schemeClr>
                </a:solidFill>
                <a:latin typeface="Arial" panose="020B0604020202020204" pitchFamily="34" charset="0"/>
                <a:cs typeface="Arial" panose="020B0604020202020204" pitchFamily="34" charset="0"/>
              </a:rPr>
              <a:t>constituam</a:t>
            </a:r>
            <a:r>
              <a:rPr lang="nl-NL" sz="2800" b="0" i="0">
                <a:solidFill>
                  <a:schemeClr val="bg1">
                    <a:lumMod val="75000"/>
                    <a:lumOff val="25000"/>
                  </a:schemeClr>
                </a:solidFill>
                <a:latin typeface="Arial" panose="020B0604020202020204" pitchFamily="34" charset="0"/>
                <a:cs typeface="Arial" panose="020B0604020202020204" pitchFamily="34" charset="0"/>
              </a:rPr>
              <a:t> vel, cum ei </a:t>
            </a:r>
            <a:r>
              <a:rPr lang="nl-NL" sz="2800" b="0" i="0" err="1">
                <a:solidFill>
                  <a:schemeClr val="bg1">
                    <a:lumMod val="75000"/>
                    <a:lumOff val="25000"/>
                  </a:schemeClr>
                </a:solidFill>
                <a:latin typeface="Arial" panose="020B0604020202020204" pitchFamily="34" charset="0"/>
                <a:cs typeface="Arial" panose="020B0604020202020204" pitchFamily="34" charset="0"/>
              </a:rPr>
              <a:t>nonumy</a:t>
            </a:r>
            <a:r>
              <a:rPr lang="nl-NL" sz="2800" b="0" i="0">
                <a:solidFill>
                  <a:schemeClr val="bg1">
                    <a:lumMod val="75000"/>
                    <a:lumOff val="25000"/>
                  </a:schemeClr>
                </a:solidFill>
                <a:latin typeface="Arial" panose="020B0604020202020204" pitchFamily="34" charset="0"/>
                <a:cs typeface="Arial" panose="020B0604020202020204" pitchFamily="34" charset="0"/>
              </a:rPr>
              <a:t> </a:t>
            </a:r>
            <a:r>
              <a:rPr lang="nl-NL" sz="2800" b="0" i="0" err="1">
                <a:solidFill>
                  <a:schemeClr val="bg1">
                    <a:lumMod val="75000"/>
                    <a:lumOff val="25000"/>
                  </a:schemeClr>
                </a:solidFill>
                <a:latin typeface="Arial" panose="020B0604020202020204" pitchFamily="34" charset="0"/>
                <a:cs typeface="Arial" panose="020B0604020202020204" pitchFamily="34" charset="0"/>
              </a:rPr>
              <a:t>erroribus</a:t>
            </a:r>
            <a:r>
              <a:rPr lang="nl-NL" sz="2800" b="0" i="0">
                <a:solidFill>
                  <a:schemeClr val="bg1">
                    <a:lumMod val="75000"/>
                    <a:lumOff val="25000"/>
                  </a:schemeClr>
                </a:solidFill>
                <a:latin typeface="Arial" panose="020B0604020202020204" pitchFamily="34" charset="0"/>
                <a:cs typeface="Arial" panose="020B0604020202020204" pitchFamily="34" charset="0"/>
              </a:rPr>
              <a:t> </a:t>
            </a:r>
            <a:r>
              <a:rPr lang="nl-NL" sz="2800" b="0" i="0" err="1">
                <a:solidFill>
                  <a:schemeClr val="bg1">
                    <a:lumMod val="75000"/>
                    <a:lumOff val="25000"/>
                  </a:schemeClr>
                </a:solidFill>
                <a:latin typeface="Arial" panose="020B0604020202020204" pitchFamily="34" charset="0"/>
                <a:cs typeface="Arial" panose="020B0604020202020204" pitchFamily="34" charset="0"/>
              </a:rPr>
              <a:t>splendide</a:t>
            </a:r>
            <a:r>
              <a:rPr lang="nl-NL" sz="2800" b="0" i="0">
                <a:solidFill>
                  <a:schemeClr val="bg1">
                    <a:lumMod val="75000"/>
                    <a:lumOff val="2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899256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S No Color">
    <p:spTree>
      <p:nvGrpSpPr>
        <p:cNvPr id="1" name=""/>
        <p:cNvGrpSpPr/>
        <p:nvPr/>
      </p:nvGrpSpPr>
      <p:grpSpPr>
        <a:xfrm>
          <a:off x="0" y="0"/>
          <a:ext cx="0" cy="0"/>
          <a:chOff x="0" y="0"/>
          <a:chExt cx="0" cy="0"/>
        </a:xfrm>
      </p:grpSpPr>
      <p:sp>
        <p:nvSpPr>
          <p:cNvPr id="4" name="Subtitle 2"/>
          <p:cNvSpPr txBox="1">
            <a:spLocks/>
          </p:cNvSpPr>
          <p:nvPr/>
        </p:nvSpPr>
        <p:spPr>
          <a:xfrm>
            <a:off x="1867149" y="1479550"/>
            <a:ext cx="20652889" cy="838200"/>
          </a:xfrm>
          <a:prstGeom prst="rect">
            <a:avLst/>
          </a:prstGeom>
        </p:spPr>
        <p:txBody>
          <a:bodyPr lIns="182648" tIns="91326" rIns="182648" bIns="91326">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endParaRPr lang="en-US" sz="2600"/>
          </a:p>
        </p:txBody>
      </p:sp>
      <p:sp>
        <p:nvSpPr>
          <p:cNvPr id="5" name="Subtitle 2"/>
          <p:cNvSpPr txBox="1">
            <a:spLocks/>
          </p:cNvSpPr>
          <p:nvPr/>
        </p:nvSpPr>
        <p:spPr>
          <a:xfrm>
            <a:off x="1867149" y="1479550"/>
            <a:ext cx="20652889" cy="838200"/>
          </a:xfrm>
          <a:prstGeom prst="rect">
            <a:avLst/>
          </a:prstGeom>
        </p:spPr>
        <p:txBody>
          <a:bodyPr lIns="182648" tIns="91326" rIns="182648" bIns="91326">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endParaRPr lang="en-US" sz="2600"/>
          </a:p>
        </p:txBody>
      </p:sp>
      <p:sp>
        <p:nvSpPr>
          <p:cNvPr id="11" name="Title 1"/>
          <p:cNvSpPr>
            <a:spLocks noGrp="1"/>
          </p:cNvSpPr>
          <p:nvPr>
            <p:ph type="ctrTitle"/>
          </p:nvPr>
        </p:nvSpPr>
        <p:spPr>
          <a:xfrm>
            <a:off x="1829038" y="567775"/>
            <a:ext cx="20729099" cy="1133518"/>
          </a:xfrm>
        </p:spPr>
        <p:txBody>
          <a:bodyPr>
            <a:noAutofit/>
          </a:bodyPr>
          <a:lstStyle>
            <a:lvl1pPr>
              <a:defRPr>
                <a:latin typeface=""/>
              </a:defRPr>
            </a:lvl1pPr>
          </a:lstStyle>
          <a:p>
            <a:r>
              <a:rPr lang="nl-NL"/>
              <a:t>Titelstijl van model bewerken</a:t>
            </a:r>
            <a:endParaRPr lang="en-US"/>
          </a:p>
        </p:txBody>
      </p:sp>
      <p:sp>
        <p:nvSpPr>
          <p:cNvPr id="15" name="Subtitle 2"/>
          <p:cNvSpPr>
            <a:spLocks noGrp="1"/>
          </p:cNvSpPr>
          <p:nvPr>
            <p:ph type="subTitle" idx="1"/>
          </p:nvPr>
        </p:nvSpPr>
        <p:spPr>
          <a:xfrm>
            <a:off x="1852919" y="1706585"/>
            <a:ext cx="20655937" cy="1075882"/>
          </a:xfrm>
        </p:spPr>
        <p:txBody>
          <a:bodyPr>
            <a:noAutofit/>
          </a:bodyPr>
          <a:lstStyle>
            <a:lvl1pPr>
              <a:defRPr sz="2600">
                <a:latin typeface=""/>
              </a:defRPr>
            </a:lvl1pPr>
          </a:lstStyle>
          <a:p>
            <a:r>
              <a:rPr lang="nl-NL"/>
              <a:t>Klik om de titelstijl van het model te bewerken</a:t>
            </a:r>
            <a:endParaRPr lang="en-US"/>
          </a:p>
        </p:txBody>
      </p:sp>
      <p:sp>
        <p:nvSpPr>
          <p:cNvPr id="6" name="Slide Number Placeholder 5"/>
          <p:cNvSpPr>
            <a:spLocks noGrp="1"/>
          </p:cNvSpPr>
          <p:nvPr>
            <p:ph type="sldNum" sz="quarter" idx="10"/>
          </p:nvPr>
        </p:nvSpPr>
        <p:spPr/>
        <p:txBody>
          <a:bodyPr/>
          <a:lstStyle>
            <a:lvl1pPr>
              <a:defRPr/>
            </a:lvl1pPr>
          </a:lstStyle>
          <a:p>
            <a:pPr>
              <a:defRPr/>
            </a:pPr>
            <a:fld id="{86DC51D1-0851-E64C-A676-BC2CDF6CBC58}" type="slidenum">
              <a:rPr lang="en-US"/>
              <a:pPr>
                <a:defRPr/>
              </a:pPr>
              <a:t>‹nr.›</a:t>
            </a:fld>
            <a:endParaRPr lang="en-US"/>
          </a:p>
        </p:txBody>
      </p:sp>
    </p:spTree>
    <p:extLst>
      <p:ext uri="{BB962C8B-B14F-4D97-AF65-F5344CB8AC3E}">
        <p14:creationId xmlns:p14="http://schemas.microsoft.com/office/powerpoint/2010/main" val="3005605815"/>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Phone 6">
    <p:spTree>
      <p:nvGrpSpPr>
        <p:cNvPr id="1" name=""/>
        <p:cNvGrpSpPr/>
        <p:nvPr/>
      </p:nvGrpSpPr>
      <p:grpSpPr>
        <a:xfrm>
          <a:off x="0" y="0"/>
          <a:ext cx="0" cy="0"/>
          <a:chOff x="0" y="0"/>
          <a:chExt cx="0" cy="0"/>
        </a:xfrm>
      </p:grpSpPr>
      <p:sp>
        <p:nvSpPr>
          <p:cNvPr id="4" name="Subtitle 2"/>
          <p:cNvSpPr txBox="1">
            <a:spLocks/>
          </p:cNvSpPr>
          <p:nvPr/>
        </p:nvSpPr>
        <p:spPr>
          <a:xfrm>
            <a:off x="1867149" y="1479550"/>
            <a:ext cx="20652889" cy="838200"/>
          </a:xfrm>
          <a:prstGeom prst="rect">
            <a:avLst/>
          </a:prstGeom>
        </p:spPr>
        <p:txBody>
          <a:bodyPr lIns="182648" tIns="91326" rIns="182648" bIns="91326">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endParaRPr lang="en-US" sz="2600"/>
          </a:p>
        </p:txBody>
      </p:sp>
      <p:sp>
        <p:nvSpPr>
          <p:cNvPr id="5" name="Subtitle 2"/>
          <p:cNvSpPr txBox="1">
            <a:spLocks/>
          </p:cNvSpPr>
          <p:nvPr/>
        </p:nvSpPr>
        <p:spPr>
          <a:xfrm>
            <a:off x="1867149" y="1479550"/>
            <a:ext cx="20652889" cy="838200"/>
          </a:xfrm>
          <a:prstGeom prst="rect">
            <a:avLst/>
          </a:prstGeom>
        </p:spPr>
        <p:txBody>
          <a:bodyPr lIns="182648" tIns="91326" rIns="182648" bIns="91326">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endParaRPr lang="en-US" sz="2600"/>
          </a:p>
        </p:txBody>
      </p:sp>
      <p:sp>
        <p:nvSpPr>
          <p:cNvPr id="6" name="Rectangle 7"/>
          <p:cNvSpPr/>
          <p:nvPr/>
        </p:nvSpPr>
        <p:spPr>
          <a:xfrm>
            <a:off x="0" y="12411077"/>
            <a:ext cx="24387175" cy="13049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6792" tIns="38398" rIns="76792" bIns="38398" anchor="ctr"/>
          <a:lstStyle/>
          <a:p>
            <a:pPr algn="ctr" defTabSz="913214" fontAlgn="auto">
              <a:spcBef>
                <a:spcPts val="0"/>
              </a:spcBef>
              <a:spcAft>
                <a:spcPts val="0"/>
              </a:spcAft>
              <a:defRPr/>
            </a:pPr>
            <a:endParaRPr lang="en-US">
              <a:latin typeface="Open Sans Light"/>
            </a:endParaRPr>
          </a:p>
        </p:txBody>
      </p:sp>
      <p:sp>
        <p:nvSpPr>
          <p:cNvPr id="3" name="Picture Placeholder 2"/>
          <p:cNvSpPr>
            <a:spLocks noGrp="1"/>
          </p:cNvSpPr>
          <p:nvPr>
            <p:ph type="pic" sz="quarter" idx="13"/>
          </p:nvPr>
        </p:nvSpPr>
        <p:spPr>
          <a:xfrm>
            <a:off x="1865318" y="2641601"/>
            <a:ext cx="4891087" cy="8658794"/>
          </a:xfrm>
        </p:spPr>
        <p:txBody>
          <a:bodyPr rtlCol="0">
            <a:noAutofit/>
          </a:bodyPr>
          <a:lstStyle/>
          <a:p>
            <a:pPr lvl="0"/>
            <a:r>
              <a:rPr lang="nl-NL" noProof="0"/>
              <a:t>Sleep de afbeelding naar de tijdelijke aanduiding of klik op het pictogram als u een afbeelding wilt toevoegen</a:t>
            </a:r>
            <a:endParaRPr lang="en-US" noProof="0"/>
          </a:p>
        </p:txBody>
      </p:sp>
    </p:spTree>
    <p:extLst>
      <p:ext uri="{BB962C8B-B14F-4D97-AF65-F5344CB8AC3E}">
        <p14:creationId xmlns:p14="http://schemas.microsoft.com/office/powerpoint/2010/main" val="2923883493"/>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17" name="Picture Placeholder 12"/>
          <p:cNvSpPr>
            <a:spLocks noGrp="1"/>
          </p:cNvSpPr>
          <p:nvPr>
            <p:ph type="pic" sz="quarter" idx="14"/>
          </p:nvPr>
        </p:nvSpPr>
        <p:spPr>
          <a:xfrm>
            <a:off x="16426225" y="3706857"/>
            <a:ext cx="5882548" cy="7777030"/>
          </a:xfrm>
        </p:spPr>
        <p:txBody>
          <a:bodyPr rtlCol="0">
            <a:normAutofit/>
          </a:bodyPr>
          <a:lstStyle>
            <a:lvl1pPr>
              <a:defRPr sz="2400"/>
            </a:lvl1pPr>
          </a:lstStyle>
          <a:p>
            <a:pPr lvl="0"/>
            <a:r>
              <a:rPr lang="nl-NL" noProof="0"/>
              <a:t>Sleep de afbeelding naar de tijdelijke aanduiding of klik op het pictogram als u een afbeelding wilt toevoegen</a:t>
            </a:r>
            <a:endParaRPr lang="en-US" noProof="0"/>
          </a:p>
        </p:txBody>
      </p:sp>
      <p:sp>
        <p:nvSpPr>
          <p:cNvPr id="3" name="Slide Number Placeholder 5"/>
          <p:cNvSpPr>
            <a:spLocks noGrp="1"/>
          </p:cNvSpPr>
          <p:nvPr>
            <p:ph type="sldNum" sz="quarter" idx="15"/>
          </p:nvPr>
        </p:nvSpPr>
        <p:spPr/>
        <p:txBody>
          <a:bodyPr/>
          <a:lstStyle>
            <a:lvl1pPr>
              <a:defRPr/>
            </a:lvl1pPr>
          </a:lstStyle>
          <a:p>
            <a:pPr>
              <a:defRPr/>
            </a:pPr>
            <a:fld id="{AD5D1192-4B4C-C348-A3C4-A7904B3C9415}" type="slidenum">
              <a:rPr lang="en-US"/>
              <a:pPr>
                <a:defRPr/>
              </a:pPr>
              <a:t>‹nr.›</a:t>
            </a:fld>
            <a:endParaRPr lang="en-US"/>
          </a:p>
        </p:txBody>
      </p:sp>
    </p:spTree>
    <p:extLst>
      <p:ext uri="{BB962C8B-B14F-4D97-AF65-F5344CB8AC3E}">
        <p14:creationId xmlns:p14="http://schemas.microsoft.com/office/powerpoint/2010/main" val="3463169723"/>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Phone 6 White">
    <p:spTree>
      <p:nvGrpSpPr>
        <p:cNvPr id="1" name=""/>
        <p:cNvGrpSpPr/>
        <p:nvPr/>
      </p:nvGrpSpPr>
      <p:grpSpPr>
        <a:xfrm>
          <a:off x="0" y="0"/>
          <a:ext cx="0" cy="0"/>
          <a:chOff x="0" y="0"/>
          <a:chExt cx="0" cy="0"/>
        </a:xfrm>
      </p:grpSpPr>
      <p:sp>
        <p:nvSpPr>
          <p:cNvPr id="17" name="Picture Placeholder 12"/>
          <p:cNvSpPr>
            <a:spLocks noGrp="1"/>
          </p:cNvSpPr>
          <p:nvPr>
            <p:ph type="pic" sz="quarter" idx="14"/>
          </p:nvPr>
        </p:nvSpPr>
        <p:spPr>
          <a:xfrm>
            <a:off x="10102695" y="4239458"/>
            <a:ext cx="4181656" cy="7333648"/>
          </a:xfrm>
        </p:spPr>
        <p:txBody>
          <a:bodyPr rtlCol="0">
            <a:normAutofit/>
          </a:bodyPr>
          <a:lstStyle>
            <a:lvl1pPr>
              <a:defRPr sz="2400"/>
            </a:lvl1pPr>
          </a:lstStyle>
          <a:p>
            <a:pPr lvl="0"/>
            <a:r>
              <a:rPr lang="nl-NL" noProof="0"/>
              <a:t>Sleep de afbeelding naar de tijdelijke aanduiding of klik op het pictogram als u een afbeelding wilt toevoegen</a:t>
            </a:r>
            <a:endParaRPr lang="en-US" noProof="0"/>
          </a:p>
        </p:txBody>
      </p:sp>
      <p:sp>
        <p:nvSpPr>
          <p:cNvPr id="3" name="Slide Number Placeholder 5"/>
          <p:cNvSpPr>
            <a:spLocks noGrp="1"/>
          </p:cNvSpPr>
          <p:nvPr>
            <p:ph type="sldNum" sz="quarter" idx="15"/>
          </p:nvPr>
        </p:nvSpPr>
        <p:spPr/>
        <p:txBody>
          <a:bodyPr/>
          <a:lstStyle>
            <a:lvl1pPr>
              <a:defRPr/>
            </a:lvl1pPr>
          </a:lstStyle>
          <a:p>
            <a:pPr>
              <a:defRPr/>
            </a:pPr>
            <a:fld id="{A101E635-870E-A446-A103-BCF60CD2EB45}" type="slidenum">
              <a:rPr lang="en-US"/>
              <a:pPr>
                <a:defRPr/>
              </a:pPr>
              <a:t>‹nr.›</a:t>
            </a:fld>
            <a:endParaRPr lang="en-US"/>
          </a:p>
        </p:txBody>
      </p:sp>
    </p:spTree>
    <p:extLst>
      <p:ext uri="{BB962C8B-B14F-4D97-AF65-F5344CB8AC3E}">
        <p14:creationId xmlns:p14="http://schemas.microsoft.com/office/powerpoint/2010/main" val="235596042"/>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Pad Air">
    <p:spTree>
      <p:nvGrpSpPr>
        <p:cNvPr id="1" name=""/>
        <p:cNvGrpSpPr/>
        <p:nvPr/>
      </p:nvGrpSpPr>
      <p:grpSpPr>
        <a:xfrm>
          <a:off x="0" y="0"/>
          <a:ext cx="0" cy="0"/>
          <a:chOff x="0" y="0"/>
          <a:chExt cx="0" cy="0"/>
        </a:xfrm>
      </p:grpSpPr>
      <p:sp>
        <p:nvSpPr>
          <p:cNvPr id="5" name="Picture Placeholder 12"/>
          <p:cNvSpPr>
            <a:spLocks noGrp="1"/>
          </p:cNvSpPr>
          <p:nvPr>
            <p:ph type="pic" sz="quarter" idx="14"/>
          </p:nvPr>
        </p:nvSpPr>
        <p:spPr>
          <a:xfrm>
            <a:off x="8659453" y="4239461"/>
            <a:ext cx="6985291" cy="9729074"/>
          </a:xfrm>
        </p:spPr>
        <p:txBody>
          <a:bodyPr rtlCol="0">
            <a:normAutofit/>
          </a:bodyPr>
          <a:lstStyle>
            <a:lvl1pPr>
              <a:defRPr sz="2400"/>
            </a:lvl1pPr>
          </a:lstStyle>
          <a:p>
            <a:pPr lvl="0"/>
            <a:r>
              <a:rPr lang="nl-NL" noProof="0"/>
              <a:t>Sleep de afbeelding naar de tijdelijke aanduiding of klik op het pictogram als u een afbeelding wilt toevoegen</a:t>
            </a:r>
            <a:endParaRPr lang="en-US" noProof="0"/>
          </a:p>
        </p:txBody>
      </p:sp>
      <p:sp>
        <p:nvSpPr>
          <p:cNvPr id="3" name="Slide Number Placeholder 5"/>
          <p:cNvSpPr>
            <a:spLocks noGrp="1"/>
          </p:cNvSpPr>
          <p:nvPr>
            <p:ph type="sldNum" sz="quarter" idx="15"/>
          </p:nvPr>
        </p:nvSpPr>
        <p:spPr/>
        <p:txBody>
          <a:bodyPr/>
          <a:lstStyle>
            <a:lvl1pPr>
              <a:defRPr/>
            </a:lvl1pPr>
          </a:lstStyle>
          <a:p>
            <a:pPr>
              <a:defRPr/>
            </a:pPr>
            <a:fld id="{FB508BDB-E5DF-0B43-A9DC-BB175D6A4B3F}" type="slidenum">
              <a:rPr lang="en-US"/>
              <a:pPr>
                <a:defRPr/>
              </a:pPr>
              <a:t>‹nr.›</a:t>
            </a:fld>
            <a:endParaRPr lang="en-US"/>
          </a:p>
        </p:txBody>
      </p:sp>
    </p:spTree>
    <p:extLst>
      <p:ext uri="{BB962C8B-B14F-4D97-AF65-F5344CB8AC3E}">
        <p14:creationId xmlns:p14="http://schemas.microsoft.com/office/powerpoint/2010/main" val="1100267433"/>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acbook">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8216901" y="3779841"/>
            <a:ext cx="7918449" cy="4987926"/>
          </a:xfrm>
        </p:spPr>
        <p:txBody>
          <a:bodyPr rtlCol="0">
            <a:noAutofit/>
          </a:bodyPr>
          <a:lstStyle/>
          <a:p>
            <a:pPr lvl="0"/>
            <a:r>
              <a:rPr lang="nl-NL" noProof="0"/>
              <a:t>Sleep de afbeelding naar de tijdelijke aanduiding of klik op het pictogram als u een afbeelding wilt toevoegen</a:t>
            </a:r>
            <a:endParaRPr lang="en-US" noProof="0"/>
          </a:p>
        </p:txBody>
      </p:sp>
      <p:sp>
        <p:nvSpPr>
          <p:cNvPr id="3" name="Slide Number Placeholder 5"/>
          <p:cNvSpPr>
            <a:spLocks noGrp="1"/>
          </p:cNvSpPr>
          <p:nvPr>
            <p:ph type="sldNum" sz="quarter" idx="14"/>
          </p:nvPr>
        </p:nvSpPr>
        <p:spPr/>
        <p:txBody>
          <a:bodyPr/>
          <a:lstStyle>
            <a:lvl1pPr>
              <a:defRPr/>
            </a:lvl1pPr>
          </a:lstStyle>
          <a:p>
            <a:pPr>
              <a:defRPr/>
            </a:pPr>
            <a:fld id="{50290785-75EB-0741-AB43-82136A8A57CB}" type="slidenum">
              <a:rPr lang="en-US"/>
              <a:pPr>
                <a:defRPr/>
              </a:pPr>
              <a:t>‹nr.›</a:t>
            </a:fld>
            <a:endParaRPr lang="en-US"/>
          </a:p>
        </p:txBody>
      </p:sp>
    </p:spTree>
    <p:extLst>
      <p:ext uri="{BB962C8B-B14F-4D97-AF65-F5344CB8AC3E}">
        <p14:creationId xmlns:p14="http://schemas.microsoft.com/office/powerpoint/2010/main" val="3293248734"/>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esktop">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8077203" y="3749679"/>
            <a:ext cx="7918449" cy="4378326"/>
          </a:xfrm>
        </p:spPr>
        <p:txBody>
          <a:bodyPr rtlCol="0">
            <a:noAutofit/>
          </a:bodyPr>
          <a:lstStyle/>
          <a:p>
            <a:pPr lvl="0"/>
            <a:r>
              <a:rPr lang="nl-NL" noProof="0"/>
              <a:t>Sleep de afbeelding naar de tijdelijke aanduiding of klik op het pictogram als u een afbeelding wilt toevoegen</a:t>
            </a:r>
            <a:endParaRPr lang="en-US" noProof="0"/>
          </a:p>
        </p:txBody>
      </p:sp>
      <p:sp>
        <p:nvSpPr>
          <p:cNvPr id="3" name="Slide Number Placeholder 5"/>
          <p:cNvSpPr>
            <a:spLocks noGrp="1"/>
          </p:cNvSpPr>
          <p:nvPr>
            <p:ph type="sldNum" sz="quarter" idx="14"/>
          </p:nvPr>
        </p:nvSpPr>
        <p:spPr/>
        <p:txBody>
          <a:bodyPr/>
          <a:lstStyle>
            <a:lvl1pPr>
              <a:defRPr/>
            </a:lvl1pPr>
          </a:lstStyle>
          <a:p>
            <a:pPr>
              <a:defRPr/>
            </a:pPr>
            <a:fld id="{873A9C74-4C23-134A-95BC-1CC6E8AFF3E3}" type="slidenum">
              <a:rPr lang="en-US"/>
              <a:pPr>
                <a:defRPr/>
              </a:pPr>
              <a:t>‹nr.›</a:t>
            </a:fld>
            <a:endParaRPr lang="en-US"/>
          </a:p>
        </p:txBody>
      </p:sp>
    </p:spTree>
    <p:extLst>
      <p:ext uri="{BB962C8B-B14F-4D97-AF65-F5344CB8AC3E}">
        <p14:creationId xmlns:p14="http://schemas.microsoft.com/office/powerpoint/2010/main" val="3530719152"/>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0" y="3318973"/>
            <a:ext cx="24387175" cy="5917778"/>
          </a:xfrm>
        </p:spPr>
        <p:txBody>
          <a:bodyPr rtlCol="0">
            <a:noAutofit/>
          </a:bodyPr>
          <a:lstStyle/>
          <a:p>
            <a:pPr lvl="0"/>
            <a:r>
              <a:rPr lang="nl-NL" noProof="0"/>
              <a:t>Sleep de afbeelding naar de tijdelijke aanduiding of klik op het pictogram als u een afbeelding wilt toevoegen</a:t>
            </a:r>
            <a:endParaRPr lang="en-US" noProof="0"/>
          </a:p>
        </p:txBody>
      </p:sp>
      <p:sp>
        <p:nvSpPr>
          <p:cNvPr id="3" name="Slide Number Placeholder 5"/>
          <p:cNvSpPr>
            <a:spLocks noGrp="1"/>
          </p:cNvSpPr>
          <p:nvPr>
            <p:ph type="sldNum" sz="quarter" idx="14"/>
          </p:nvPr>
        </p:nvSpPr>
        <p:spPr/>
        <p:txBody>
          <a:bodyPr/>
          <a:lstStyle>
            <a:lvl1pPr>
              <a:defRPr/>
            </a:lvl1pPr>
          </a:lstStyle>
          <a:p>
            <a:pPr>
              <a:defRPr/>
            </a:pPr>
            <a:fld id="{1C73BA9C-743E-344F-9C9B-953C49291E06}" type="slidenum">
              <a:rPr lang="en-US"/>
              <a:pPr>
                <a:defRPr/>
              </a:pPr>
              <a:t>‹nr.›</a:t>
            </a:fld>
            <a:endParaRPr lang="en-US"/>
          </a:p>
        </p:txBody>
      </p:sp>
    </p:spTree>
    <p:extLst>
      <p:ext uri="{BB962C8B-B14F-4D97-AF65-F5344CB8AC3E}">
        <p14:creationId xmlns:p14="http://schemas.microsoft.com/office/powerpoint/2010/main" val="2396057678"/>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6"/>
                </a:solidFill>
              </a:defRPr>
            </a:lvl1pPr>
          </a:lstStyle>
          <a:p>
            <a:r>
              <a:rPr lang="nl-NL"/>
              <a:t>Titelstijl van model bewerken</a:t>
            </a:r>
          </a:p>
        </p:txBody>
      </p:sp>
      <p:sp>
        <p:nvSpPr>
          <p:cNvPr id="3" name="Tijdelijke aanduiding voor inhoud 2"/>
          <p:cNvSpPr>
            <a:spLocks noGrp="1"/>
          </p:cNvSpPr>
          <p:nvPr>
            <p:ph idx="1"/>
          </p:nvPr>
        </p:nvSpPr>
        <p:spPr/>
        <p:txBody>
          <a:bodyPr/>
          <a:lstStyle>
            <a:lvl1pPr>
              <a:defRPr>
                <a:solidFill>
                  <a:srgbClr val="7F7F7F"/>
                </a:solidFill>
              </a:defRPr>
            </a:lvl1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pPr defTabSz="911226"/>
            <a:fld id="{87EBEC4B-9663-574D-BDE5-575090277525}" type="datetimeFigureOut">
              <a:rPr lang="nl-NL" smtClean="0">
                <a:solidFill>
                  <a:prstClr val="black">
                    <a:tint val="75000"/>
                  </a:prstClr>
                </a:solidFill>
              </a:rPr>
              <a:pPr defTabSz="911226"/>
              <a:t>17-04-2023</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defTabSz="911226"/>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A6D14B0-4CFA-7748-A676-A1E050AD2E2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412150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Heading,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4DDC7-2E52-4FA4-B81F-C2401B01EC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6E363E-3D9F-4F11-ABF1-E3962FC008F4}"/>
              </a:ext>
            </a:extLst>
          </p:cNvPr>
          <p:cNvSpPr>
            <a:spLocks noGrp="1"/>
          </p:cNvSpPr>
          <p:nvPr>
            <p:ph type="dt" sz="half" idx="10"/>
          </p:nvPr>
        </p:nvSpPr>
        <p:spPr/>
        <p:txBody>
          <a:bodyPr/>
          <a:lstStyle/>
          <a:p>
            <a:fld id="{05CA8C6D-10D2-485C-B78A-EFA847CB324F}" type="datetime1">
              <a:rPr lang="en-US" smtClean="0"/>
              <a:t>4/17/23</a:t>
            </a:fld>
            <a:endParaRPr lang="en-US"/>
          </a:p>
        </p:txBody>
      </p:sp>
      <p:sp>
        <p:nvSpPr>
          <p:cNvPr id="4" name="Footer Placeholder 3">
            <a:extLst>
              <a:ext uri="{FF2B5EF4-FFF2-40B4-BE49-F238E27FC236}">
                <a16:creationId xmlns:a16="http://schemas.microsoft.com/office/drawing/2014/main" id="{AF1E086D-05AF-4082-8B75-628094927F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22BCAD-8B29-43EB-9441-3330B1CC2B7D}"/>
              </a:ext>
            </a:extLst>
          </p:cNvPr>
          <p:cNvSpPr>
            <a:spLocks noGrp="1"/>
          </p:cNvSpPr>
          <p:nvPr>
            <p:ph type="sldNum" sz="quarter" idx="12"/>
          </p:nvPr>
        </p:nvSpPr>
        <p:spPr/>
        <p:txBody>
          <a:bodyPr/>
          <a:lstStyle/>
          <a:p>
            <a:fld id="{40B7701B-8974-48F8-B448-DF2B8164D2B4}" type="slidenum">
              <a:rPr lang="en-US" smtClean="0"/>
              <a:t>‹nr.›</a:t>
            </a:fld>
            <a:endParaRPr lang="en-US"/>
          </a:p>
        </p:txBody>
      </p:sp>
      <p:sp>
        <p:nvSpPr>
          <p:cNvPr id="7" name="Text Placeholder 6">
            <a:extLst>
              <a:ext uri="{FF2B5EF4-FFF2-40B4-BE49-F238E27FC236}">
                <a16:creationId xmlns:a16="http://schemas.microsoft.com/office/drawing/2014/main" id="{6A5D0CC2-A0C5-49FE-A3A1-90D416782CCE}"/>
              </a:ext>
            </a:extLst>
          </p:cNvPr>
          <p:cNvSpPr>
            <a:spLocks noGrp="1"/>
          </p:cNvSpPr>
          <p:nvPr>
            <p:ph type="body" sz="quarter" idx="13"/>
          </p:nvPr>
        </p:nvSpPr>
        <p:spPr>
          <a:xfrm>
            <a:off x="1822685" y="3293066"/>
            <a:ext cx="19874588" cy="1152000"/>
          </a:xfrm>
        </p:spPr>
        <p:txBody>
          <a:bodyPr anchor="b" anchorCtr="0"/>
          <a:lstStyle>
            <a:lvl1pPr marL="0" indent="0">
              <a:lnSpc>
                <a:spcPct val="80000"/>
              </a:lnSpc>
              <a:buNone/>
              <a:defRPr sz="7200">
                <a:solidFill>
                  <a:schemeClr val="tx1"/>
                </a:solidFill>
                <a:latin typeface="Garamond" panose="02020404030301010803" pitchFamily="18" charset="0"/>
              </a:defRPr>
            </a:lvl1pPr>
          </a:lstStyle>
          <a:p>
            <a:pPr lvl="0"/>
            <a:r>
              <a:rPr lang="en-US"/>
              <a:t>Click to edit Master text styles</a:t>
            </a:r>
          </a:p>
        </p:txBody>
      </p:sp>
      <p:sp>
        <p:nvSpPr>
          <p:cNvPr id="10" name="Content Placeholder 9">
            <a:extLst>
              <a:ext uri="{FF2B5EF4-FFF2-40B4-BE49-F238E27FC236}">
                <a16:creationId xmlns:a16="http://schemas.microsoft.com/office/drawing/2014/main" id="{54114DAB-E440-47FB-9FBE-9EB6CC7E926C}"/>
              </a:ext>
            </a:extLst>
          </p:cNvPr>
          <p:cNvSpPr>
            <a:spLocks noGrp="1"/>
          </p:cNvSpPr>
          <p:nvPr>
            <p:ph sz="quarter" idx="14"/>
          </p:nvPr>
        </p:nvSpPr>
        <p:spPr>
          <a:xfrm>
            <a:off x="1822687" y="5493600"/>
            <a:ext cx="19874588" cy="65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617291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jfer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304590-5A71-3B41-8DDC-B91CC51604E7}"/>
              </a:ext>
            </a:extLst>
          </p:cNvPr>
          <p:cNvSpPr/>
          <p:nvPr userDrawn="1"/>
        </p:nvSpPr>
        <p:spPr>
          <a:xfrm>
            <a:off x="3998363" y="5056648"/>
            <a:ext cx="4423720" cy="2785730"/>
          </a:xfrm>
          <a:prstGeom prst="rect">
            <a:avLst/>
          </a:prstGeom>
          <a:noFill/>
          <a:ln>
            <a:solidFill>
              <a:srgbClr val="3FA4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latin typeface="Open Sans Light"/>
            </a:endParaRPr>
          </a:p>
        </p:txBody>
      </p:sp>
      <p:sp>
        <p:nvSpPr>
          <p:cNvPr id="5" name="Text Placeholder 4">
            <a:extLst>
              <a:ext uri="{FF2B5EF4-FFF2-40B4-BE49-F238E27FC236}">
                <a16:creationId xmlns:a16="http://schemas.microsoft.com/office/drawing/2014/main" id="{5B5684A4-881E-0A46-9B58-E4473AF417F4}"/>
              </a:ext>
            </a:extLst>
          </p:cNvPr>
          <p:cNvSpPr>
            <a:spLocks noGrp="1"/>
          </p:cNvSpPr>
          <p:nvPr>
            <p:ph type="body" sz="quarter" idx="10" hasCustomPrompt="1"/>
          </p:nvPr>
        </p:nvSpPr>
        <p:spPr>
          <a:xfrm>
            <a:off x="4420176" y="5266439"/>
            <a:ext cx="3572341" cy="1233152"/>
          </a:xfrm>
          <a:prstGeom prst="rect">
            <a:avLst/>
          </a:prstGeom>
        </p:spPr>
        <p:txBody>
          <a:bodyPr/>
          <a:lstStyle>
            <a:lvl1pPr>
              <a:defRPr sz="7600" b="1">
                <a:solidFill>
                  <a:srgbClr val="3FA4A6"/>
                </a:solidFill>
              </a:defRPr>
            </a:lvl1pPr>
          </a:lstStyle>
          <a:p>
            <a:pPr lvl="0"/>
            <a:r>
              <a:rPr lang="en-GB"/>
              <a:t>98%</a:t>
            </a:r>
            <a:endParaRPr lang="en-NL"/>
          </a:p>
        </p:txBody>
      </p:sp>
      <p:sp>
        <p:nvSpPr>
          <p:cNvPr id="24" name="Text Placeholder 4">
            <a:extLst>
              <a:ext uri="{FF2B5EF4-FFF2-40B4-BE49-F238E27FC236}">
                <a16:creationId xmlns:a16="http://schemas.microsoft.com/office/drawing/2014/main" id="{A5AB1D99-7878-3045-AF45-720A11CBA464}"/>
              </a:ext>
            </a:extLst>
          </p:cNvPr>
          <p:cNvSpPr>
            <a:spLocks noGrp="1"/>
          </p:cNvSpPr>
          <p:nvPr>
            <p:ph type="body" sz="quarter" idx="11" hasCustomPrompt="1"/>
          </p:nvPr>
        </p:nvSpPr>
        <p:spPr>
          <a:xfrm>
            <a:off x="4420176" y="6508911"/>
            <a:ext cx="3572341" cy="891704"/>
          </a:xfrm>
          <a:prstGeom prst="rect">
            <a:avLst/>
          </a:prstGeom>
        </p:spPr>
        <p:txBody>
          <a:bodyPr/>
          <a:lstStyle>
            <a:lvl1pPr marL="19050" indent="-19050">
              <a:lnSpc>
                <a:spcPct val="100000"/>
              </a:lnSpc>
              <a:tabLst/>
              <a:defRPr sz="2400" b="1" i="0">
                <a:solidFill>
                  <a:srgbClr val="3FA4A6"/>
                </a:solidFill>
                <a:latin typeface="Arial" panose="020B0604020202020204" pitchFamily="34" charset="0"/>
                <a:cs typeface="Arial" panose="020B0604020202020204" pitchFamily="34" charset="0"/>
              </a:defRPr>
            </a:lvl1pPr>
          </a:lstStyle>
          <a:p>
            <a:pPr lvl="0"/>
            <a:r>
              <a:rPr lang="en-GB"/>
              <a:t>van de </a:t>
            </a:r>
            <a:r>
              <a:rPr lang="en-GB" err="1"/>
              <a:t>patiënten</a:t>
            </a:r>
            <a:r>
              <a:rPr lang="en-GB"/>
              <a:t> </a:t>
            </a:r>
            <a:r>
              <a:rPr lang="en-GB" err="1"/>
              <a:t>wil</a:t>
            </a:r>
            <a:r>
              <a:rPr lang="en-GB"/>
              <a:t> </a:t>
            </a:r>
            <a:r>
              <a:rPr lang="en-GB" err="1"/>
              <a:t>Samen</a:t>
            </a:r>
            <a:r>
              <a:rPr lang="en-GB"/>
              <a:t> </a:t>
            </a:r>
            <a:r>
              <a:rPr lang="en-GB" err="1"/>
              <a:t>Beslissen</a:t>
            </a:r>
            <a:endParaRPr lang="en-NL"/>
          </a:p>
        </p:txBody>
      </p:sp>
      <p:sp>
        <p:nvSpPr>
          <p:cNvPr id="25" name="Rectangle 24">
            <a:extLst>
              <a:ext uri="{FF2B5EF4-FFF2-40B4-BE49-F238E27FC236}">
                <a16:creationId xmlns:a16="http://schemas.microsoft.com/office/drawing/2014/main" id="{8E4D59DE-CB4B-0242-AAF8-8935BB012F01}"/>
              </a:ext>
            </a:extLst>
          </p:cNvPr>
          <p:cNvSpPr/>
          <p:nvPr userDrawn="1"/>
        </p:nvSpPr>
        <p:spPr>
          <a:xfrm>
            <a:off x="10379053" y="5056648"/>
            <a:ext cx="4423720" cy="2785730"/>
          </a:xfrm>
          <a:prstGeom prst="rect">
            <a:avLst/>
          </a:prstGeom>
          <a:noFill/>
          <a:ln>
            <a:solidFill>
              <a:srgbClr val="3FA4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latin typeface="Open Sans Light"/>
            </a:endParaRPr>
          </a:p>
        </p:txBody>
      </p:sp>
      <p:sp>
        <p:nvSpPr>
          <p:cNvPr id="26" name="Text Placeholder 4">
            <a:extLst>
              <a:ext uri="{FF2B5EF4-FFF2-40B4-BE49-F238E27FC236}">
                <a16:creationId xmlns:a16="http://schemas.microsoft.com/office/drawing/2014/main" id="{6E7DD19A-3393-3C47-8ADB-52343E28CA0C}"/>
              </a:ext>
            </a:extLst>
          </p:cNvPr>
          <p:cNvSpPr>
            <a:spLocks noGrp="1"/>
          </p:cNvSpPr>
          <p:nvPr>
            <p:ph type="body" sz="quarter" idx="12" hasCustomPrompt="1"/>
          </p:nvPr>
        </p:nvSpPr>
        <p:spPr>
          <a:xfrm>
            <a:off x="10800866" y="5266439"/>
            <a:ext cx="3572341" cy="1233152"/>
          </a:xfrm>
          <a:prstGeom prst="rect">
            <a:avLst/>
          </a:prstGeom>
        </p:spPr>
        <p:txBody>
          <a:bodyPr/>
          <a:lstStyle>
            <a:lvl1pPr>
              <a:defRPr sz="7600" b="1">
                <a:solidFill>
                  <a:srgbClr val="3FA4A6"/>
                </a:solidFill>
              </a:defRPr>
            </a:lvl1pPr>
          </a:lstStyle>
          <a:p>
            <a:pPr lvl="0"/>
            <a:r>
              <a:rPr lang="en-GB"/>
              <a:t>98%</a:t>
            </a:r>
            <a:endParaRPr lang="en-NL"/>
          </a:p>
        </p:txBody>
      </p:sp>
      <p:sp>
        <p:nvSpPr>
          <p:cNvPr id="27" name="Text Placeholder 4">
            <a:extLst>
              <a:ext uri="{FF2B5EF4-FFF2-40B4-BE49-F238E27FC236}">
                <a16:creationId xmlns:a16="http://schemas.microsoft.com/office/drawing/2014/main" id="{04D676A8-60F7-3246-B3DE-0371F2CAB31A}"/>
              </a:ext>
            </a:extLst>
          </p:cNvPr>
          <p:cNvSpPr>
            <a:spLocks noGrp="1"/>
          </p:cNvSpPr>
          <p:nvPr>
            <p:ph type="body" sz="quarter" idx="13" hasCustomPrompt="1"/>
          </p:nvPr>
        </p:nvSpPr>
        <p:spPr>
          <a:xfrm>
            <a:off x="10800866" y="6508911"/>
            <a:ext cx="3572341" cy="891704"/>
          </a:xfrm>
          <a:prstGeom prst="rect">
            <a:avLst/>
          </a:prstGeom>
        </p:spPr>
        <p:txBody>
          <a:bodyPr/>
          <a:lstStyle>
            <a:lvl1pPr marL="19050" indent="-19050">
              <a:lnSpc>
                <a:spcPct val="100000"/>
              </a:lnSpc>
              <a:tabLst/>
              <a:defRPr sz="2400" b="1" i="0">
                <a:solidFill>
                  <a:srgbClr val="3FA4A6"/>
                </a:solidFill>
                <a:latin typeface="Arial" panose="020B0604020202020204" pitchFamily="34" charset="0"/>
                <a:cs typeface="Arial" panose="020B0604020202020204" pitchFamily="34" charset="0"/>
              </a:defRPr>
            </a:lvl1pPr>
          </a:lstStyle>
          <a:p>
            <a:pPr lvl="0"/>
            <a:r>
              <a:rPr lang="en-GB"/>
              <a:t>van de </a:t>
            </a:r>
            <a:r>
              <a:rPr lang="en-GB" err="1"/>
              <a:t>patiënten</a:t>
            </a:r>
            <a:r>
              <a:rPr lang="en-GB"/>
              <a:t> </a:t>
            </a:r>
            <a:r>
              <a:rPr lang="en-GB" err="1"/>
              <a:t>wil</a:t>
            </a:r>
            <a:r>
              <a:rPr lang="en-GB"/>
              <a:t> </a:t>
            </a:r>
            <a:r>
              <a:rPr lang="en-GB" err="1"/>
              <a:t>Samen</a:t>
            </a:r>
            <a:r>
              <a:rPr lang="en-GB"/>
              <a:t> </a:t>
            </a:r>
            <a:r>
              <a:rPr lang="en-GB" err="1"/>
              <a:t>Beslissen</a:t>
            </a:r>
            <a:endParaRPr lang="en-NL"/>
          </a:p>
        </p:txBody>
      </p:sp>
      <p:sp>
        <p:nvSpPr>
          <p:cNvPr id="28" name="Rectangle 27">
            <a:extLst>
              <a:ext uri="{FF2B5EF4-FFF2-40B4-BE49-F238E27FC236}">
                <a16:creationId xmlns:a16="http://schemas.microsoft.com/office/drawing/2014/main" id="{66E9F98B-650C-874B-ACC2-DB7A73C22705}"/>
              </a:ext>
            </a:extLst>
          </p:cNvPr>
          <p:cNvSpPr/>
          <p:nvPr userDrawn="1"/>
        </p:nvSpPr>
        <p:spPr>
          <a:xfrm>
            <a:off x="16815593" y="5056648"/>
            <a:ext cx="4423720" cy="2785730"/>
          </a:xfrm>
          <a:prstGeom prst="rect">
            <a:avLst/>
          </a:prstGeom>
          <a:noFill/>
          <a:ln>
            <a:solidFill>
              <a:srgbClr val="3FA4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latin typeface="Open Sans Light"/>
            </a:endParaRPr>
          </a:p>
        </p:txBody>
      </p:sp>
      <p:sp>
        <p:nvSpPr>
          <p:cNvPr id="29" name="Text Placeholder 4">
            <a:extLst>
              <a:ext uri="{FF2B5EF4-FFF2-40B4-BE49-F238E27FC236}">
                <a16:creationId xmlns:a16="http://schemas.microsoft.com/office/drawing/2014/main" id="{77C41659-9179-364B-8F26-D93670493BBC}"/>
              </a:ext>
            </a:extLst>
          </p:cNvPr>
          <p:cNvSpPr>
            <a:spLocks noGrp="1"/>
          </p:cNvSpPr>
          <p:nvPr>
            <p:ph type="body" sz="quarter" idx="14" hasCustomPrompt="1"/>
          </p:nvPr>
        </p:nvSpPr>
        <p:spPr>
          <a:xfrm>
            <a:off x="17237406" y="5266439"/>
            <a:ext cx="3572341" cy="1233152"/>
          </a:xfrm>
          <a:prstGeom prst="rect">
            <a:avLst/>
          </a:prstGeom>
        </p:spPr>
        <p:txBody>
          <a:bodyPr/>
          <a:lstStyle>
            <a:lvl1pPr>
              <a:defRPr sz="7600" b="1">
                <a:solidFill>
                  <a:srgbClr val="3FA4A6"/>
                </a:solidFill>
              </a:defRPr>
            </a:lvl1pPr>
          </a:lstStyle>
          <a:p>
            <a:pPr lvl="0"/>
            <a:r>
              <a:rPr lang="en-GB"/>
              <a:t>98%</a:t>
            </a:r>
            <a:endParaRPr lang="en-NL"/>
          </a:p>
        </p:txBody>
      </p:sp>
      <p:sp>
        <p:nvSpPr>
          <p:cNvPr id="30" name="Text Placeholder 4">
            <a:extLst>
              <a:ext uri="{FF2B5EF4-FFF2-40B4-BE49-F238E27FC236}">
                <a16:creationId xmlns:a16="http://schemas.microsoft.com/office/drawing/2014/main" id="{28D29226-9854-C246-A89D-DC5C74F8E1ED}"/>
              </a:ext>
            </a:extLst>
          </p:cNvPr>
          <p:cNvSpPr>
            <a:spLocks noGrp="1"/>
          </p:cNvSpPr>
          <p:nvPr>
            <p:ph type="body" sz="quarter" idx="15" hasCustomPrompt="1"/>
          </p:nvPr>
        </p:nvSpPr>
        <p:spPr>
          <a:xfrm>
            <a:off x="17237406" y="6508911"/>
            <a:ext cx="3572341" cy="891704"/>
          </a:xfrm>
          <a:prstGeom prst="rect">
            <a:avLst/>
          </a:prstGeom>
        </p:spPr>
        <p:txBody>
          <a:bodyPr/>
          <a:lstStyle>
            <a:lvl1pPr marL="19050" indent="-19050">
              <a:lnSpc>
                <a:spcPct val="100000"/>
              </a:lnSpc>
              <a:tabLst/>
              <a:defRPr sz="2400" b="1" i="0">
                <a:solidFill>
                  <a:srgbClr val="3FA4A6"/>
                </a:solidFill>
                <a:latin typeface="Arial" panose="020B0604020202020204" pitchFamily="34" charset="0"/>
                <a:cs typeface="Arial" panose="020B0604020202020204" pitchFamily="34" charset="0"/>
              </a:defRPr>
            </a:lvl1pPr>
          </a:lstStyle>
          <a:p>
            <a:pPr lvl="0"/>
            <a:r>
              <a:rPr lang="en-GB"/>
              <a:t>van de </a:t>
            </a:r>
            <a:r>
              <a:rPr lang="en-GB" err="1"/>
              <a:t>patiënten</a:t>
            </a:r>
            <a:r>
              <a:rPr lang="en-GB"/>
              <a:t> </a:t>
            </a:r>
            <a:r>
              <a:rPr lang="en-GB" err="1"/>
              <a:t>wil</a:t>
            </a:r>
            <a:r>
              <a:rPr lang="en-GB"/>
              <a:t> </a:t>
            </a:r>
            <a:r>
              <a:rPr lang="en-GB" err="1"/>
              <a:t>Samen</a:t>
            </a:r>
            <a:r>
              <a:rPr lang="en-GB"/>
              <a:t> </a:t>
            </a:r>
            <a:r>
              <a:rPr lang="en-GB" err="1"/>
              <a:t>Beslissen</a:t>
            </a:r>
            <a:endParaRPr lang="en-NL"/>
          </a:p>
        </p:txBody>
      </p:sp>
      <p:sp>
        <p:nvSpPr>
          <p:cNvPr id="32" name="Rectangle 31">
            <a:extLst>
              <a:ext uri="{FF2B5EF4-FFF2-40B4-BE49-F238E27FC236}">
                <a16:creationId xmlns:a16="http://schemas.microsoft.com/office/drawing/2014/main" id="{155B7D7F-CDA2-FF44-AAEF-0A960B90DFF7}"/>
              </a:ext>
            </a:extLst>
          </p:cNvPr>
          <p:cNvSpPr/>
          <p:nvPr userDrawn="1"/>
        </p:nvSpPr>
        <p:spPr>
          <a:xfrm>
            <a:off x="3998363" y="8560244"/>
            <a:ext cx="4423720" cy="2785730"/>
          </a:xfrm>
          <a:prstGeom prst="rect">
            <a:avLst/>
          </a:prstGeom>
          <a:noFill/>
          <a:ln>
            <a:solidFill>
              <a:srgbClr val="3FA4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latin typeface="Open Sans Light"/>
            </a:endParaRPr>
          </a:p>
        </p:txBody>
      </p:sp>
      <p:sp>
        <p:nvSpPr>
          <p:cNvPr id="33" name="Text Placeholder 4">
            <a:extLst>
              <a:ext uri="{FF2B5EF4-FFF2-40B4-BE49-F238E27FC236}">
                <a16:creationId xmlns:a16="http://schemas.microsoft.com/office/drawing/2014/main" id="{31C8C2B8-2102-0A4B-92C8-0CB947338082}"/>
              </a:ext>
            </a:extLst>
          </p:cNvPr>
          <p:cNvSpPr>
            <a:spLocks noGrp="1"/>
          </p:cNvSpPr>
          <p:nvPr>
            <p:ph type="body" sz="quarter" idx="16" hasCustomPrompt="1"/>
          </p:nvPr>
        </p:nvSpPr>
        <p:spPr>
          <a:xfrm>
            <a:off x="4420176" y="8770035"/>
            <a:ext cx="3572341" cy="1233152"/>
          </a:xfrm>
          <a:prstGeom prst="rect">
            <a:avLst/>
          </a:prstGeom>
        </p:spPr>
        <p:txBody>
          <a:bodyPr/>
          <a:lstStyle>
            <a:lvl1pPr>
              <a:defRPr sz="7600" b="1">
                <a:solidFill>
                  <a:srgbClr val="3FA4A6"/>
                </a:solidFill>
              </a:defRPr>
            </a:lvl1pPr>
          </a:lstStyle>
          <a:p>
            <a:pPr lvl="0"/>
            <a:r>
              <a:rPr lang="en-GB"/>
              <a:t>98%</a:t>
            </a:r>
            <a:endParaRPr lang="en-NL"/>
          </a:p>
        </p:txBody>
      </p:sp>
      <p:sp>
        <p:nvSpPr>
          <p:cNvPr id="34" name="Text Placeholder 4">
            <a:extLst>
              <a:ext uri="{FF2B5EF4-FFF2-40B4-BE49-F238E27FC236}">
                <a16:creationId xmlns:a16="http://schemas.microsoft.com/office/drawing/2014/main" id="{DF84B446-C7BD-CD4C-8DE2-B2B461995203}"/>
              </a:ext>
            </a:extLst>
          </p:cNvPr>
          <p:cNvSpPr>
            <a:spLocks noGrp="1"/>
          </p:cNvSpPr>
          <p:nvPr>
            <p:ph type="body" sz="quarter" idx="17" hasCustomPrompt="1"/>
          </p:nvPr>
        </p:nvSpPr>
        <p:spPr>
          <a:xfrm>
            <a:off x="4420176" y="10012507"/>
            <a:ext cx="3572341" cy="891704"/>
          </a:xfrm>
          <a:prstGeom prst="rect">
            <a:avLst/>
          </a:prstGeom>
        </p:spPr>
        <p:txBody>
          <a:bodyPr/>
          <a:lstStyle>
            <a:lvl1pPr marL="19050" indent="-19050">
              <a:lnSpc>
                <a:spcPct val="100000"/>
              </a:lnSpc>
              <a:tabLst/>
              <a:defRPr sz="2400" b="1" i="0">
                <a:solidFill>
                  <a:srgbClr val="3FA4A6"/>
                </a:solidFill>
                <a:latin typeface="Arial" panose="020B0604020202020204" pitchFamily="34" charset="0"/>
                <a:cs typeface="Arial" panose="020B0604020202020204" pitchFamily="34" charset="0"/>
              </a:defRPr>
            </a:lvl1pPr>
          </a:lstStyle>
          <a:p>
            <a:pPr lvl="0"/>
            <a:r>
              <a:rPr lang="en-GB"/>
              <a:t>van de </a:t>
            </a:r>
            <a:r>
              <a:rPr lang="en-GB" err="1"/>
              <a:t>patiënten</a:t>
            </a:r>
            <a:r>
              <a:rPr lang="en-GB"/>
              <a:t> </a:t>
            </a:r>
            <a:r>
              <a:rPr lang="en-GB" err="1"/>
              <a:t>wil</a:t>
            </a:r>
            <a:r>
              <a:rPr lang="en-GB"/>
              <a:t> </a:t>
            </a:r>
            <a:r>
              <a:rPr lang="en-GB" err="1"/>
              <a:t>Samen</a:t>
            </a:r>
            <a:r>
              <a:rPr lang="en-GB"/>
              <a:t> </a:t>
            </a:r>
            <a:r>
              <a:rPr lang="en-GB" err="1"/>
              <a:t>Beslissen</a:t>
            </a:r>
            <a:endParaRPr lang="en-NL"/>
          </a:p>
        </p:txBody>
      </p:sp>
      <p:sp>
        <p:nvSpPr>
          <p:cNvPr id="35" name="Rectangle 34">
            <a:extLst>
              <a:ext uri="{FF2B5EF4-FFF2-40B4-BE49-F238E27FC236}">
                <a16:creationId xmlns:a16="http://schemas.microsoft.com/office/drawing/2014/main" id="{FB1AC8A4-512F-B84C-A33D-AD04A32F1845}"/>
              </a:ext>
            </a:extLst>
          </p:cNvPr>
          <p:cNvSpPr/>
          <p:nvPr userDrawn="1"/>
        </p:nvSpPr>
        <p:spPr>
          <a:xfrm>
            <a:off x="10379053" y="8560244"/>
            <a:ext cx="4423720" cy="2785730"/>
          </a:xfrm>
          <a:prstGeom prst="rect">
            <a:avLst/>
          </a:prstGeom>
          <a:noFill/>
          <a:ln>
            <a:solidFill>
              <a:srgbClr val="3FA4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latin typeface="Open Sans Light"/>
            </a:endParaRPr>
          </a:p>
        </p:txBody>
      </p:sp>
      <p:sp>
        <p:nvSpPr>
          <p:cNvPr id="36" name="Text Placeholder 4">
            <a:extLst>
              <a:ext uri="{FF2B5EF4-FFF2-40B4-BE49-F238E27FC236}">
                <a16:creationId xmlns:a16="http://schemas.microsoft.com/office/drawing/2014/main" id="{B589099B-0F14-5243-A782-4B2704FCC63F}"/>
              </a:ext>
            </a:extLst>
          </p:cNvPr>
          <p:cNvSpPr>
            <a:spLocks noGrp="1"/>
          </p:cNvSpPr>
          <p:nvPr>
            <p:ph type="body" sz="quarter" idx="18" hasCustomPrompt="1"/>
          </p:nvPr>
        </p:nvSpPr>
        <p:spPr>
          <a:xfrm>
            <a:off x="10800866" y="8770035"/>
            <a:ext cx="3572341" cy="1233152"/>
          </a:xfrm>
          <a:prstGeom prst="rect">
            <a:avLst/>
          </a:prstGeom>
        </p:spPr>
        <p:txBody>
          <a:bodyPr/>
          <a:lstStyle>
            <a:lvl1pPr>
              <a:defRPr sz="7600" b="1">
                <a:solidFill>
                  <a:srgbClr val="3FA4A6"/>
                </a:solidFill>
              </a:defRPr>
            </a:lvl1pPr>
          </a:lstStyle>
          <a:p>
            <a:pPr lvl="0"/>
            <a:r>
              <a:rPr lang="en-GB"/>
              <a:t>98%</a:t>
            </a:r>
            <a:endParaRPr lang="en-NL"/>
          </a:p>
        </p:txBody>
      </p:sp>
      <p:sp>
        <p:nvSpPr>
          <p:cNvPr id="37" name="Text Placeholder 4">
            <a:extLst>
              <a:ext uri="{FF2B5EF4-FFF2-40B4-BE49-F238E27FC236}">
                <a16:creationId xmlns:a16="http://schemas.microsoft.com/office/drawing/2014/main" id="{6BAED2C5-C739-FA4E-AB9C-42C366041632}"/>
              </a:ext>
            </a:extLst>
          </p:cNvPr>
          <p:cNvSpPr>
            <a:spLocks noGrp="1"/>
          </p:cNvSpPr>
          <p:nvPr>
            <p:ph type="body" sz="quarter" idx="19" hasCustomPrompt="1"/>
          </p:nvPr>
        </p:nvSpPr>
        <p:spPr>
          <a:xfrm>
            <a:off x="10800866" y="10012507"/>
            <a:ext cx="3572341" cy="891704"/>
          </a:xfrm>
          <a:prstGeom prst="rect">
            <a:avLst/>
          </a:prstGeom>
        </p:spPr>
        <p:txBody>
          <a:bodyPr/>
          <a:lstStyle>
            <a:lvl1pPr marL="19050" indent="-19050">
              <a:lnSpc>
                <a:spcPct val="100000"/>
              </a:lnSpc>
              <a:tabLst/>
              <a:defRPr sz="2400" b="1" i="0">
                <a:solidFill>
                  <a:srgbClr val="3FA4A6"/>
                </a:solidFill>
                <a:latin typeface="Arial" panose="020B0604020202020204" pitchFamily="34" charset="0"/>
                <a:cs typeface="Arial" panose="020B0604020202020204" pitchFamily="34" charset="0"/>
              </a:defRPr>
            </a:lvl1pPr>
          </a:lstStyle>
          <a:p>
            <a:pPr lvl="0"/>
            <a:r>
              <a:rPr lang="en-GB"/>
              <a:t>van de </a:t>
            </a:r>
            <a:r>
              <a:rPr lang="en-GB" err="1"/>
              <a:t>patiënten</a:t>
            </a:r>
            <a:r>
              <a:rPr lang="en-GB"/>
              <a:t> </a:t>
            </a:r>
            <a:r>
              <a:rPr lang="en-GB" err="1"/>
              <a:t>wil</a:t>
            </a:r>
            <a:r>
              <a:rPr lang="en-GB"/>
              <a:t> </a:t>
            </a:r>
            <a:r>
              <a:rPr lang="en-GB" err="1"/>
              <a:t>Samen</a:t>
            </a:r>
            <a:r>
              <a:rPr lang="en-GB"/>
              <a:t> </a:t>
            </a:r>
            <a:r>
              <a:rPr lang="en-GB" err="1"/>
              <a:t>Beslissen</a:t>
            </a:r>
            <a:endParaRPr lang="en-NL"/>
          </a:p>
        </p:txBody>
      </p:sp>
      <p:sp>
        <p:nvSpPr>
          <p:cNvPr id="38" name="Rectangle 37">
            <a:extLst>
              <a:ext uri="{FF2B5EF4-FFF2-40B4-BE49-F238E27FC236}">
                <a16:creationId xmlns:a16="http://schemas.microsoft.com/office/drawing/2014/main" id="{EDE1CE98-CBCE-984C-B2F0-C8DE3B2C2492}"/>
              </a:ext>
            </a:extLst>
          </p:cNvPr>
          <p:cNvSpPr/>
          <p:nvPr userDrawn="1"/>
        </p:nvSpPr>
        <p:spPr>
          <a:xfrm>
            <a:off x="16815593" y="8560244"/>
            <a:ext cx="4423720" cy="2785730"/>
          </a:xfrm>
          <a:prstGeom prst="rect">
            <a:avLst/>
          </a:prstGeom>
          <a:noFill/>
          <a:ln>
            <a:solidFill>
              <a:srgbClr val="3FA4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a:latin typeface="Open Sans Light"/>
            </a:endParaRPr>
          </a:p>
        </p:txBody>
      </p:sp>
      <p:sp>
        <p:nvSpPr>
          <p:cNvPr id="39" name="Text Placeholder 4">
            <a:extLst>
              <a:ext uri="{FF2B5EF4-FFF2-40B4-BE49-F238E27FC236}">
                <a16:creationId xmlns:a16="http://schemas.microsoft.com/office/drawing/2014/main" id="{CAA2CED7-201C-9248-A744-9AB2896617A8}"/>
              </a:ext>
            </a:extLst>
          </p:cNvPr>
          <p:cNvSpPr>
            <a:spLocks noGrp="1"/>
          </p:cNvSpPr>
          <p:nvPr>
            <p:ph type="body" sz="quarter" idx="20" hasCustomPrompt="1"/>
          </p:nvPr>
        </p:nvSpPr>
        <p:spPr>
          <a:xfrm>
            <a:off x="17237406" y="8770035"/>
            <a:ext cx="3572341" cy="1233152"/>
          </a:xfrm>
          <a:prstGeom prst="rect">
            <a:avLst/>
          </a:prstGeom>
        </p:spPr>
        <p:txBody>
          <a:bodyPr/>
          <a:lstStyle>
            <a:lvl1pPr>
              <a:defRPr sz="7600" b="1">
                <a:solidFill>
                  <a:srgbClr val="3FA4A6"/>
                </a:solidFill>
              </a:defRPr>
            </a:lvl1pPr>
          </a:lstStyle>
          <a:p>
            <a:pPr lvl="0"/>
            <a:r>
              <a:rPr lang="en-GB"/>
              <a:t>98%</a:t>
            </a:r>
            <a:endParaRPr lang="en-NL"/>
          </a:p>
        </p:txBody>
      </p:sp>
      <p:sp>
        <p:nvSpPr>
          <p:cNvPr id="40" name="Text Placeholder 4">
            <a:extLst>
              <a:ext uri="{FF2B5EF4-FFF2-40B4-BE49-F238E27FC236}">
                <a16:creationId xmlns:a16="http://schemas.microsoft.com/office/drawing/2014/main" id="{F20792A2-9434-CC46-AF05-A68EF6C2AC1D}"/>
              </a:ext>
            </a:extLst>
          </p:cNvPr>
          <p:cNvSpPr>
            <a:spLocks noGrp="1"/>
          </p:cNvSpPr>
          <p:nvPr>
            <p:ph type="body" sz="quarter" idx="21" hasCustomPrompt="1"/>
          </p:nvPr>
        </p:nvSpPr>
        <p:spPr>
          <a:xfrm>
            <a:off x="17237406" y="10012507"/>
            <a:ext cx="3572341" cy="891704"/>
          </a:xfrm>
          <a:prstGeom prst="rect">
            <a:avLst/>
          </a:prstGeom>
        </p:spPr>
        <p:txBody>
          <a:bodyPr/>
          <a:lstStyle>
            <a:lvl1pPr marL="19050" indent="-19050">
              <a:lnSpc>
                <a:spcPct val="100000"/>
              </a:lnSpc>
              <a:tabLst/>
              <a:defRPr sz="2400" b="1" i="0">
                <a:solidFill>
                  <a:srgbClr val="3FA4A6"/>
                </a:solidFill>
                <a:latin typeface="Arial" panose="020B0604020202020204" pitchFamily="34" charset="0"/>
                <a:cs typeface="Arial" panose="020B0604020202020204" pitchFamily="34" charset="0"/>
              </a:defRPr>
            </a:lvl1pPr>
          </a:lstStyle>
          <a:p>
            <a:pPr lvl="0"/>
            <a:r>
              <a:rPr lang="en-GB"/>
              <a:t>van de </a:t>
            </a:r>
            <a:r>
              <a:rPr lang="en-GB" err="1"/>
              <a:t>patiënten</a:t>
            </a:r>
            <a:r>
              <a:rPr lang="en-GB"/>
              <a:t> </a:t>
            </a:r>
            <a:r>
              <a:rPr lang="en-GB" err="1"/>
              <a:t>wil</a:t>
            </a:r>
            <a:r>
              <a:rPr lang="en-GB"/>
              <a:t> </a:t>
            </a:r>
            <a:r>
              <a:rPr lang="en-GB" err="1"/>
              <a:t>Samen</a:t>
            </a:r>
            <a:r>
              <a:rPr lang="en-GB"/>
              <a:t> </a:t>
            </a:r>
            <a:r>
              <a:rPr lang="en-GB" err="1"/>
              <a:t>Beslissen</a:t>
            </a:r>
            <a:endParaRPr lang="en-NL"/>
          </a:p>
        </p:txBody>
      </p:sp>
      <p:sp>
        <p:nvSpPr>
          <p:cNvPr id="45" name="Slide Number Placeholder 5">
            <a:extLst>
              <a:ext uri="{FF2B5EF4-FFF2-40B4-BE49-F238E27FC236}">
                <a16:creationId xmlns:a16="http://schemas.microsoft.com/office/drawing/2014/main" id="{990B1190-A254-614E-AFFB-24379BA8970A}"/>
              </a:ext>
            </a:extLst>
          </p:cNvPr>
          <p:cNvSpPr>
            <a:spLocks noGrp="1"/>
          </p:cNvSpPr>
          <p:nvPr>
            <p:ph type="sldNum" sz="quarter" idx="22"/>
          </p:nvPr>
        </p:nvSpPr>
        <p:spPr>
          <a:xfrm>
            <a:off x="22909552" y="12748317"/>
            <a:ext cx="825605" cy="555626"/>
          </a:xfrm>
          <a:prstGeom prst="rect">
            <a:avLst/>
          </a:prstGeom>
          <a:noFill/>
          <a:ln>
            <a:noFill/>
          </a:ln>
        </p:spPr>
        <p:txBody>
          <a:bodyPr/>
          <a:lstStyle>
            <a:lvl1pPr algn="r">
              <a:defRPr sz="1600" b="0" i="0">
                <a:solidFill>
                  <a:srgbClr val="3FA4A6"/>
                </a:solidFill>
                <a:latin typeface="Arial Narrow" panose="020B0604020202020204" pitchFamily="34" charset="0"/>
                <a:cs typeface="Arial Narrow" panose="020B0604020202020204" pitchFamily="34" charset="0"/>
              </a:defRPr>
            </a:lvl1pPr>
          </a:lstStyle>
          <a:p>
            <a:pPr>
              <a:defRPr/>
            </a:pPr>
            <a:fld id="{9F6E2E2E-546D-B044-B9FB-E0FF50AF13F5}" type="slidenum">
              <a:rPr lang="en-US" smtClean="0"/>
              <a:pPr>
                <a:defRPr/>
              </a:pPr>
              <a:t>‹nr.›</a:t>
            </a:fld>
            <a:endParaRPr lang="en-US"/>
          </a:p>
        </p:txBody>
      </p:sp>
      <p:sp>
        <p:nvSpPr>
          <p:cNvPr id="41" name="Text Placeholder 5">
            <a:extLst>
              <a:ext uri="{FF2B5EF4-FFF2-40B4-BE49-F238E27FC236}">
                <a16:creationId xmlns:a16="http://schemas.microsoft.com/office/drawing/2014/main" id="{A9E1BB21-FB05-704B-B3F5-FF25C507A02A}"/>
              </a:ext>
            </a:extLst>
          </p:cNvPr>
          <p:cNvSpPr>
            <a:spLocks noGrp="1"/>
          </p:cNvSpPr>
          <p:nvPr>
            <p:ph type="body" sz="quarter" idx="23" hasCustomPrompt="1"/>
          </p:nvPr>
        </p:nvSpPr>
        <p:spPr>
          <a:xfrm>
            <a:off x="0" y="1000753"/>
            <a:ext cx="24387174" cy="863558"/>
          </a:xfrm>
          <a:prstGeom prst="rect">
            <a:avLst/>
          </a:prstGeom>
        </p:spPr>
        <p:txBody>
          <a:bodyPr/>
          <a:lstStyle>
            <a:lvl1pPr algn="ctr">
              <a:defRPr sz="5000" b="1"/>
            </a:lvl1pPr>
          </a:lstStyle>
          <a:p>
            <a:pPr lvl="0"/>
            <a:r>
              <a:rPr lang="en-GB" err="1"/>
              <a:t>Titel</a:t>
            </a:r>
            <a:r>
              <a:rPr lang="en-GB"/>
              <a:t> </a:t>
            </a:r>
            <a:r>
              <a:rPr lang="en-GB" err="1"/>
              <a:t>komt</a:t>
            </a:r>
            <a:r>
              <a:rPr lang="en-GB"/>
              <a:t> </a:t>
            </a:r>
            <a:r>
              <a:rPr lang="en-GB" err="1"/>
              <a:t>hier</a:t>
            </a:r>
            <a:endParaRPr lang="en-GB"/>
          </a:p>
        </p:txBody>
      </p:sp>
      <p:pic>
        <p:nvPicPr>
          <p:cNvPr id="42" name="Picture 41" descr="Icon&#10;&#10;Description automatically generated with low confidence">
            <a:extLst>
              <a:ext uri="{FF2B5EF4-FFF2-40B4-BE49-F238E27FC236}">
                <a16:creationId xmlns:a16="http://schemas.microsoft.com/office/drawing/2014/main" id="{80C53161-7427-774C-A5C7-E2BBC010478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4193" y="12453962"/>
            <a:ext cx="865272" cy="849981"/>
          </a:xfrm>
          <a:prstGeom prst="rect">
            <a:avLst/>
          </a:prstGeom>
        </p:spPr>
      </p:pic>
      <p:sp>
        <p:nvSpPr>
          <p:cNvPr id="43" name="Rectangle 42">
            <a:extLst>
              <a:ext uri="{FF2B5EF4-FFF2-40B4-BE49-F238E27FC236}">
                <a16:creationId xmlns:a16="http://schemas.microsoft.com/office/drawing/2014/main" id="{569034F7-7E91-7146-BA29-FF91C4CA34CD}"/>
              </a:ext>
            </a:extLst>
          </p:cNvPr>
          <p:cNvSpPr/>
          <p:nvPr userDrawn="1"/>
        </p:nvSpPr>
        <p:spPr>
          <a:xfrm flipV="1">
            <a:off x="2010038" y="2574580"/>
            <a:ext cx="20367100" cy="90000"/>
          </a:xfrm>
          <a:prstGeom prst="rect">
            <a:avLst/>
          </a:prstGeom>
          <a:solidFill>
            <a:srgbClr val="3FA4A6"/>
          </a:solidFill>
          <a:ln>
            <a:noFill/>
          </a:ln>
          <a:effectLst/>
        </p:spPr>
        <p:style>
          <a:lnRef idx="1">
            <a:schemeClr val="accent1"/>
          </a:lnRef>
          <a:fillRef idx="3">
            <a:schemeClr val="accent1"/>
          </a:fillRef>
          <a:effectRef idx="2">
            <a:schemeClr val="accent1"/>
          </a:effectRef>
          <a:fontRef idx="minor">
            <a:schemeClr val="lt1"/>
          </a:fontRef>
        </p:style>
        <p:txBody>
          <a:bodyPr lIns="76706" tIns="38356" rIns="76706" bIns="38356" anchor="ctr"/>
          <a:lstStyle/>
          <a:p>
            <a:pPr algn="ctr" defTabSz="913236" fontAlgn="auto">
              <a:spcBef>
                <a:spcPts val="0"/>
              </a:spcBef>
              <a:spcAft>
                <a:spcPts val="0"/>
              </a:spcAft>
              <a:defRPr/>
            </a:pPr>
            <a:endParaRPr lang="en-US">
              <a:solidFill>
                <a:schemeClr val="accent2"/>
              </a:solidFill>
              <a:latin typeface="Open Sans Light"/>
            </a:endParaRPr>
          </a:p>
        </p:txBody>
      </p:sp>
      <p:sp>
        <p:nvSpPr>
          <p:cNvPr id="4" name="Text Placeholder 3">
            <a:extLst>
              <a:ext uri="{FF2B5EF4-FFF2-40B4-BE49-F238E27FC236}">
                <a16:creationId xmlns:a16="http://schemas.microsoft.com/office/drawing/2014/main" id="{748963E7-97D7-B446-BBF0-56729A5B1E12}"/>
              </a:ext>
            </a:extLst>
          </p:cNvPr>
          <p:cNvSpPr>
            <a:spLocks noGrp="1"/>
          </p:cNvSpPr>
          <p:nvPr>
            <p:ph type="body" sz="quarter" idx="24" hasCustomPrompt="1"/>
          </p:nvPr>
        </p:nvSpPr>
        <p:spPr>
          <a:xfrm>
            <a:off x="3998363" y="3562164"/>
            <a:ext cx="7119938" cy="596900"/>
          </a:xfrm>
          <a:prstGeom prst="rect">
            <a:avLst/>
          </a:prstGeom>
        </p:spPr>
        <p:txBody>
          <a:bodyPr/>
          <a:lstStyle>
            <a:lvl1pPr>
              <a:defRPr b="1"/>
            </a:lvl1pPr>
          </a:lstStyle>
          <a:p>
            <a:pPr lvl="0"/>
            <a:r>
              <a:rPr lang="en-GB" err="1"/>
              <a:t>Samen</a:t>
            </a:r>
            <a:r>
              <a:rPr lang="en-GB"/>
              <a:t> </a:t>
            </a:r>
            <a:r>
              <a:rPr lang="en-GB" err="1"/>
              <a:t>beslissen</a:t>
            </a:r>
            <a:r>
              <a:rPr lang="en-GB"/>
              <a:t> in </a:t>
            </a:r>
            <a:r>
              <a:rPr lang="en-GB" err="1"/>
              <a:t>cijfers</a:t>
            </a:r>
            <a:r>
              <a:rPr lang="en-GB"/>
              <a:t>:</a:t>
            </a:r>
            <a:endParaRPr lang="en-NL"/>
          </a:p>
        </p:txBody>
      </p:sp>
      <p:sp>
        <p:nvSpPr>
          <p:cNvPr id="31" name="Text Placeholder 5">
            <a:extLst>
              <a:ext uri="{FF2B5EF4-FFF2-40B4-BE49-F238E27FC236}">
                <a16:creationId xmlns:a16="http://schemas.microsoft.com/office/drawing/2014/main" id="{56065BEE-D12C-CA48-9438-6FFD1AE78C53}"/>
              </a:ext>
            </a:extLst>
          </p:cNvPr>
          <p:cNvSpPr>
            <a:spLocks noGrp="1"/>
          </p:cNvSpPr>
          <p:nvPr>
            <p:ph type="body" sz="quarter" idx="25" hasCustomPrompt="1"/>
          </p:nvPr>
        </p:nvSpPr>
        <p:spPr>
          <a:xfrm>
            <a:off x="0" y="1968941"/>
            <a:ext cx="24387174" cy="863558"/>
          </a:xfrm>
          <a:prstGeom prst="rect">
            <a:avLst/>
          </a:prstGeom>
        </p:spPr>
        <p:txBody>
          <a:bodyPr/>
          <a:lstStyle>
            <a:lvl1pPr algn="ctr">
              <a:defRPr sz="1800" b="1">
                <a:solidFill>
                  <a:srgbClr val="3FA4A6"/>
                </a:solidFill>
              </a:defRPr>
            </a:lvl1pPr>
          </a:lstStyle>
          <a:p>
            <a:pPr lvl="0"/>
            <a:r>
              <a:rPr lang="en-GB" err="1"/>
              <a:t>Subtitel</a:t>
            </a:r>
            <a:r>
              <a:rPr lang="en-GB"/>
              <a:t> </a:t>
            </a:r>
            <a:r>
              <a:rPr lang="en-GB" err="1"/>
              <a:t>komt</a:t>
            </a:r>
            <a:r>
              <a:rPr lang="en-GB"/>
              <a:t> </a:t>
            </a:r>
            <a:r>
              <a:rPr lang="en-GB" err="1"/>
              <a:t>hier</a:t>
            </a:r>
            <a:r>
              <a:rPr lang="en-GB"/>
              <a:t>. Lorem ipsum </a:t>
            </a:r>
            <a:r>
              <a:rPr lang="en-GB" err="1"/>
              <a:t>dolor</a:t>
            </a:r>
            <a:r>
              <a:rPr lang="en-GB"/>
              <a:t> sit </a:t>
            </a:r>
            <a:r>
              <a:rPr lang="en-GB" err="1"/>
              <a:t>amet</a:t>
            </a:r>
            <a:r>
              <a:rPr lang="en-GB"/>
              <a:t>, a gravida </a:t>
            </a:r>
            <a:r>
              <a:rPr lang="en-GB" err="1"/>
              <a:t>quis</a:t>
            </a:r>
            <a:r>
              <a:rPr lang="en-GB"/>
              <a:t> </a:t>
            </a:r>
            <a:r>
              <a:rPr lang="en-GB" err="1"/>
              <a:t>wisi</a:t>
            </a:r>
            <a:r>
              <a:rPr lang="en-GB"/>
              <a:t> </a:t>
            </a:r>
            <a:r>
              <a:rPr lang="en-GB" err="1"/>
              <a:t>elit</a:t>
            </a:r>
            <a:r>
              <a:rPr lang="en-GB"/>
              <a:t> </a:t>
            </a:r>
            <a:r>
              <a:rPr lang="en-GB" err="1"/>
              <a:t>diam</a:t>
            </a:r>
            <a:r>
              <a:rPr lang="en-GB"/>
              <a:t> sit </a:t>
            </a:r>
            <a:r>
              <a:rPr lang="en-GB" err="1"/>
              <a:t>donec</a:t>
            </a:r>
            <a:r>
              <a:rPr lang="en-GB"/>
              <a:t> libero</a:t>
            </a:r>
          </a:p>
        </p:txBody>
      </p:sp>
    </p:spTree>
    <p:extLst>
      <p:ext uri="{BB962C8B-B14F-4D97-AF65-F5344CB8AC3E}">
        <p14:creationId xmlns:p14="http://schemas.microsoft.com/office/powerpoint/2010/main" val="2720494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Titeldia">
    <p:spTree>
      <p:nvGrpSpPr>
        <p:cNvPr id="1" name=""/>
        <p:cNvGrpSpPr/>
        <p:nvPr/>
      </p:nvGrpSpPr>
      <p:grpSpPr>
        <a:xfrm>
          <a:off x="0" y="0"/>
          <a:ext cx="0" cy="0"/>
          <a:chOff x="0" y="0"/>
          <a:chExt cx="0" cy="0"/>
        </a:xfrm>
      </p:grpSpPr>
      <p:pic>
        <p:nvPicPr>
          <p:cNvPr id="6" name="Picture 5" hidden="1">
            <a:extLst>
              <a:ext uri="{FF2B5EF4-FFF2-40B4-BE49-F238E27FC236}">
                <a16:creationId xmlns:a16="http://schemas.microsoft.com/office/drawing/2014/main" id="{1ED47C05-C677-6742-BD2B-6C1E7005FA2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24387175" cy="13716000"/>
          </a:xfrm>
          <a:prstGeom prst="rect">
            <a:avLst/>
          </a:prstGeom>
        </p:spPr>
      </p:pic>
      <p:sp>
        <p:nvSpPr>
          <p:cNvPr id="2" name="Title 1"/>
          <p:cNvSpPr>
            <a:spLocks noGrp="1"/>
          </p:cNvSpPr>
          <p:nvPr>
            <p:ph type="ctrTitle" hasCustomPrompt="1"/>
          </p:nvPr>
        </p:nvSpPr>
        <p:spPr>
          <a:xfrm>
            <a:off x="4189446" y="6508374"/>
            <a:ext cx="15979452" cy="1825542"/>
          </a:xfrm>
          <a:prstGeom prst="rect">
            <a:avLst/>
          </a:prstGeom>
        </p:spPr>
        <p:txBody>
          <a:bodyPr/>
          <a:lstStyle>
            <a:lvl1pPr algn="l">
              <a:defRPr b="1" i="0">
                <a:solidFill>
                  <a:schemeClr val="tx1"/>
                </a:solidFill>
                <a:latin typeface="Arial" panose="020B0604020202020204" pitchFamily="34" charset="0"/>
                <a:cs typeface="Arial" panose="020B0604020202020204" pitchFamily="34" charset="0"/>
              </a:defRPr>
            </a:lvl1pPr>
          </a:lstStyle>
          <a:p>
            <a:r>
              <a:rPr lang="nl-NL"/>
              <a:t>Titel</a:t>
            </a:r>
            <a:endParaRPr lang="en-US"/>
          </a:p>
        </p:txBody>
      </p:sp>
      <p:sp>
        <p:nvSpPr>
          <p:cNvPr id="5" name="Slide Number Placeholder 5" hidden="1">
            <a:extLst>
              <a:ext uri="{FF2B5EF4-FFF2-40B4-BE49-F238E27FC236}">
                <a16:creationId xmlns:a16="http://schemas.microsoft.com/office/drawing/2014/main" id="{F5D94DD4-658D-D448-A7A2-BF72FE440040}"/>
              </a:ext>
            </a:extLst>
          </p:cNvPr>
          <p:cNvSpPr>
            <a:spLocks noGrp="1"/>
          </p:cNvSpPr>
          <p:nvPr>
            <p:ph type="sldNum" sz="quarter" idx="12"/>
          </p:nvPr>
        </p:nvSpPr>
        <p:spPr>
          <a:xfrm>
            <a:off x="22909552" y="12748317"/>
            <a:ext cx="825605" cy="555626"/>
          </a:xfrm>
          <a:prstGeom prst="rect">
            <a:avLst/>
          </a:prstGeom>
          <a:noFill/>
          <a:ln>
            <a:noFill/>
          </a:ln>
        </p:spPr>
        <p:txBody>
          <a:bodyPr/>
          <a:lstStyle>
            <a:lvl1pPr>
              <a:defRPr sz="1600" b="1" i="0">
                <a:solidFill>
                  <a:srgbClr val="3FA4A6"/>
                </a:solidFill>
                <a:latin typeface="Arial" panose="020B0604020202020204" pitchFamily="34" charset="0"/>
                <a:cs typeface="Arial" panose="020B0604020202020204" pitchFamily="34" charset="0"/>
              </a:defRPr>
            </a:lvl1pPr>
          </a:lstStyle>
          <a:p>
            <a:pPr>
              <a:defRPr/>
            </a:pPr>
            <a:fld id="{9F6E2E2E-546D-B044-B9FB-E0FF50AF13F5}" type="slidenum">
              <a:rPr lang="en-US" smtClean="0"/>
              <a:pPr>
                <a:defRPr/>
              </a:pPr>
              <a:t>‹nr.›</a:t>
            </a:fld>
            <a:endParaRPr lang="en-US"/>
          </a:p>
        </p:txBody>
      </p:sp>
    </p:spTree>
    <p:extLst>
      <p:ext uri="{BB962C8B-B14F-4D97-AF65-F5344CB8AC3E}">
        <p14:creationId xmlns:p14="http://schemas.microsoft.com/office/powerpoint/2010/main" val="323745703"/>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829038" y="4260853"/>
            <a:ext cx="20729099" cy="2940050"/>
          </a:xfrm>
        </p:spPr>
        <p:txBody>
          <a:bodyPr/>
          <a:lstStyle/>
          <a:p>
            <a:r>
              <a:rPr lang="nl-NL"/>
              <a:t>Titelstijl van model bewerken</a:t>
            </a:r>
          </a:p>
        </p:txBody>
      </p:sp>
      <p:sp>
        <p:nvSpPr>
          <p:cNvPr id="3" name="Subtitel 2"/>
          <p:cNvSpPr>
            <a:spLocks noGrp="1"/>
          </p:cNvSpPr>
          <p:nvPr>
            <p:ph type="subTitle" idx="1"/>
          </p:nvPr>
        </p:nvSpPr>
        <p:spPr>
          <a:xfrm>
            <a:off x="3658076" y="7772400"/>
            <a:ext cx="17071023" cy="3505200"/>
          </a:xfrm>
        </p:spPr>
        <p:txBody>
          <a:bodyPr/>
          <a:lstStyle>
            <a:lvl1pPr marL="0" indent="0" algn="ctr">
              <a:buNone/>
              <a:defRPr>
                <a:solidFill>
                  <a:schemeClr val="tx1">
                    <a:tint val="75000"/>
                  </a:schemeClr>
                </a:solidFill>
              </a:defRPr>
            </a:lvl1pPr>
            <a:lvl2pPr marL="914378" indent="0" algn="ctr">
              <a:buNone/>
              <a:defRPr>
                <a:solidFill>
                  <a:schemeClr val="tx1">
                    <a:tint val="75000"/>
                  </a:schemeClr>
                </a:solidFill>
              </a:defRPr>
            </a:lvl2pPr>
            <a:lvl3pPr marL="1828754" indent="0" algn="ctr">
              <a:buNone/>
              <a:defRPr>
                <a:solidFill>
                  <a:schemeClr val="tx1">
                    <a:tint val="75000"/>
                  </a:schemeClr>
                </a:solidFill>
              </a:defRPr>
            </a:lvl3pPr>
            <a:lvl4pPr marL="2743132" indent="0" algn="ctr">
              <a:buNone/>
              <a:defRPr>
                <a:solidFill>
                  <a:schemeClr val="tx1">
                    <a:tint val="75000"/>
                  </a:schemeClr>
                </a:solidFill>
              </a:defRPr>
            </a:lvl4pPr>
            <a:lvl5pPr marL="3657508" indent="0" algn="ctr">
              <a:buNone/>
              <a:defRPr>
                <a:solidFill>
                  <a:schemeClr val="tx1">
                    <a:tint val="75000"/>
                  </a:schemeClr>
                </a:solidFill>
              </a:defRPr>
            </a:lvl5pPr>
            <a:lvl6pPr marL="4571886" indent="0" algn="ctr">
              <a:buNone/>
              <a:defRPr>
                <a:solidFill>
                  <a:schemeClr val="tx1">
                    <a:tint val="75000"/>
                  </a:schemeClr>
                </a:solidFill>
              </a:defRPr>
            </a:lvl6pPr>
            <a:lvl7pPr marL="5486262" indent="0" algn="ctr">
              <a:buNone/>
              <a:defRPr>
                <a:solidFill>
                  <a:schemeClr val="tx1">
                    <a:tint val="75000"/>
                  </a:schemeClr>
                </a:solidFill>
              </a:defRPr>
            </a:lvl7pPr>
            <a:lvl8pPr marL="6400640" indent="0" algn="ctr">
              <a:buNone/>
              <a:defRPr>
                <a:solidFill>
                  <a:schemeClr val="tx1">
                    <a:tint val="75000"/>
                  </a:schemeClr>
                </a:solidFill>
              </a:defRPr>
            </a:lvl8pPr>
            <a:lvl9pPr marL="7315018"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p:txBody>
          <a:bodyPr/>
          <a:lstStyle/>
          <a:p>
            <a:fld id="{87EBEC4B-9663-574D-BDE5-575090277525}" type="datetimeFigureOut">
              <a:rPr lang="nl-NL" smtClean="0">
                <a:solidFill>
                  <a:prstClr val="black">
                    <a:tint val="75000"/>
                  </a:prstClr>
                </a:solidFill>
              </a:rPr>
              <a:pPr/>
              <a:t>17-04-2023</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A6D14B0-4CFA-7748-A676-A1E050AD2E2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8704936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6"/>
                </a:solidFill>
              </a:defRPr>
            </a:lvl1pPr>
          </a:lstStyle>
          <a:p>
            <a:r>
              <a:rPr lang="nl-NL"/>
              <a:t>Titelstijl van model bewerken</a:t>
            </a:r>
          </a:p>
        </p:txBody>
      </p:sp>
      <p:sp>
        <p:nvSpPr>
          <p:cNvPr id="3" name="Tijdelijke aanduiding voor inhoud 2"/>
          <p:cNvSpPr>
            <a:spLocks noGrp="1"/>
          </p:cNvSpPr>
          <p:nvPr>
            <p:ph idx="1"/>
          </p:nvPr>
        </p:nvSpPr>
        <p:spPr/>
        <p:txBody>
          <a:bodyPr/>
          <a:lstStyle>
            <a:lvl1pPr>
              <a:defRPr>
                <a:solidFill>
                  <a:srgbClr val="7F7F7F"/>
                </a:solidFill>
              </a:defRPr>
            </a:lvl1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7EBEC4B-9663-574D-BDE5-575090277525}" type="datetimeFigureOut">
              <a:rPr lang="nl-NL" smtClean="0">
                <a:solidFill>
                  <a:prstClr val="black">
                    <a:tint val="75000"/>
                  </a:prstClr>
                </a:solidFill>
              </a:rPr>
              <a:pPr/>
              <a:t>17-04-2023</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A6D14B0-4CFA-7748-A676-A1E050AD2E2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6920453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ekop">
    <p:bg>
      <p:bgPr>
        <a:solidFill>
          <a:srgbClr val="3A9775"/>
        </a:solidFill>
        <a:effectLst/>
      </p:bgPr>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1926419" y="5813427"/>
            <a:ext cx="20729099" cy="3000374"/>
          </a:xfrm>
        </p:spPr>
        <p:txBody>
          <a:bodyPr anchor="b"/>
          <a:lstStyle>
            <a:lvl1pPr marL="0" indent="0" algn="r">
              <a:buNone/>
              <a:defRPr sz="4000">
                <a:solidFill>
                  <a:schemeClr val="bg1"/>
                </a:solidFill>
              </a:defRPr>
            </a:lvl1pPr>
            <a:lvl2pPr marL="914378" indent="0">
              <a:buNone/>
              <a:defRPr sz="3600">
                <a:solidFill>
                  <a:schemeClr val="tx1">
                    <a:tint val="75000"/>
                  </a:schemeClr>
                </a:solidFill>
              </a:defRPr>
            </a:lvl2pPr>
            <a:lvl3pPr marL="1828754" indent="0">
              <a:buNone/>
              <a:defRPr sz="3200">
                <a:solidFill>
                  <a:schemeClr val="tx1">
                    <a:tint val="75000"/>
                  </a:schemeClr>
                </a:solidFill>
              </a:defRPr>
            </a:lvl3pPr>
            <a:lvl4pPr marL="2743132" indent="0">
              <a:buNone/>
              <a:defRPr sz="2800">
                <a:solidFill>
                  <a:schemeClr val="tx1">
                    <a:tint val="75000"/>
                  </a:schemeClr>
                </a:solidFill>
              </a:defRPr>
            </a:lvl4pPr>
            <a:lvl5pPr marL="3657508" indent="0">
              <a:buNone/>
              <a:defRPr sz="2800">
                <a:solidFill>
                  <a:schemeClr val="tx1">
                    <a:tint val="75000"/>
                  </a:schemeClr>
                </a:solidFill>
              </a:defRPr>
            </a:lvl5pPr>
            <a:lvl6pPr marL="4571886" indent="0">
              <a:buNone/>
              <a:defRPr sz="2800">
                <a:solidFill>
                  <a:schemeClr val="tx1">
                    <a:tint val="75000"/>
                  </a:schemeClr>
                </a:solidFill>
              </a:defRPr>
            </a:lvl6pPr>
            <a:lvl7pPr marL="5486262" indent="0">
              <a:buNone/>
              <a:defRPr sz="2800">
                <a:solidFill>
                  <a:schemeClr val="tx1">
                    <a:tint val="75000"/>
                  </a:schemeClr>
                </a:solidFill>
              </a:defRPr>
            </a:lvl7pPr>
            <a:lvl8pPr marL="6400640" indent="0">
              <a:buNone/>
              <a:defRPr sz="2800">
                <a:solidFill>
                  <a:schemeClr val="tx1">
                    <a:tint val="75000"/>
                  </a:schemeClr>
                </a:solidFill>
              </a:defRPr>
            </a:lvl8pPr>
            <a:lvl9pPr marL="7315018" indent="0">
              <a:buNone/>
              <a:defRPr sz="28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87EBEC4B-9663-574D-BDE5-575090277525}" type="datetimeFigureOut">
              <a:rPr lang="nl-NL" smtClean="0">
                <a:solidFill>
                  <a:prstClr val="black">
                    <a:tint val="75000"/>
                  </a:prstClr>
                </a:solidFill>
              </a:rPr>
              <a:pPr/>
              <a:t>17-04-2023</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A6D14B0-4CFA-7748-A676-A1E050AD2E2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3144567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1219359" y="3200403"/>
            <a:ext cx="10771002" cy="9051926"/>
          </a:xfrm>
        </p:spPr>
        <p:txBody>
          <a:bodyPr/>
          <a:lstStyle>
            <a:lvl1pPr>
              <a:defRPr sz="5600">
                <a:solidFill>
                  <a:srgbClr val="7F7F7F"/>
                </a:solidFill>
              </a:defRPr>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12396814" y="3200403"/>
            <a:ext cx="10771002" cy="9051926"/>
          </a:xfrm>
        </p:spPr>
        <p:txBody>
          <a:bodyPr/>
          <a:lstStyle>
            <a:lvl1pPr>
              <a:defRPr sz="5600">
                <a:solidFill>
                  <a:srgbClr val="7F7F7F"/>
                </a:solidFill>
              </a:defRPr>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87EBEC4B-9663-574D-BDE5-575090277525}" type="datetimeFigureOut">
              <a:rPr lang="nl-NL" smtClean="0">
                <a:solidFill>
                  <a:prstClr val="black">
                    <a:tint val="75000"/>
                  </a:prstClr>
                </a:solidFill>
              </a:rPr>
              <a:pPr/>
              <a:t>17-04-2023</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EA6D14B0-4CFA-7748-A676-A1E050AD2E2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3016516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1219360" y="3070227"/>
            <a:ext cx="10775237" cy="1279526"/>
          </a:xfrm>
        </p:spPr>
        <p:txBody>
          <a:bodyPr anchor="b"/>
          <a:lstStyle>
            <a:lvl1pPr marL="0" indent="0">
              <a:buNone/>
              <a:defRPr sz="4800" b="1"/>
            </a:lvl1pPr>
            <a:lvl2pPr marL="914378" indent="0">
              <a:buNone/>
              <a:defRPr sz="4000" b="1"/>
            </a:lvl2pPr>
            <a:lvl3pPr marL="1828754" indent="0">
              <a:buNone/>
              <a:defRPr sz="3600" b="1"/>
            </a:lvl3pPr>
            <a:lvl4pPr marL="2743132" indent="0">
              <a:buNone/>
              <a:defRPr sz="3200" b="1"/>
            </a:lvl4pPr>
            <a:lvl5pPr marL="3657508" indent="0">
              <a:buNone/>
              <a:defRPr sz="3200" b="1"/>
            </a:lvl5pPr>
            <a:lvl6pPr marL="4571886" indent="0">
              <a:buNone/>
              <a:defRPr sz="3200" b="1"/>
            </a:lvl6pPr>
            <a:lvl7pPr marL="5486262" indent="0">
              <a:buNone/>
              <a:defRPr sz="3200" b="1"/>
            </a:lvl7pPr>
            <a:lvl8pPr marL="6400640" indent="0">
              <a:buNone/>
              <a:defRPr sz="3200" b="1"/>
            </a:lvl8pPr>
            <a:lvl9pPr marL="7315018" indent="0">
              <a:buNone/>
              <a:defRPr sz="3200" b="1"/>
            </a:lvl9pPr>
          </a:lstStyle>
          <a:p>
            <a:pPr lvl="0"/>
            <a:r>
              <a:rPr lang="nl-NL"/>
              <a:t>Klik om de tekststijl van het model te bewerken</a:t>
            </a:r>
          </a:p>
        </p:txBody>
      </p:sp>
      <p:sp>
        <p:nvSpPr>
          <p:cNvPr id="4" name="Tijdelijke aanduiding voor inhoud 3"/>
          <p:cNvSpPr>
            <a:spLocks noGrp="1"/>
          </p:cNvSpPr>
          <p:nvPr>
            <p:ph sz="half" idx="2"/>
          </p:nvPr>
        </p:nvSpPr>
        <p:spPr>
          <a:xfrm>
            <a:off x="1219360" y="4349750"/>
            <a:ext cx="10775237" cy="7902576"/>
          </a:xfrm>
        </p:spPr>
        <p:txBody>
          <a:bodyPr>
            <a:normAutofit/>
          </a:bodyPr>
          <a:lstStyle>
            <a:lvl1pPr>
              <a:defRPr sz="3600">
                <a:solidFill>
                  <a:srgbClr val="000000"/>
                </a:solidFill>
              </a:defRPr>
            </a:lvl1pPr>
            <a:lvl2pPr>
              <a:defRPr sz="3600"/>
            </a:lvl2pPr>
            <a:lvl3pPr>
              <a:defRPr sz="3600"/>
            </a:lvl3pPr>
            <a:lvl4pPr>
              <a:defRPr sz="3600"/>
            </a:lvl4pPr>
            <a:lvl5pPr>
              <a:defRPr sz="3600"/>
            </a:lvl5pPr>
            <a:lvl6pPr>
              <a:defRPr sz="3200"/>
            </a:lvl6pPr>
            <a:lvl7pPr>
              <a:defRPr sz="3200"/>
            </a:lvl7pPr>
            <a:lvl8pPr>
              <a:defRPr sz="3200"/>
            </a:lvl8pPr>
            <a:lvl9pPr>
              <a:defRPr sz="32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inhoud 5"/>
          <p:cNvSpPr>
            <a:spLocks noGrp="1"/>
          </p:cNvSpPr>
          <p:nvPr>
            <p:ph sz="quarter" idx="4"/>
          </p:nvPr>
        </p:nvSpPr>
        <p:spPr>
          <a:xfrm>
            <a:off x="12388352" y="4349750"/>
            <a:ext cx="10779469" cy="7902576"/>
          </a:xfrm>
        </p:spPr>
        <p:txBody>
          <a:bodyPr>
            <a:normAutofit/>
          </a:bodyPr>
          <a:lstStyle>
            <a:lvl1pPr>
              <a:defRPr sz="3600">
                <a:solidFill>
                  <a:srgbClr val="000000"/>
                </a:solidFill>
              </a:defRPr>
            </a:lvl1pPr>
            <a:lvl2pPr>
              <a:defRPr sz="3600"/>
            </a:lvl2pPr>
            <a:lvl3pPr>
              <a:defRPr sz="3600"/>
            </a:lvl3pPr>
            <a:lvl4pPr>
              <a:defRPr sz="3600"/>
            </a:lvl4pPr>
            <a:lvl5pPr>
              <a:defRPr sz="3600"/>
            </a:lvl5pPr>
            <a:lvl6pPr>
              <a:defRPr sz="3200"/>
            </a:lvl6pPr>
            <a:lvl7pPr>
              <a:defRPr sz="3200"/>
            </a:lvl7pPr>
            <a:lvl8pPr>
              <a:defRPr sz="3200"/>
            </a:lvl8pPr>
            <a:lvl9pPr>
              <a:defRPr sz="32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87EBEC4B-9663-574D-BDE5-575090277525}" type="datetimeFigureOut">
              <a:rPr lang="nl-NL" smtClean="0">
                <a:solidFill>
                  <a:prstClr val="black">
                    <a:tint val="75000"/>
                  </a:prstClr>
                </a:solidFill>
              </a:rPr>
              <a:pPr/>
              <a:t>17-04-2023</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EA6D14B0-4CFA-7748-A676-A1E050AD2E28}" type="slidenum">
              <a:rPr lang="nl-NL" smtClean="0">
                <a:solidFill>
                  <a:prstClr val="black">
                    <a:tint val="75000"/>
                  </a:prstClr>
                </a:solidFill>
              </a:rPr>
              <a:pPr/>
              <a:t>‹nr.›</a:t>
            </a:fld>
            <a:endParaRPr lang="nl-NL">
              <a:solidFill>
                <a:prstClr val="black">
                  <a:tint val="75000"/>
                </a:prstClr>
              </a:solidFill>
            </a:endParaRPr>
          </a:p>
        </p:txBody>
      </p:sp>
      <p:sp>
        <p:nvSpPr>
          <p:cNvPr id="11" name="Tijdelijke aanduiding voor tekst 2"/>
          <p:cNvSpPr>
            <a:spLocks noGrp="1"/>
          </p:cNvSpPr>
          <p:nvPr>
            <p:ph type="body" idx="13"/>
          </p:nvPr>
        </p:nvSpPr>
        <p:spPr>
          <a:xfrm>
            <a:off x="12401051" y="3039787"/>
            <a:ext cx="10775237" cy="1279526"/>
          </a:xfrm>
        </p:spPr>
        <p:txBody>
          <a:bodyPr anchor="b"/>
          <a:lstStyle>
            <a:lvl1pPr marL="0" indent="0">
              <a:buNone/>
              <a:defRPr sz="4800" b="1"/>
            </a:lvl1pPr>
            <a:lvl2pPr marL="914378" indent="0">
              <a:buNone/>
              <a:defRPr sz="4000" b="1"/>
            </a:lvl2pPr>
            <a:lvl3pPr marL="1828754" indent="0">
              <a:buNone/>
              <a:defRPr sz="3600" b="1"/>
            </a:lvl3pPr>
            <a:lvl4pPr marL="2743132" indent="0">
              <a:buNone/>
              <a:defRPr sz="3200" b="1"/>
            </a:lvl4pPr>
            <a:lvl5pPr marL="3657508" indent="0">
              <a:buNone/>
              <a:defRPr sz="3200" b="1"/>
            </a:lvl5pPr>
            <a:lvl6pPr marL="4571886" indent="0">
              <a:buNone/>
              <a:defRPr sz="3200" b="1"/>
            </a:lvl6pPr>
            <a:lvl7pPr marL="5486262" indent="0">
              <a:buNone/>
              <a:defRPr sz="3200" b="1"/>
            </a:lvl7pPr>
            <a:lvl8pPr marL="6400640" indent="0">
              <a:buNone/>
              <a:defRPr sz="3200" b="1"/>
            </a:lvl8pPr>
            <a:lvl9pPr marL="7315018" indent="0">
              <a:buNone/>
              <a:defRPr sz="3200" b="1"/>
            </a:lvl9pPr>
          </a:lstStyle>
          <a:p>
            <a:pPr lvl="0"/>
            <a:r>
              <a:rPr lang="nl-NL"/>
              <a:t>Klik om de tekststijl van het model te bewerken</a:t>
            </a:r>
          </a:p>
        </p:txBody>
      </p:sp>
      <p:sp>
        <p:nvSpPr>
          <p:cNvPr id="12" name="Titel 1"/>
          <p:cNvSpPr>
            <a:spLocks noGrp="1"/>
          </p:cNvSpPr>
          <p:nvPr>
            <p:ph type="title"/>
          </p:nvPr>
        </p:nvSpPr>
        <p:spPr>
          <a:xfrm>
            <a:off x="1219359" y="549278"/>
            <a:ext cx="21948458" cy="2286000"/>
          </a:xfrm>
        </p:spPr>
        <p:txBody>
          <a:bodyPr/>
          <a:lstStyle/>
          <a:p>
            <a:r>
              <a:rPr lang="nl-NL"/>
              <a:t>Titelstijl van model bewerken</a:t>
            </a:r>
          </a:p>
        </p:txBody>
      </p:sp>
    </p:spTree>
    <p:extLst>
      <p:ext uri="{BB962C8B-B14F-4D97-AF65-F5344CB8AC3E}">
        <p14:creationId xmlns:p14="http://schemas.microsoft.com/office/powerpoint/2010/main" val="12382986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87EBEC4B-9663-574D-BDE5-575090277525}" type="datetimeFigureOut">
              <a:rPr lang="nl-NL" smtClean="0">
                <a:solidFill>
                  <a:prstClr val="black">
                    <a:tint val="75000"/>
                  </a:prstClr>
                </a:solidFill>
              </a:rPr>
              <a:pPr/>
              <a:t>17-04-2023</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EA6D14B0-4CFA-7748-A676-A1E050AD2E2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003165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7EBEC4B-9663-574D-BDE5-575090277525}" type="datetimeFigureOut">
              <a:rPr lang="nl-NL" smtClean="0">
                <a:solidFill>
                  <a:prstClr val="black">
                    <a:tint val="75000"/>
                  </a:prstClr>
                </a:solidFill>
              </a:rPr>
              <a:pPr/>
              <a:t>17-04-2023</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EA6D14B0-4CFA-7748-A676-A1E050AD2E2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019560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219363" y="546099"/>
            <a:ext cx="8023213" cy="2324102"/>
          </a:xfrm>
        </p:spPr>
        <p:txBody>
          <a:bodyPr anchor="b"/>
          <a:lstStyle>
            <a:lvl1pPr algn="l">
              <a:defRPr sz="4000" b="1"/>
            </a:lvl1pPr>
          </a:lstStyle>
          <a:p>
            <a:r>
              <a:rPr lang="nl-NL"/>
              <a:t>Titelstijl van model bewerken</a:t>
            </a:r>
          </a:p>
        </p:txBody>
      </p:sp>
      <p:sp>
        <p:nvSpPr>
          <p:cNvPr id="3" name="Tijdelijke aanduiding voor inhoud 2"/>
          <p:cNvSpPr>
            <a:spLocks noGrp="1"/>
          </p:cNvSpPr>
          <p:nvPr>
            <p:ph idx="1"/>
          </p:nvPr>
        </p:nvSpPr>
        <p:spPr>
          <a:xfrm>
            <a:off x="9534708" y="546105"/>
            <a:ext cx="13633109" cy="11706226"/>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1219363" y="2870205"/>
            <a:ext cx="8023213" cy="9382126"/>
          </a:xfrm>
        </p:spPr>
        <p:txBody>
          <a:bodyPr/>
          <a:lstStyle>
            <a:lvl1pPr marL="0" indent="0">
              <a:buNone/>
              <a:defRPr sz="2800"/>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87EBEC4B-9663-574D-BDE5-575090277525}" type="datetimeFigureOut">
              <a:rPr lang="nl-NL" smtClean="0">
                <a:solidFill>
                  <a:prstClr val="black">
                    <a:tint val="75000"/>
                  </a:prstClr>
                </a:solidFill>
              </a:rPr>
              <a:pPr/>
              <a:t>17-04-2023</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EA6D14B0-4CFA-7748-A676-A1E050AD2E2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470713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780056" y="9601201"/>
            <a:ext cx="14632305" cy="1133478"/>
          </a:xfrm>
        </p:spPr>
        <p:txBody>
          <a:bodyPr anchor="b"/>
          <a:lstStyle>
            <a:lvl1pPr algn="l">
              <a:defRPr sz="4000" b="1"/>
            </a:lvl1pPr>
          </a:lstStyle>
          <a:p>
            <a:r>
              <a:rPr lang="nl-NL"/>
              <a:t>Titelstijl van model bewerken</a:t>
            </a:r>
          </a:p>
        </p:txBody>
      </p:sp>
      <p:sp>
        <p:nvSpPr>
          <p:cNvPr id="3" name="Tijdelijke aanduiding voor afbeelding 2"/>
          <p:cNvSpPr>
            <a:spLocks noGrp="1"/>
          </p:cNvSpPr>
          <p:nvPr>
            <p:ph type="pic" idx="1"/>
          </p:nvPr>
        </p:nvSpPr>
        <p:spPr>
          <a:xfrm>
            <a:off x="4780056" y="1225550"/>
            <a:ext cx="14632305" cy="8229600"/>
          </a:xfrm>
        </p:spPr>
        <p:txBody>
          <a:bodyPr/>
          <a:lstStyle>
            <a:lvl1pPr marL="0" indent="0">
              <a:buNone/>
              <a:defRPr sz="6400"/>
            </a:lvl1pPr>
            <a:lvl2pPr marL="914378" indent="0">
              <a:buNone/>
              <a:defRPr sz="5600"/>
            </a:lvl2pPr>
            <a:lvl3pPr marL="1828754" indent="0">
              <a:buNone/>
              <a:defRPr sz="4800"/>
            </a:lvl3pPr>
            <a:lvl4pPr marL="2743132" indent="0">
              <a:buNone/>
              <a:defRPr sz="4000"/>
            </a:lvl4pPr>
            <a:lvl5pPr marL="3657508" indent="0">
              <a:buNone/>
              <a:defRPr sz="4000"/>
            </a:lvl5pPr>
            <a:lvl6pPr marL="4571886" indent="0">
              <a:buNone/>
              <a:defRPr sz="4000"/>
            </a:lvl6pPr>
            <a:lvl7pPr marL="5486262" indent="0">
              <a:buNone/>
              <a:defRPr sz="4000"/>
            </a:lvl7pPr>
            <a:lvl8pPr marL="6400640" indent="0">
              <a:buNone/>
              <a:defRPr sz="4000"/>
            </a:lvl8pPr>
            <a:lvl9pPr marL="7315018" indent="0">
              <a:buNone/>
              <a:defRPr sz="4000"/>
            </a:lvl9pPr>
          </a:lstStyle>
          <a:p>
            <a:endParaRPr lang="nl-NL"/>
          </a:p>
        </p:txBody>
      </p:sp>
      <p:sp>
        <p:nvSpPr>
          <p:cNvPr id="4" name="Tijdelijke aanduiding voor tekst 3"/>
          <p:cNvSpPr>
            <a:spLocks noGrp="1"/>
          </p:cNvSpPr>
          <p:nvPr>
            <p:ph type="body" sz="half" idx="2"/>
          </p:nvPr>
        </p:nvSpPr>
        <p:spPr>
          <a:xfrm>
            <a:off x="4780056" y="10734677"/>
            <a:ext cx="14632305" cy="1609726"/>
          </a:xfrm>
        </p:spPr>
        <p:txBody>
          <a:bodyPr/>
          <a:lstStyle>
            <a:lvl1pPr marL="0" indent="0">
              <a:buNone/>
              <a:defRPr sz="2800"/>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87EBEC4B-9663-574D-BDE5-575090277525}" type="datetimeFigureOut">
              <a:rPr lang="nl-NL" smtClean="0">
                <a:solidFill>
                  <a:prstClr val="black">
                    <a:tint val="75000"/>
                  </a:prstClr>
                </a:solidFill>
              </a:rPr>
              <a:pPr/>
              <a:t>17-04-2023</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EA6D14B0-4CFA-7748-A676-A1E050AD2E2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98016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2">
    <p:bg>
      <p:bgPr>
        <a:solidFill>
          <a:srgbClr val="3FA4A6"/>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C81CEA6-F2F8-F94B-AD22-B7907C851CD8}"/>
              </a:ext>
            </a:extLst>
          </p:cNvPr>
          <p:cNvSpPr txBox="1"/>
          <p:nvPr userDrawn="1"/>
        </p:nvSpPr>
        <p:spPr>
          <a:xfrm>
            <a:off x="3392644" y="369760"/>
            <a:ext cx="5893866" cy="7171194"/>
          </a:xfrm>
          <a:prstGeom prst="rect">
            <a:avLst/>
          </a:prstGeom>
          <a:noFill/>
          <a:ln>
            <a:noFill/>
          </a:ln>
        </p:spPr>
        <p:txBody>
          <a:bodyPr wrap="square" rtlCol="0">
            <a:spAutoFit/>
          </a:bodyPr>
          <a:lstStyle/>
          <a:p>
            <a:r>
              <a:rPr lang="bg-BG" sz="46000" b="1">
                <a:solidFill>
                  <a:srgbClr val="FFFFFF">
                    <a:alpha val="24000"/>
                  </a:srgbClr>
                </a:solidFill>
                <a:latin typeface="Times New Roman"/>
                <a:cs typeface="Times New Roman"/>
              </a:rPr>
              <a:t>“</a:t>
            </a:r>
            <a:endParaRPr lang="en-US" sz="46000" b="1">
              <a:solidFill>
                <a:srgbClr val="FFFFFF">
                  <a:alpha val="24000"/>
                </a:srgbClr>
              </a:solidFill>
              <a:latin typeface="Times New Roman"/>
              <a:cs typeface="Times New Roman"/>
            </a:endParaRPr>
          </a:p>
        </p:txBody>
      </p:sp>
      <p:sp>
        <p:nvSpPr>
          <p:cNvPr id="7" name="TextBox 6">
            <a:extLst>
              <a:ext uri="{FF2B5EF4-FFF2-40B4-BE49-F238E27FC236}">
                <a16:creationId xmlns:a16="http://schemas.microsoft.com/office/drawing/2014/main" id="{D9E8C23E-38CB-8445-B882-1FEC64354094}"/>
              </a:ext>
            </a:extLst>
          </p:cNvPr>
          <p:cNvSpPr txBox="1"/>
          <p:nvPr userDrawn="1"/>
        </p:nvSpPr>
        <p:spPr>
          <a:xfrm>
            <a:off x="17766772" y="8060322"/>
            <a:ext cx="5893866" cy="7171194"/>
          </a:xfrm>
          <a:prstGeom prst="rect">
            <a:avLst/>
          </a:prstGeom>
          <a:noFill/>
          <a:ln>
            <a:noFill/>
          </a:ln>
        </p:spPr>
        <p:txBody>
          <a:bodyPr wrap="square" rtlCol="0">
            <a:spAutoFit/>
          </a:bodyPr>
          <a:lstStyle/>
          <a:p>
            <a:r>
              <a:rPr lang="bg-BG" sz="46000" b="1">
                <a:solidFill>
                  <a:srgbClr val="FFFFFF">
                    <a:alpha val="24000"/>
                  </a:srgbClr>
                </a:solidFill>
                <a:latin typeface="Times New Roman"/>
                <a:cs typeface="Times New Roman"/>
              </a:rPr>
              <a:t>”</a:t>
            </a:r>
            <a:endParaRPr lang="en-US" sz="46000" b="1">
              <a:solidFill>
                <a:srgbClr val="FFFFFF">
                  <a:alpha val="24000"/>
                </a:srgbClr>
              </a:solidFill>
              <a:latin typeface="Times New Roman"/>
              <a:cs typeface="Times New Roman"/>
            </a:endParaRPr>
          </a:p>
        </p:txBody>
      </p:sp>
      <p:sp>
        <p:nvSpPr>
          <p:cNvPr id="3" name="Text Placeholder 2">
            <a:extLst>
              <a:ext uri="{FF2B5EF4-FFF2-40B4-BE49-F238E27FC236}">
                <a16:creationId xmlns:a16="http://schemas.microsoft.com/office/drawing/2014/main" id="{5B73509A-FC66-184C-8732-8344F2856217}"/>
              </a:ext>
            </a:extLst>
          </p:cNvPr>
          <p:cNvSpPr>
            <a:spLocks noGrp="1"/>
          </p:cNvSpPr>
          <p:nvPr>
            <p:ph type="body" sz="quarter" idx="10" hasCustomPrompt="1"/>
          </p:nvPr>
        </p:nvSpPr>
        <p:spPr>
          <a:xfrm>
            <a:off x="6339577" y="4349373"/>
            <a:ext cx="13321597" cy="3939663"/>
          </a:xfrm>
          <a:prstGeom prst="rect">
            <a:avLst/>
          </a:prstGeom>
        </p:spPr>
        <p:txBody>
          <a:bodyPr/>
          <a:lstStyle>
            <a:lvl1pPr marL="34925" indent="-34925" algn="ctr">
              <a:tabLst/>
              <a:defRPr sz="3600" b="1" i="1">
                <a:solidFill>
                  <a:schemeClr val="tx1"/>
                </a:solidFill>
                <a:latin typeface="Arial" panose="020B0604020202020204" pitchFamily="34" charset="0"/>
                <a:cs typeface="Arial" panose="020B0604020202020204" pitchFamily="34" charset="0"/>
              </a:defRPr>
            </a:lvl1pPr>
          </a:lstStyle>
          <a:p>
            <a:pPr lvl="0"/>
            <a:r>
              <a:rPr lang="en-NL"/>
              <a:t>Eerste consulten kosten misschien wat meer tijd. Maar later kom je sneller to de kern. Uiteindelijk zijn er minder consulten nodig en hoeven we minder zorg te leveren. Ik constateer dat patiënten therapie-trouwer zijn, omdat het hun eigen beslissing is. </a:t>
            </a:r>
          </a:p>
        </p:txBody>
      </p:sp>
      <p:sp>
        <p:nvSpPr>
          <p:cNvPr id="11" name="Text Placeholder 2">
            <a:extLst>
              <a:ext uri="{FF2B5EF4-FFF2-40B4-BE49-F238E27FC236}">
                <a16:creationId xmlns:a16="http://schemas.microsoft.com/office/drawing/2014/main" id="{3227AC95-50A4-E842-AA99-8FC79502C84B}"/>
              </a:ext>
            </a:extLst>
          </p:cNvPr>
          <p:cNvSpPr>
            <a:spLocks noGrp="1"/>
          </p:cNvSpPr>
          <p:nvPr>
            <p:ph type="body" sz="quarter" idx="11" hasCustomPrompt="1"/>
          </p:nvPr>
        </p:nvSpPr>
        <p:spPr>
          <a:xfrm>
            <a:off x="6339577" y="8874792"/>
            <a:ext cx="13321597" cy="2084503"/>
          </a:xfrm>
          <a:prstGeom prst="rect">
            <a:avLst/>
          </a:prstGeom>
        </p:spPr>
        <p:txBody>
          <a:bodyPr/>
          <a:lstStyle>
            <a:lvl1pPr marL="34925" indent="-34925" algn="ctr">
              <a:tabLst/>
              <a:defRPr sz="2800" b="1" i="0">
                <a:solidFill>
                  <a:schemeClr val="tx1"/>
                </a:solidFill>
                <a:latin typeface="Arial" panose="020B0604020202020204" pitchFamily="34" charset="0"/>
                <a:cs typeface="Arial" panose="020B0604020202020204" pitchFamily="34" charset="0"/>
              </a:defRPr>
            </a:lvl1pPr>
          </a:lstStyle>
          <a:p>
            <a:pPr lvl="0"/>
            <a:r>
              <a:rPr lang="en-NL"/>
              <a:t>I. BLOKZIJL, KINDERARTS BERNHOVEN ZIEKENHUIS</a:t>
            </a:r>
          </a:p>
        </p:txBody>
      </p:sp>
      <p:sp>
        <p:nvSpPr>
          <p:cNvPr id="9" name="Slide Number Placeholder 1">
            <a:extLst>
              <a:ext uri="{FF2B5EF4-FFF2-40B4-BE49-F238E27FC236}">
                <a16:creationId xmlns:a16="http://schemas.microsoft.com/office/drawing/2014/main" id="{B4204D2A-F318-104E-B182-CBC97D02E1F3}"/>
              </a:ext>
            </a:extLst>
          </p:cNvPr>
          <p:cNvSpPr>
            <a:spLocks noGrp="1"/>
          </p:cNvSpPr>
          <p:nvPr>
            <p:ph type="sldNum" sz="quarter" idx="22"/>
          </p:nvPr>
        </p:nvSpPr>
        <p:spPr>
          <a:xfrm>
            <a:off x="22909552" y="12748317"/>
            <a:ext cx="825605" cy="555626"/>
          </a:xfrm>
          <a:prstGeom prst="rect">
            <a:avLst/>
          </a:prstGeom>
        </p:spPr>
        <p:txBody>
          <a:bodyPr/>
          <a:lstStyle>
            <a:lvl1pPr algn="r">
              <a:defRPr b="0" i="0">
                <a:solidFill>
                  <a:schemeClr val="tx1"/>
                </a:solidFill>
                <a:latin typeface="Arial Narrow" panose="020B0604020202020204" pitchFamily="34" charset="0"/>
                <a:cs typeface="Arial Narrow" panose="020B0604020202020204" pitchFamily="34" charset="0"/>
              </a:defRPr>
            </a:lvl1pPr>
          </a:lstStyle>
          <a:p>
            <a:pPr>
              <a:defRPr/>
            </a:pPr>
            <a:fld id="{9F6E2E2E-546D-B044-B9FB-E0FF50AF13F5}" type="slidenum">
              <a:rPr lang="en-US" smtClean="0"/>
              <a:pPr>
                <a:defRPr/>
              </a:pPr>
              <a:t>‹nr.›</a:t>
            </a:fld>
            <a:endParaRPr lang="en-US"/>
          </a:p>
        </p:txBody>
      </p:sp>
    </p:spTree>
    <p:extLst>
      <p:ext uri="{BB962C8B-B14F-4D97-AF65-F5344CB8AC3E}">
        <p14:creationId xmlns:p14="http://schemas.microsoft.com/office/powerpoint/2010/main" val="34241194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7EBEC4B-9663-574D-BDE5-575090277525}" type="datetimeFigureOut">
              <a:rPr lang="nl-NL" smtClean="0">
                <a:solidFill>
                  <a:prstClr val="black">
                    <a:tint val="75000"/>
                  </a:prstClr>
                </a:solidFill>
              </a:rPr>
              <a:pPr/>
              <a:t>17-04-2023</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A6D14B0-4CFA-7748-A676-A1E050AD2E2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369086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17680702" y="549279"/>
            <a:ext cx="5487114" cy="11703050"/>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1219359" y="549279"/>
            <a:ext cx="16054890" cy="11703050"/>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7EBEC4B-9663-574D-BDE5-575090277525}" type="datetimeFigureOut">
              <a:rPr lang="nl-NL" smtClean="0">
                <a:solidFill>
                  <a:prstClr val="black">
                    <a:tint val="75000"/>
                  </a:prstClr>
                </a:solidFill>
              </a:rPr>
              <a:pPr/>
              <a:t>17-04-2023</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A6D14B0-4CFA-7748-A676-A1E050AD2E2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4265006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1219360" y="3070227"/>
            <a:ext cx="10775237" cy="1279526"/>
          </a:xfrm>
        </p:spPr>
        <p:txBody>
          <a:bodyPr anchor="b"/>
          <a:lstStyle>
            <a:lvl1pPr marL="0" indent="0">
              <a:buNone/>
              <a:defRPr sz="4800" b="1"/>
            </a:lvl1pPr>
            <a:lvl2pPr marL="914378" indent="0">
              <a:buNone/>
              <a:defRPr sz="4000" b="1"/>
            </a:lvl2pPr>
            <a:lvl3pPr marL="1828754" indent="0">
              <a:buNone/>
              <a:defRPr sz="3600" b="1"/>
            </a:lvl3pPr>
            <a:lvl4pPr marL="2743132" indent="0">
              <a:buNone/>
              <a:defRPr sz="3200" b="1"/>
            </a:lvl4pPr>
            <a:lvl5pPr marL="3657508" indent="0">
              <a:buNone/>
              <a:defRPr sz="3200" b="1"/>
            </a:lvl5pPr>
            <a:lvl6pPr marL="4571886" indent="0">
              <a:buNone/>
              <a:defRPr sz="3200" b="1"/>
            </a:lvl6pPr>
            <a:lvl7pPr marL="5486262" indent="0">
              <a:buNone/>
              <a:defRPr sz="3200" b="1"/>
            </a:lvl7pPr>
            <a:lvl8pPr marL="6400640" indent="0">
              <a:buNone/>
              <a:defRPr sz="3200" b="1"/>
            </a:lvl8pPr>
            <a:lvl9pPr marL="7315018" indent="0">
              <a:buNone/>
              <a:defRPr sz="3200" b="1"/>
            </a:lvl9pPr>
          </a:lstStyle>
          <a:p>
            <a:pPr lvl="0"/>
            <a:r>
              <a:rPr lang="nl-NL"/>
              <a:t>Klik om de tekststijl van het model te bewerken</a:t>
            </a:r>
          </a:p>
        </p:txBody>
      </p:sp>
      <p:sp>
        <p:nvSpPr>
          <p:cNvPr id="4" name="Tijdelijke aanduiding voor inhoud 3"/>
          <p:cNvSpPr>
            <a:spLocks noGrp="1"/>
          </p:cNvSpPr>
          <p:nvPr>
            <p:ph sz="half" idx="2"/>
          </p:nvPr>
        </p:nvSpPr>
        <p:spPr>
          <a:xfrm>
            <a:off x="1219360" y="4349750"/>
            <a:ext cx="10775237" cy="7902576"/>
          </a:xfrm>
        </p:spPr>
        <p:txBody>
          <a:bodyPr>
            <a:normAutofit/>
          </a:bodyPr>
          <a:lstStyle>
            <a:lvl1pPr>
              <a:defRPr sz="3600">
                <a:solidFill>
                  <a:srgbClr val="000000"/>
                </a:solidFill>
              </a:defRPr>
            </a:lvl1pPr>
            <a:lvl2pPr>
              <a:defRPr sz="3600"/>
            </a:lvl2pPr>
            <a:lvl3pPr>
              <a:defRPr sz="3600"/>
            </a:lvl3pPr>
            <a:lvl4pPr>
              <a:defRPr sz="3600"/>
            </a:lvl4pPr>
            <a:lvl5pPr>
              <a:defRPr sz="3600"/>
            </a:lvl5pPr>
            <a:lvl6pPr>
              <a:defRPr sz="3200"/>
            </a:lvl6pPr>
            <a:lvl7pPr>
              <a:defRPr sz="3200"/>
            </a:lvl7pPr>
            <a:lvl8pPr>
              <a:defRPr sz="3200"/>
            </a:lvl8pPr>
            <a:lvl9pPr>
              <a:defRPr sz="32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inhoud 5"/>
          <p:cNvSpPr>
            <a:spLocks noGrp="1"/>
          </p:cNvSpPr>
          <p:nvPr>
            <p:ph sz="quarter" idx="4"/>
          </p:nvPr>
        </p:nvSpPr>
        <p:spPr>
          <a:xfrm>
            <a:off x="12388352" y="4349750"/>
            <a:ext cx="10779469" cy="7902576"/>
          </a:xfrm>
        </p:spPr>
        <p:txBody>
          <a:bodyPr>
            <a:normAutofit/>
          </a:bodyPr>
          <a:lstStyle>
            <a:lvl1pPr>
              <a:defRPr sz="3600">
                <a:solidFill>
                  <a:srgbClr val="000000"/>
                </a:solidFill>
              </a:defRPr>
            </a:lvl1pPr>
            <a:lvl2pPr>
              <a:defRPr sz="3600"/>
            </a:lvl2pPr>
            <a:lvl3pPr>
              <a:defRPr sz="3600"/>
            </a:lvl3pPr>
            <a:lvl4pPr>
              <a:defRPr sz="3600"/>
            </a:lvl4pPr>
            <a:lvl5pPr>
              <a:defRPr sz="3600"/>
            </a:lvl5pPr>
            <a:lvl6pPr>
              <a:defRPr sz="3200"/>
            </a:lvl6pPr>
            <a:lvl7pPr>
              <a:defRPr sz="3200"/>
            </a:lvl7pPr>
            <a:lvl8pPr>
              <a:defRPr sz="3200"/>
            </a:lvl8pPr>
            <a:lvl9pPr>
              <a:defRPr sz="32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87EBEC4B-9663-574D-BDE5-575090277525}" type="datetimeFigureOut">
              <a:rPr lang="nl-NL" smtClean="0">
                <a:solidFill>
                  <a:prstClr val="black">
                    <a:tint val="75000"/>
                  </a:prstClr>
                </a:solidFill>
              </a:rPr>
              <a:pPr/>
              <a:t>17-04-2023</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EA6D14B0-4CFA-7748-A676-A1E050AD2E28}" type="slidenum">
              <a:rPr lang="nl-NL" smtClean="0">
                <a:solidFill>
                  <a:prstClr val="black">
                    <a:tint val="75000"/>
                  </a:prstClr>
                </a:solidFill>
              </a:rPr>
              <a:pPr/>
              <a:t>‹nr.›</a:t>
            </a:fld>
            <a:endParaRPr lang="nl-NL">
              <a:solidFill>
                <a:prstClr val="black">
                  <a:tint val="75000"/>
                </a:prstClr>
              </a:solidFill>
            </a:endParaRPr>
          </a:p>
        </p:txBody>
      </p:sp>
      <p:pic>
        <p:nvPicPr>
          <p:cNvPr id="10" name="Afbeelding 9" descr="Logo PATIENT+.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7560" y="12623051"/>
            <a:ext cx="3362960" cy="1092950"/>
          </a:xfrm>
          <a:prstGeom prst="rect">
            <a:avLst/>
          </a:prstGeom>
        </p:spPr>
      </p:pic>
      <p:sp>
        <p:nvSpPr>
          <p:cNvPr id="11" name="Tijdelijke aanduiding voor tekst 2"/>
          <p:cNvSpPr>
            <a:spLocks noGrp="1"/>
          </p:cNvSpPr>
          <p:nvPr>
            <p:ph type="body" idx="13"/>
          </p:nvPr>
        </p:nvSpPr>
        <p:spPr>
          <a:xfrm>
            <a:off x="12401051" y="3039787"/>
            <a:ext cx="10775237" cy="1279526"/>
          </a:xfrm>
        </p:spPr>
        <p:txBody>
          <a:bodyPr anchor="b"/>
          <a:lstStyle>
            <a:lvl1pPr marL="0" indent="0">
              <a:buNone/>
              <a:defRPr sz="4800" b="1"/>
            </a:lvl1pPr>
            <a:lvl2pPr marL="914378" indent="0">
              <a:buNone/>
              <a:defRPr sz="4000" b="1"/>
            </a:lvl2pPr>
            <a:lvl3pPr marL="1828754" indent="0">
              <a:buNone/>
              <a:defRPr sz="3600" b="1"/>
            </a:lvl3pPr>
            <a:lvl4pPr marL="2743132" indent="0">
              <a:buNone/>
              <a:defRPr sz="3200" b="1"/>
            </a:lvl4pPr>
            <a:lvl5pPr marL="3657508" indent="0">
              <a:buNone/>
              <a:defRPr sz="3200" b="1"/>
            </a:lvl5pPr>
            <a:lvl6pPr marL="4571886" indent="0">
              <a:buNone/>
              <a:defRPr sz="3200" b="1"/>
            </a:lvl6pPr>
            <a:lvl7pPr marL="5486262" indent="0">
              <a:buNone/>
              <a:defRPr sz="3200" b="1"/>
            </a:lvl7pPr>
            <a:lvl8pPr marL="6400640" indent="0">
              <a:buNone/>
              <a:defRPr sz="3200" b="1"/>
            </a:lvl8pPr>
            <a:lvl9pPr marL="7315018" indent="0">
              <a:buNone/>
              <a:defRPr sz="3200" b="1"/>
            </a:lvl9pPr>
          </a:lstStyle>
          <a:p>
            <a:pPr lvl="0"/>
            <a:r>
              <a:rPr lang="nl-NL"/>
              <a:t>Klik om de tekststijl van het model te bewerken</a:t>
            </a:r>
          </a:p>
        </p:txBody>
      </p:sp>
      <p:sp>
        <p:nvSpPr>
          <p:cNvPr id="12" name="Titel 1"/>
          <p:cNvSpPr>
            <a:spLocks noGrp="1"/>
          </p:cNvSpPr>
          <p:nvPr>
            <p:ph type="title"/>
          </p:nvPr>
        </p:nvSpPr>
        <p:spPr>
          <a:xfrm>
            <a:off x="1219359" y="549278"/>
            <a:ext cx="21948458" cy="2286000"/>
          </a:xfrm>
        </p:spPr>
        <p:txBody>
          <a:bodyPr/>
          <a:lstStyle/>
          <a:p>
            <a:r>
              <a:rPr lang="nl-NL"/>
              <a:t>Titelstijl van model bewerken</a:t>
            </a:r>
          </a:p>
        </p:txBody>
      </p:sp>
    </p:spTree>
    <p:extLst>
      <p:ext uri="{BB962C8B-B14F-4D97-AF65-F5344CB8AC3E}">
        <p14:creationId xmlns:p14="http://schemas.microsoft.com/office/powerpoint/2010/main" val="277145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Portfolio 1">
    <p:spTree>
      <p:nvGrpSpPr>
        <p:cNvPr id="1" name=""/>
        <p:cNvGrpSpPr/>
        <p:nvPr/>
      </p:nvGrpSpPr>
      <p:grpSpPr>
        <a:xfrm>
          <a:off x="0" y="0"/>
          <a:ext cx="0" cy="0"/>
          <a:chOff x="0" y="0"/>
          <a:chExt cx="0" cy="0"/>
        </a:xfrm>
      </p:grpSpPr>
      <p:sp>
        <p:nvSpPr>
          <p:cNvPr id="8" name="Picture Placeholder 13"/>
          <p:cNvSpPr>
            <a:spLocks noGrp="1"/>
          </p:cNvSpPr>
          <p:nvPr>
            <p:ph type="pic" sz="quarter" idx="10"/>
          </p:nvPr>
        </p:nvSpPr>
        <p:spPr>
          <a:xfrm>
            <a:off x="1329446" y="2969857"/>
            <a:ext cx="6117558" cy="4582858"/>
          </a:xfrm>
          <a:prstGeom prst="ellipse">
            <a:avLst/>
          </a:prstGeom>
        </p:spPr>
        <p:txBody>
          <a:bodyPr rtlCol="0">
            <a:noAutofit/>
          </a:bodyPr>
          <a:lstStyle/>
          <a:p>
            <a:pPr lvl="0"/>
            <a:r>
              <a:rPr lang="nl-NL" noProof="0"/>
              <a:t>Sleep de afbeelding naar de tijdelijke aanduiding of klik op het pictogram als u een afbeelding wilt toevoegen</a:t>
            </a:r>
            <a:endParaRPr lang="en-US" noProof="0"/>
          </a:p>
        </p:txBody>
      </p:sp>
      <p:sp>
        <p:nvSpPr>
          <p:cNvPr id="9" name="Picture Placeholder 13"/>
          <p:cNvSpPr>
            <a:spLocks noGrp="1"/>
          </p:cNvSpPr>
          <p:nvPr>
            <p:ph type="pic" sz="quarter" idx="11"/>
          </p:nvPr>
        </p:nvSpPr>
        <p:spPr>
          <a:xfrm>
            <a:off x="9005430" y="2969857"/>
            <a:ext cx="6117558" cy="4582858"/>
          </a:xfrm>
          <a:prstGeom prst="ellipse">
            <a:avLst/>
          </a:prstGeom>
        </p:spPr>
        <p:txBody>
          <a:bodyPr rtlCol="0">
            <a:noAutofit/>
          </a:bodyPr>
          <a:lstStyle/>
          <a:p>
            <a:pPr lvl="0"/>
            <a:r>
              <a:rPr lang="nl-NL" noProof="0"/>
              <a:t>Sleep de afbeelding naar de tijdelijke aanduiding of klik op het pictogram als u een afbeelding wilt toevoegen</a:t>
            </a:r>
            <a:endParaRPr lang="en-US" noProof="0"/>
          </a:p>
        </p:txBody>
      </p:sp>
      <p:sp>
        <p:nvSpPr>
          <p:cNvPr id="10" name="Picture Placeholder 13"/>
          <p:cNvSpPr>
            <a:spLocks noGrp="1"/>
          </p:cNvSpPr>
          <p:nvPr>
            <p:ph type="pic" sz="quarter" idx="12"/>
          </p:nvPr>
        </p:nvSpPr>
        <p:spPr>
          <a:xfrm>
            <a:off x="31524685" y="1"/>
            <a:ext cx="6117558" cy="4582858"/>
          </a:xfrm>
          <a:prstGeom prst="ellipse">
            <a:avLst/>
          </a:prstGeom>
        </p:spPr>
        <p:txBody>
          <a:bodyPr rtlCol="0">
            <a:noAutofit/>
          </a:bodyPr>
          <a:lstStyle/>
          <a:p>
            <a:pPr lvl="0"/>
            <a:r>
              <a:rPr lang="nl-NL" noProof="0"/>
              <a:t>Sleep de afbeelding naar de tijdelijke aanduiding of klik op het pictogram als u een afbeelding wilt toevoegen</a:t>
            </a:r>
            <a:endParaRPr lang="en-US" noProof="0"/>
          </a:p>
        </p:txBody>
      </p:sp>
      <p:sp>
        <p:nvSpPr>
          <p:cNvPr id="11" name="Picture Placeholder 13"/>
          <p:cNvSpPr>
            <a:spLocks noGrp="1"/>
          </p:cNvSpPr>
          <p:nvPr>
            <p:ph type="pic" sz="quarter" idx="13"/>
          </p:nvPr>
        </p:nvSpPr>
        <p:spPr>
          <a:xfrm>
            <a:off x="5049971" y="7552713"/>
            <a:ext cx="6117558" cy="4582858"/>
          </a:xfrm>
          <a:prstGeom prst="ellipse">
            <a:avLst/>
          </a:prstGeom>
        </p:spPr>
        <p:txBody>
          <a:bodyPr rtlCol="0">
            <a:noAutofit/>
          </a:bodyPr>
          <a:lstStyle/>
          <a:p>
            <a:pPr lvl="0"/>
            <a:r>
              <a:rPr lang="nl-NL" noProof="0"/>
              <a:t>Sleep de afbeelding naar de tijdelijke aanduiding of klik op het pictogram als u een afbeelding wilt toevoegen</a:t>
            </a:r>
            <a:endParaRPr lang="en-US" noProof="0"/>
          </a:p>
        </p:txBody>
      </p:sp>
      <p:sp>
        <p:nvSpPr>
          <p:cNvPr id="12" name="Picture Placeholder 13"/>
          <p:cNvSpPr>
            <a:spLocks noGrp="1"/>
          </p:cNvSpPr>
          <p:nvPr>
            <p:ph type="pic" sz="quarter" idx="14"/>
          </p:nvPr>
        </p:nvSpPr>
        <p:spPr>
          <a:xfrm>
            <a:off x="16947982" y="2969857"/>
            <a:ext cx="6117558" cy="4582858"/>
          </a:xfrm>
          <a:prstGeom prst="ellipse">
            <a:avLst/>
          </a:prstGeom>
        </p:spPr>
        <p:txBody>
          <a:bodyPr rtlCol="0">
            <a:noAutofit/>
          </a:bodyPr>
          <a:lstStyle/>
          <a:p>
            <a:pPr lvl="0"/>
            <a:r>
              <a:rPr lang="nl-NL" noProof="0"/>
              <a:t>Sleep de afbeelding naar de tijdelijke aanduiding of klik op het pictogram als u een afbeelding wilt toevoegen</a:t>
            </a:r>
            <a:endParaRPr lang="en-US" noProof="0"/>
          </a:p>
        </p:txBody>
      </p:sp>
      <p:sp>
        <p:nvSpPr>
          <p:cNvPr id="18" name="Picture Placeholder 13"/>
          <p:cNvSpPr>
            <a:spLocks noGrp="1"/>
          </p:cNvSpPr>
          <p:nvPr>
            <p:ph type="pic" sz="quarter" idx="16"/>
          </p:nvPr>
        </p:nvSpPr>
        <p:spPr>
          <a:xfrm>
            <a:off x="12970594" y="7552713"/>
            <a:ext cx="6117558" cy="4582858"/>
          </a:xfrm>
          <a:prstGeom prst="ellipse">
            <a:avLst/>
          </a:prstGeom>
        </p:spPr>
        <p:txBody>
          <a:bodyPr rtlCol="0">
            <a:noAutofit/>
          </a:bodyPr>
          <a:lstStyle/>
          <a:p>
            <a:pPr lvl="0"/>
            <a:r>
              <a:rPr lang="nl-NL" noProof="0"/>
              <a:t>Sleep de afbeelding naar de tijdelijke aanduiding of klik op het pictogram als u een afbeelding wilt toevoegen</a:t>
            </a:r>
            <a:endParaRPr lang="en-US" noProof="0"/>
          </a:p>
        </p:txBody>
      </p:sp>
      <p:sp>
        <p:nvSpPr>
          <p:cNvPr id="13" name="Slide Number Placeholder 5"/>
          <p:cNvSpPr>
            <a:spLocks noGrp="1"/>
          </p:cNvSpPr>
          <p:nvPr>
            <p:ph type="sldNum" sz="quarter" idx="17"/>
          </p:nvPr>
        </p:nvSpPr>
        <p:spPr/>
        <p:txBody>
          <a:bodyPr/>
          <a:lstStyle>
            <a:lvl1pPr>
              <a:defRPr/>
            </a:lvl1pPr>
          </a:lstStyle>
          <a:p>
            <a:pPr>
              <a:defRPr/>
            </a:pPr>
            <a:fld id="{112629F3-7900-584F-B1F5-A854A2AFF84A}" type="slidenum">
              <a:rPr lang="en-US"/>
              <a:pPr>
                <a:defRPr/>
              </a:pPr>
              <a:t>‹nr.›</a:t>
            </a:fld>
            <a:endParaRPr lang="en-US"/>
          </a:p>
        </p:txBody>
      </p:sp>
    </p:spTree>
    <p:extLst>
      <p:ext uri="{BB962C8B-B14F-4D97-AF65-F5344CB8AC3E}">
        <p14:creationId xmlns:p14="http://schemas.microsoft.com/office/powerpoint/2010/main" val="35388050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S w Color">
    <p:spTree>
      <p:nvGrpSpPr>
        <p:cNvPr id="1" name=""/>
        <p:cNvGrpSpPr/>
        <p:nvPr/>
      </p:nvGrpSpPr>
      <p:grpSpPr>
        <a:xfrm>
          <a:off x="0" y="0"/>
          <a:ext cx="0" cy="0"/>
          <a:chOff x="0" y="0"/>
          <a:chExt cx="0" cy="0"/>
        </a:xfrm>
      </p:grpSpPr>
      <p:sp>
        <p:nvSpPr>
          <p:cNvPr id="4" name="Subtitle 2"/>
          <p:cNvSpPr txBox="1">
            <a:spLocks/>
          </p:cNvSpPr>
          <p:nvPr/>
        </p:nvSpPr>
        <p:spPr>
          <a:xfrm>
            <a:off x="1867145" y="1479550"/>
            <a:ext cx="20652889" cy="838200"/>
          </a:xfrm>
          <a:prstGeom prst="rect">
            <a:avLst/>
          </a:prstGeom>
        </p:spPr>
        <p:txBody>
          <a:bodyPr lIns="182648" tIns="91324" rIns="182648" bIns="91324">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endParaRPr lang="en-US" sz="2600"/>
          </a:p>
        </p:txBody>
      </p:sp>
      <p:sp>
        <p:nvSpPr>
          <p:cNvPr id="5" name="Subtitle 2"/>
          <p:cNvSpPr txBox="1">
            <a:spLocks/>
          </p:cNvSpPr>
          <p:nvPr/>
        </p:nvSpPr>
        <p:spPr>
          <a:xfrm>
            <a:off x="1867145" y="1479550"/>
            <a:ext cx="20652889" cy="838200"/>
          </a:xfrm>
          <a:prstGeom prst="rect">
            <a:avLst/>
          </a:prstGeom>
        </p:spPr>
        <p:txBody>
          <a:bodyPr lIns="182648" tIns="91324" rIns="182648" bIns="91324">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endParaRPr lang="en-US" sz="2600"/>
          </a:p>
        </p:txBody>
      </p:sp>
      <p:sp>
        <p:nvSpPr>
          <p:cNvPr id="11" name="Title 1"/>
          <p:cNvSpPr>
            <a:spLocks noGrp="1"/>
          </p:cNvSpPr>
          <p:nvPr>
            <p:ph type="ctrTitle"/>
          </p:nvPr>
        </p:nvSpPr>
        <p:spPr>
          <a:xfrm>
            <a:off x="1829038" y="567775"/>
            <a:ext cx="20729099" cy="1133518"/>
          </a:xfrm>
        </p:spPr>
        <p:txBody>
          <a:bodyPr>
            <a:noAutofit/>
          </a:bodyPr>
          <a:lstStyle/>
          <a:p>
            <a:r>
              <a:rPr lang="nl-NL"/>
              <a:t>Titelstijl van model bewerken</a:t>
            </a:r>
            <a:endParaRPr lang="en-US"/>
          </a:p>
        </p:txBody>
      </p:sp>
      <p:sp>
        <p:nvSpPr>
          <p:cNvPr id="15" name="Subtitle 2"/>
          <p:cNvSpPr>
            <a:spLocks noGrp="1"/>
          </p:cNvSpPr>
          <p:nvPr>
            <p:ph type="subTitle" idx="1"/>
          </p:nvPr>
        </p:nvSpPr>
        <p:spPr>
          <a:xfrm>
            <a:off x="1852919" y="1628433"/>
            <a:ext cx="20655937" cy="1075882"/>
          </a:xfrm>
        </p:spPr>
        <p:txBody>
          <a:bodyPr>
            <a:noAutofit/>
          </a:bodyPr>
          <a:lstStyle>
            <a:lvl1pPr>
              <a:defRPr sz="2600">
                <a:latin typeface=""/>
              </a:defRPr>
            </a:lvl1pPr>
          </a:lstStyle>
          <a:p>
            <a:r>
              <a:rPr lang="nl-NL"/>
              <a:t>Klik om de titelstijl van het model te bewerken</a:t>
            </a:r>
            <a:endParaRPr lang="en-US"/>
          </a:p>
        </p:txBody>
      </p:sp>
      <p:sp>
        <p:nvSpPr>
          <p:cNvPr id="6" name="Slide Number Placeholder 5"/>
          <p:cNvSpPr>
            <a:spLocks noGrp="1"/>
          </p:cNvSpPr>
          <p:nvPr>
            <p:ph type="sldNum" sz="quarter" idx="10"/>
          </p:nvPr>
        </p:nvSpPr>
        <p:spPr/>
        <p:txBody>
          <a:bodyPr/>
          <a:lstStyle>
            <a:lvl1pPr>
              <a:defRPr/>
            </a:lvl1pPr>
          </a:lstStyle>
          <a:p>
            <a:pPr>
              <a:defRPr/>
            </a:pPr>
            <a:fld id="{03590543-79F4-774E-9798-E89A4BFC845D}" type="slidenum">
              <a:rPr lang="en-US"/>
              <a:pPr>
                <a:defRPr/>
              </a:pPr>
              <a:t>‹nr.›</a:t>
            </a:fld>
            <a:endParaRPr lang="en-US"/>
          </a:p>
        </p:txBody>
      </p:sp>
    </p:spTree>
    <p:extLst>
      <p:ext uri="{BB962C8B-B14F-4D97-AF65-F5344CB8AC3E}">
        <p14:creationId xmlns:p14="http://schemas.microsoft.com/office/powerpoint/2010/main" val="7664046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Enkele_titels">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5FEE4425-1A2F-B549-A599-29358966FD0B}"/>
              </a:ext>
            </a:extLst>
          </p:cNvPr>
          <p:cNvSpPr>
            <a:spLocks noGrp="1"/>
          </p:cNvSpPr>
          <p:nvPr>
            <p:ph type="ftr" sz="quarter" idx="10"/>
          </p:nvPr>
        </p:nvSpPr>
        <p:spPr/>
        <p:txBody>
          <a:bodyPr/>
          <a:lstStyle/>
          <a:p>
            <a:pPr defTabSz="911226"/>
            <a:endParaRPr lang="nl-NL">
              <a:solidFill>
                <a:prstClr val="black">
                  <a:tint val="75000"/>
                </a:prstClr>
              </a:solidFill>
            </a:endParaRPr>
          </a:p>
        </p:txBody>
      </p:sp>
      <p:sp>
        <p:nvSpPr>
          <p:cNvPr id="4" name="Tijdelijke aanduiding voor dianummer 3">
            <a:extLst>
              <a:ext uri="{FF2B5EF4-FFF2-40B4-BE49-F238E27FC236}">
                <a16:creationId xmlns:a16="http://schemas.microsoft.com/office/drawing/2014/main" id="{7BEBA7E3-BB61-9245-89B5-9787AB8A947C}"/>
              </a:ext>
            </a:extLst>
          </p:cNvPr>
          <p:cNvSpPr>
            <a:spLocks noGrp="1"/>
          </p:cNvSpPr>
          <p:nvPr>
            <p:ph type="sldNum" sz="quarter" idx="11"/>
          </p:nvPr>
        </p:nvSpPr>
        <p:spPr/>
        <p:txBody>
          <a:bodyPr/>
          <a:lstStyle/>
          <a:p>
            <a:pPr defTabSz="911226"/>
            <a:fld id="{365FF62D-B7AF-3245-A7C6-3C718C9919C9}" type="slidenum">
              <a:rPr lang="nl-NL" smtClean="0">
                <a:solidFill>
                  <a:prstClr val="black">
                    <a:tint val="75000"/>
                  </a:prstClr>
                </a:solidFill>
              </a:rPr>
              <a:pPr defTabSz="911226"/>
              <a:t>‹nr.›</a:t>
            </a:fld>
            <a:endParaRPr lang="nl-NL">
              <a:solidFill>
                <a:prstClr val="black">
                  <a:tint val="75000"/>
                </a:prstClr>
              </a:solidFill>
            </a:endParaRPr>
          </a:p>
        </p:txBody>
      </p:sp>
      <p:sp>
        <p:nvSpPr>
          <p:cNvPr id="6" name="Tijdelijke aanduiding voor tekst 10">
            <a:extLst>
              <a:ext uri="{FF2B5EF4-FFF2-40B4-BE49-F238E27FC236}">
                <a16:creationId xmlns:a16="http://schemas.microsoft.com/office/drawing/2014/main" id="{0B2AE927-8909-9A4E-86D3-720EC4CF0860}"/>
              </a:ext>
            </a:extLst>
          </p:cNvPr>
          <p:cNvSpPr>
            <a:spLocks noGrp="1"/>
          </p:cNvSpPr>
          <p:nvPr>
            <p:ph type="body" sz="quarter" idx="13" hasCustomPrompt="1"/>
          </p:nvPr>
        </p:nvSpPr>
        <p:spPr>
          <a:xfrm>
            <a:off x="1339375" y="1483200"/>
            <a:ext cx="21605511" cy="1883356"/>
          </a:xfrm>
          <a:prstGeom prst="rect">
            <a:avLst/>
          </a:prstGeom>
        </p:spPr>
        <p:txBody>
          <a:bodyPr lIns="0" tIns="0" rIns="0" bIns="0"/>
          <a:lstStyle>
            <a:lvl1pPr marL="0" indent="0">
              <a:buNone/>
              <a:defRPr sz="4800">
                <a:solidFill>
                  <a:schemeClr val="tx1"/>
                </a:solidFill>
              </a:defRPr>
            </a:lvl1pPr>
            <a:lvl2pPr marL="914400" indent="0">
              <a:buNone/>
              <a:defRPr/>
            </a:lvl2pPr>
            <a:lvl3pPr marL="1828800" indent="0">
              <a:buNone/>
              <a:defRPr/>
            </a:lvl3pPr>
            <a:lvl4pPr marL="2743200" indent="0">
              <a:buNone/>
              <a:defRPr/>
            </a:lvl4pPr>
            <a:lvl5pPr marL="3657600" indent="0">
              <a:buNone/>
              <a:defRPr/>
            </a:lvl5pPr>
          </a:lstStyle>
          <a:p>
            <a:pPr lvl="0"/>
            <a:r>
              <a:rPr lang="nl-NL"/>
              <a:t>Klik om stijl te bewerken</a:t>
            </a:r>
          </a:p>
        </p:txBody>
      </p:sp>
    </p:spTree>
    <p:extLst>
      <p:ext uri="{BB962C8B-B14F-4D97-AF65-F5344CB8AC3E}">
        <p14:creationId xmlns:p14="http://schemas.microsoft.com/office/powerpoint/2010/main" val="3777405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langrijk cijf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A216D387-59E9-384B-AD38-64B0DFA394F7}"/>
              </a:ext>
            </a:extLst>
          </p:cNvPr>
          <p:cNvSpPr>
            <a:spLocks noGrp="1"/>
          </p:cNvSpPr>
          <p:nvPr>
            <p:ph type="sldNum" sz="quarter" idx="12"/>
          </p:nvPr>
        </p:nvSpPr>
        <p:spPr>
          <a:xfrm>
            <a:off x="22909552" y="12748317"/>
            <a:ext cx="825605" cy="555626"/>
          </a:xfrm>
          <a:prstGeom prst="rect">
            <a:avLst/>
          </a:prstGeom>
          <a:noFill/>
          <a:ln>
            <a:noFill/>
          </a:ln>
        </p:spPr>
        <p:txBody>
          <a:bodyPr/>
          <a:lstStyle>
            <a:lvl1pPr>
              <a:defRPr sz="1600" b="1" i="0">
                <a:solidFill>
                  <a:srgbClr val="3FA4A6"/>
                </a:solidFill>
                <a:latin typeface="Arial" panose="020B0604020202020204" pitchFamily="34" charset="0"/>
                <a:cs typeface="Arial" panose="020B0604020202020204" pitchFamily="34" charset="0"/>
              </a:defRPr>
            </a:lvl1pPr>
          </a:lstStyle>
          <a:p>
            <a:pPr>
              <a:defRPr/>
            </a:pPr>
            <a:fld id="{9F6E2E2E-546D-B044-B9FB-E0FF50AF13F5}" type="slidenum">
              <a:rPr lang="en-US" smtClean="0"/>
              <a:pPr>
                <a:defRPr/>
              </a:pPr>
              <a:t>‹nr.›</a:t>
            </a:fld>
            <a:endParaRPr lang="en-US"/>
          </a:p>
        </p:txBody>
      </p:sp>
      <p:pic>
        <p:nvPicPr>
          <p:cNvPr id="8" name="Tijdelijke aanduiding voor afbeelding 7">
            <a:extLst>
              <a:ext uri="{FF2B5EF4-FFF2-40B4-BE49-F238E27FC236}">
                <a16:creationId xmlns:a16="http://schemas.microsoft.com/office/drawing/2014/main" id="{F4B78C2D-06ED-7E43-A4E9-B7030A2F467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24387175" cy="137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pic>
        <p:nvPicPr>
          <p:cNvPr id="9" name="Afbeelding 9">
            <a:extLst>
              <a:ext uri="{FF2B5EF4-FFF2-40B4-BE49-F238E27FC236}">
                <a16:creationId xmlns:a16="http://schemas.microsoft.com/office/drawing/2014/main" id="{8D20E317-7CF6-BD44-9D14-7D8884ABC8D0}"/>
              </a:ext>
            </a:extLst>
          </p:cNvPr>
          <p:cNvPicPr>
            <a:picLocks noChangeAspect="1"/>
          </p:cNvPicPr>
          <p:nvPr userDrawn="1"/>
        </p:nvPicPr>
        <p:blipFill>
          <a:blip r:embed="rId3"/>
          <a:stretch>
            <a:fillRect/>
          </a:stretch>
        </p:blipFill>
        <p:spPr>
          <a:xfrm>
            <a:off x="-702663" y="-378280"/>
            <a:ext cx="25764038" cy="14455672"/>
          </a:xfrm>
          <a:prstGeom prst="rect">
            <a:avLst/>
          </a:prstGeom>
        </p:spPr>
      </p:pic>
      <p:sp>
        <p:nvSpPr>
          <p:cNvPr id="16" name="Text Placeholder 15">
            <a:extLst>
              <a:ext uri="{FF2B5EF4-FFF2-40B4-BE49-F238E27FC236}">
                <a16:creationId xmlns:a16="http://schemas.microsoft.com/office/drawing/2014/main" id="{7B7ED37E-289F-A945-84E2-D079F28A1D79}"/>
              </a:ext>
            </a:extLst>
          </p:cNvPr>
          <p:cNvSpPr>
            <a:spLocks noGrp="1"/>
          </p:cNvSpPr>
          <p:nvPr>
            <p:ph type="body" sz="quarter" idx="13" hasCustomPrompt="1"/>
          </p:nvPr>
        </p:nvSpPr>
        <p:spPr>
          <a:xfrm>
            <a:off x="1857267" y="6113826"/>
            <a:ext cx="3838882" cy="1488348"/>
          </a:xfrm>
          <a:prstGeom prst="rect">
            <a:avLst/>
          </a:prstGeom>
        </p:spPr>
        <p:txBody>
          <a:bodyPr/>
          <a:lstStyle>
            <a:lvl1pPr>
              <a:defRPr sz="6400" b="1" i="0">
                <a:solidFill>
                  <a:srgbClr val="1A5E52"/>
                </a:solidFill>
                <a:latin typeface="Arial" panose="020B0604020202020204" pitchFamily="34" charset="0"/>
                <a:cs typeface="Arial" panose="020B0604020202020204" pitchFamily="34" charset="0"/>
              </a:defRPr>
            </a:lvl1pPr>
          </a:lstStyle>
          <a:p>
            <a:pPr lvl="0"/>
            <a:r>
              <a:rPr lang="en-GB"/>
              <a:t>94%</a:t>
            </a:r>
            <a:endParaRPr lang="en-NL"/>
          </a:p>
        </p:txBody>
      </p:sp>
      <p:sp>
        <p:nvSpPr>
          <p:cNvPr id="18" name="Text Placeholder 15">
            <a:extLst>
              <a:ext uri="{FF2B5EF4-FFF2-40B4-BE49-F238E27FC236}">
                <a16:creationId xmlns:a16="http://schemas.microsoft.com/office/drawing/2014/main" id="{9609FFC5-1715-FA49-A0C3-12EA6FF59904}"/>
              </a:ext>
            </a:extLst>
          </p:cNvPr>
          <p:cNvSpPr>
            <a:spLocks noGrp="1"/>
          </p:cNvSpPr>
          <p:nvPr>
            <p:ph type="body" sz="quarter" idx="15" hasCustomPrompt="1"/>
          </p:nvPr>
        </p:nvSpPr>
        <p:spPr>
          <a:xfrm>
            <a:off x="3579687" y="6113826"/>
            <a:ext cx="18921757" cy="1488348"/>
          </a:xfrm>
          <a:prstGeom prst="rect">
            <a:avLst/>
          </a:prstGeom>
        </p:spPr>
        <p:txBody>
          <a:bodyPr/>
          <a:lstStyle>
            <a:lvl1pPr>
              <a:defRPr sz="6400" b="1" i="0">
                <a:solidFill>
                  <a:schemeClr val="tx1"/>
                </a:solidFill>
                <a:latin typeface="Arial" panose="020B0604020202020204" pitchFamily="34" charset="0"/>
                <a:cs typeface="Arial" panose="020B0604020202020204" pitchFamily="34" charset="0"/>
              </a:defRPr>
            </a:lvl1pPr>
          </a:lstStyle>
          <a:p>
            <a:pPr lvl="0"/>
            <a:r>
              <a:rPr lang="en-GB" err="1"/>
              <a:t>vindt</a:t>
            </a:r>
            <a:r>
              <a:rPr lang="en-GB"/>
              <a:t> het </a:t>
            </a:r>
            <a:r>
              <a:rPr lang="en-GB" err="1"/>
              <a:t>belangrijk</a:t>
            </a:r>
            <a:r>
              <a:rPr lang="en-GB"/>
              <a:t> om </a:t>
            </a:r>
            <a:r>
              <a:rPr lang="en-GB" err="1"/>
              <a:t>samen</a:t>
            </a:r>
            <a:r>
              <a:rPr lang="en-GB"/>
              <a:t> </a:t>
            </a:r>
            <a:r>
              <a:rPr lang="en-GB" err="1"/>
              <a:t>te</a:t>
            </a:r>
            <a:r>
              <a:rPr lang="en-GB"/>
              <a:t> </a:t>
            </a:r>
            <a:r>
              <a:rPr lang="en-GB" err="1"/>
              <a:t>beslissen</a:t>
            </a:r>
            <a:endParaRPr lang="en-NL"/>
          </a:p>
        </p:txBody>
      </p:sp>
    </p:spTree>
    <p:extLst>
      <p:ext uri="{BB962C8B-B14F-4D97-AF65-F5344CB8AC3E}">
        <p14:creationId xmlns:p14="http://schemas.microsoft.com/office/powerpoint/2010/main" val="370515728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en foto">
    <p:bg>
      <p:bgPr>
        <a:solidFill>
          <a:srgbClr val="3FA4A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D79BBA8-D693-F245-8C77-6A84A5E9BE93}"/>
              </a:ext>
            </a:extLst>
          </p:cNvPr>
          <p:cNvSpPr>
            <a:spLocks noGrp="1"/>
          </p:cNvSpPr>
          <p:nvPr>
            <p:ph type="pic" sz="quarter" idx="13"/>
          </p:nvPr>
        </p:nvSpPr>
        <p:spPr>
          <a:xfrm>
            <a:off x="5728446" y="-28576"/>
            <a:ext cx="18658729" cy="13744576"/>
          </a:xfrm>
          <a:prstGeom prst="rect">
            <a:avLst/>
          </a:prstGeom>
        </p:spPr>
        <p:txBody>
          <a:bodyPr/>
          <a:lstStyle/>
          <a:p>
            <a:endParaRPr lang="en-NL"/>
          </a:p>
        </p:txBody>
      </p:sp>
    </p:spTree>
    <p:extLst>
      <p:ext uri="{BB962C8B-B14F-4D97-AF65-F5344CB8AC3E}">
        <p14:creationId xmlns:p14="http://schemas.microsoft.com/office/powerpoint/2010/main" val="3425054513"/>
      </p:ext>
    </p:extLst>
  </p:cSld>
  <p:clrMapOvr>
    <a:overrideClrMapping bg1="lt1" tx1="dk1" bg2="lt2" tx2="dk2" accent1="accent1" accent2="accent2" accent3="accent3" accent4="accent4" accent5="accent5" accent6="accent6" hlink="hlink" folHlink="folHlink"/>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theme" Target="../theme/theme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tags" Target="../tags/tag2.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ags" Target="../tags/tag1.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image" Target="../media/image14.emf"/><Relationship Id="rId10" Type="http://schemas.openxmlformats.org/officeDocument/2006/relationships/slideLayout" Target="../slideLayouts/slideLayout34.xml"/><Relationship Id="rId19"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oleObject" Target="../embeddings/oleObject1.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theme" Target="../theme/theme4.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theme" Target="../theme/theme5.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4">
            <a:extLst>
              <a:ext uri="{FF2B5EF4-FFF2-40B4-BE49-F238E27FC236}">
                <a16:creationId xmlns:a16="http://schemas.microsoft.com/office/drawing/2014/main" id="{CAC6451B-B7A2-FB4A-8E1F-9D7119C263AD}"/>
              </a:ext>
            </a:extLst>
          </p:cNvPr>
          <p:cNvSpPr/>
          <p:nvPr userDrawn="1"/>
        </p:nvSpPr>
        <p:spPr>
          <a:xfrm>
            <a:off x="12365844" y="5368633"/>
            <a:ext cx="10422922" cy="7122784"/>
          </a:xfrm>
          <a:prstGeom prst="rect">
            <a:avLst/>
          </a:prstGeom>
        </p:spPr>
        <p:txBody>
          <a:bodyPr wrap="square">
            <a:spAutoFit/>
          </a:bodyPr>
          <a:lstStyle/>
          <a:p>
            <a:pPr>
              <a:lnSpc>
                <a:spcPct val="130000"/>
              </a:lnSpc>
            </a:pPr>
            <a:r>
              <a:rPr lang="nl-NL" b="0" i="0">
                <a:solidFill>
                  <a:srgbClr val="525252"/>
                </a:solidFill>
                <a:latin typeface="Arial" panose="020B0604020202020204" pitchFamily="34" charset="0"/>
                <a:cs typeface="Arial" panose="020B0604020202020204" pitchFamily="34" charset="0"/>
              </a:rPr>
              <a:t>Nieuwe wereld</a:t>
            </a:r>
          </a:p>
          <a:p>
            <a:pPr>
              <a:lnSpc>
                <a:spcPct val="130000"/>
              </a:lnSpc>
            </a:pPr>
            <a:endParaRPr lang="bg-BG" sz="2800" b="0" i="0">
              <a:solidFill>
                <a:srgbClr val="525252"/>
              </a:solidFill>
              <a:latin typeface="Arial" panose="020B0604020202020204" pitchFamily="34" charset="0"/>
              <a:cs typeface="Arial" panose="020B0604020202020204" pitchFamily="34" charset="0"/>
            </a:endParaRPr>
          </a:p>
          <a:p>
            <a:pPr marL="571500" indent="-571500">
              <a:lnSpc>
                <a:spcPct val="130000"/>
              </a:lnSpc>
              <a:buFont typeface="Arial" panose="020B0604020202020204" pitchFamily="34" charset="0"/>
              <a:buChar char="•"/>
            </a:pPr>
            <a:r>
              <a:rPr lang="nl-NL" sz="2800" b="0" i="0">
                <a:solidFill>
                  <a:srgbClr val="525252"/>
                </a:solidFill>
                <a:latin typeface="Arial" panose="020B0604020202020204" pitchFamily="34" charset="0"/>
                <a:cs typeface="Arial" panose="020B0604020202020204" pitchFamily="34" charset="0"/>
              </a:rPr>
              <a:t>Waarde exploratie met patiënt</a:t>
            </a:r>
          </a:p>
          <a:p>
            <a:pPr marL="571500" indent="-571500">
              <a:lnSpc>
                <a:spcPct val="130000"/>
              </a:lnSpc>
              <a:buFont typeface="Arial" panose="020B0604020202020204" pitchFamily="34" charset="0"/>
              <a:buChar char="•"/>
            </a:pPr>
            <a:r>
              <a:rPr lang="nl-NL" sz="2800" b="0" i="0">
                <a:solidFill>
                  <a:srgbClr val="525252"/>
                </a:solidFill>
                <a:latin typeface="Arial" panose="020B0604020202020204" pitchFamily="34" charset="0"/>
                <a:cs typeface="Arial" panose="020B0604020202020204" pitchFamily="34" charset="0"/>
              </a:rPr>
              <a:t>Inzicht in uitreik en invulpercentage (inzicht in hoe samen beslissen wordt toegepast)</a:t>
            </a:r>
          </a:p>
          <a:p>
            <a:pPr marL="571500" indent="-571500">
              <a:lnSpc>
                <a:spcPct val="130000"/>
              </a:lnSpc>
              <a:buFont typeface="Arial" panose="020B0604020202020204" pitchFamily="34" charset="0"/>
              <a:buChar char="•"/>
            </a:pPr>
            <a:r>
              <a:rPr lang="nl-NL" sz="2800" b="0" i="0">
                <a:solidFill>
                  <a:srgbClr val="525252"/>
                </a:solidFill>
                <a:latin typeface="Arial" panose="020B0604020202020204" pitchFamily="34" charset="0"/>
                <a:cs typeface="Arial" panose="020B0604020202020204" pitchFamily="34" charset="0"/>
              </a:rPr>
              <a:t>Makkelijk te gebruiken voor alle </a:t>
            </a:r>
            <a:r>
              <a:rPr lang="nl-NL" sz="2800" b="0" i="0" err="1">
                <a:solidFill>
                  <a:srgbClr val="525252"/>
                </a:solidFill>
                <a:latin typeface="Arial" panose="020B0604020202020204" pitchFamily="34" charset="0"/>
                <a:cs typeface="Arial" panose="020B0604020202020204" pitchFamily="34" charset="0"/>
              </a:rPr>
              <a:t>patienten</a:t>
            </a:r>
            <a:r>
              <a:rPr lang="nl-NL" sz="2800" b="0" i="0">
                <a:solidFill>
                  <a:srgbClr val="525252"/>
                </a:solidFill>
                <a:latin typeface="Arial" panose="020B0604020202020204" pitchFamily="34" charset="0"/>
                <a:cs typeface="Arial" panose="020B0604020202020204" pitchFamily="34" charset="0"/>
              </a:rPr>
              <a:t>.</a:t>
            </a:r>
          </a:p>
          <a:p>
            <a:pPr marL="571500" indent="-571500">
              <a:lnSpc>
                <a:spcPct val="130000"/>
              </a:lnSpc>
              <a:buFont typeface="Arial" panose="020B0604020202020204" pitchFamily="34" charset="0"/>
              <a:buChar char="•"/>
            </a:pPr>
            <a:r>
              <a:rPr lang="nl-NL" sz="2800" b="0" i="0">
                <a:solidFill>
                  <a:srgbClr val="525252"/>
                </a:solidFill>
                <a:latin typeface="Arial" panose="020B0604020202020204" pitchFamily="34" charset="0"/>
                <a:cs typeface="Arial" panose="020B0604020202020204" pitchFamily="34" charset="0"/>
              </a:rPr>
              <a:t>Niet behandelen is ook een optie.</a:t>
            </a:r>
          </a:p>
          <a:p>
            <a:pPr marL="571500" indent="-571500">
              <a:lnSpc>
                <a:spcPct val="130000"/>
              </a:lnSpc>
              <a:buFont typeface="Arial" panose="020B0604020202020204" pitchFamily="34" charset="0"/>
              <a:buChar char="•"/>
            </a:pPr>
            <a:r>
              <a:rPr lang="nl-NL" sz="2800" b="0" i="0">
                <a:solidFill>
                  <a:srgbClr val="525252"/>
                </a:solidFill>
                <a:latin typeface="Arial" panose="020B0604020202020204" pitchFamily="34" charset="0"/>
                <a:cs typeface="Arial" panose="020B0604020202020204" pitchFamily="34" charset="0"/>
              </a:rPr>
              <a:t>Patiënt heeft tijd om apart informatie door te nemen en</a:t>
            </a:r>
            <a:br>
              <a:rPr lang="nl-NL" sz="2800" b="0" i="0">
                <a:solidFill>
                  <a:srgbClr val="525252"/>
                </a:solidFill>
                <a:latin typeface="Arial" panose="020B0604020202020204" pitchFamily="34" charset="0"/>
                <a:cs typeface="Arial" panose="020B0604020202020204" pitchFamily="34" charset="0"/>
              </a:rPr>
            </a:br>
            <a:r>
              <a:rPr lang="nl-NL" sz="2800" b="0" i="0">
                <a:solidFill>
                  <a:srgbClr val="525252"/>
                </a:solidFill>
                <a:latin typeface="Arial" panose="020B0604020202020204" pitchFamily="34" charset="0"/>
                <a:cs typeface="Arial" panose="020B0604020202020204" pitchFamily="34" charset="0"/>
              </a:rPr>
              <a:t> rustig na te denken over behandeling</a:t>
            </a:r>
          </a:p>
          <a:p>
            <a:pPr marL="571500" indent="-571500">
              <a:lnSpc>
                <a:spcPct val="130000"/>
              </a:lnSpc>
              <a:buFont typeface="Arial" panose="020B0604020202020204" pitchFamily="34" charset="0"/>
              <a:buChar char="•"/>
            </a:pPr>
            <a:r>
              <a:rPr lang="nl-NL" sz="2800" b="0" i="0">
                <a:solidFill>
                  <a:srgbClr val="525252"/>
                </a:solidFill>
                <a:latin typeface="Arial" panose="020B0604020202020204" pitchFamily="34" charset="0"/>
                <a:cs typeface="Arial" panose="020B0604020202020204" pitchFamily="34" charset="0"/>
              </a:rPr>
              <a:t>Digitaal</a:t>
            </a:r>
          </a:p>
          <a:p>
            <a:pPr marL="571500" indent="-571500">
              <a:lnSpc>
                <a:spcPct val="130000"/>
              </a:lnSpc>
              <a:buFont typeface="Arial" panose="020B0604020202020204" pitchFamily="34" charset="0"/>
              <a:buChar char="•"/>
            </a:pPr>
            <a:r>
              <a:rPr lang="nl-NL" sz="2800" b="0" i="0">
                <a:solidFill>
                  <a:srgbClr val="525252"/>
                </a:solidFill>
                <a:latin typeface="Arial" panose="020B0604020202020204" pitchFamily="34" charset="0"/>
                <a:cs typeface="Arial" panose="020B0604020202020204" pitchFamily="34" charset="0"/>
              </a:rPr>
              <a:t>Juiste stakeholders betrokken</a:t>
            </a:r>
          </a:p>
          <a:p>
            <a:pPr marL="571500" indent="-571500">
              <a:lnSpc>
                <a:spcPct val="130000"/>
              </a:lnSpc>
              <a:buFont typeface="Arial" panose="020B0604020202020204" pitchFamily="34" charset="0"/>
              <a:buChar char="•"/>
            </a:pPr>
            <a:r>
              <a:rPr lang="nl-NL" sz="2800" b="0" i="0">
                <a:solidFill>
                  <a:srgbClr val="525252"/>
                </a:solidFill>
                <a:latin typeface="Arial" panose="020B0604020202020204" pitchFamily="34" charset="0"/>
                <a:cs typeface="Arial" panose="020B0604020202020204" pitchFamily="34" charset="0"/>
              </a:rPr>
              <a:t>Gesprekstechnieken training </a:t>
            </a:r>
          </a:p>
          <a:p>
            <a:pPr marL="571500" indent="-571500">
              <a:lnSpc>
                <a:spcPct val="130000"/>
              </a:lnSpc>
              <a:buFont typeface="Arial" panose="020B0604020202020204" pitchFamily="34" charset="0"/>
              <a:buChar char="•"/>
            </a:pPr>
            <a:r>
              <a:rPr lang="nl-NL" sz="2800" b="0" i="0" err="1">
                <a:solidFill>
                  <a:srgbClr val="525252"/>
                </a:solidFill>
                <a:latin typeface="Arial" panose="020B0604020202020204" pitchFamily="34" charset="0"/>
                <a:cs typeface="Arial" panose="020B0604020202020204" pitchFamily="34" charset="0"/>
              </a:rPr>
              <a:t>Ziekenhuisbrede</a:t>
            </a:r>
            <a:r>
              <a:rPr lang="nl-NL" sz="2800" b="0" i="0">
                <a:solidFill>
                  <a:srgbClr val="525252"/>
                </a:solidFill>
                <a:latin typeface="Arial" panose="020B0604020202020204" pitchFamily="34" charset="0"/>
                <a:cs typeface="Arial" panose="020B0604020202020204" pitchFamily="34" charset="0"/>
              </a:rPr>
              <a:t> oplossing beschikbaar</a:t>
            </a:r>
          </a:p>
        </p:txBody>
      </p:sp>
      <p:sp>
        <p:nvSpPr>
          <p:cNvPr id="8" name="Rechthoek 5">
            <a:extLst>
              <a:ext uri="{FF2B5EF4-FFF2-40B4-BE49-F238E27FC236}">
                <a16:creationId xmlns:a16="http://schemas.microsoft.com/office/drawing/2014/main" id="{D549963A-5A9D-C949-889B-0893CD48A190}"/>
              </a:ext>
            </a:extLst>
          </p:cNvPr>
          <p:cNvSpPr/>
          <p:nvPr userDrawn="1"/>
        </p:nvSpPr>
        <p:spPr>
          <a:xfrm>
            <a:off x="1874825" y="5368633"/>
            <a:ext cx="8930650" cy="6002477"/>
          </a:xfrm>
          <a:prstGeom prst="rect">
            <a:avLst/>
          </a:prstGeom>
        </p:spPr>
        <p:txBody>
          <a:bodyPr wrap="none">
            <a:spAutoFit/>
          </a:bodyPr>
          <a:lstStyle/>
          <a:p>
            <a:pPr>
              <a:lnSpc>
                <a:spcPct val="130000"/>
              </a:lnSpc>
            </a:pPr>
            <a:r>
              <a:rPr lang="nl-NL" b="0" i="0">
                <a:solidFill>
                  <a:srgbClr val="525252"/>
                </a:solidFill>
                <a:latin typeface="Arial" panose="020B0604020202020204" pitchFamily="34" charset="0"/>
                <a:cs typeface="Arial" panose="020B0604020202020204" pitchFamily="34" charset="0"/>
              </a:rPr>
              <a:t>Oude wereld</a:t>
            </a:r>
          </a:p>
          <a:p>
            <a:pPr>
              <a:lnSpc>
                <a:spcPct val="130000"/>
              </a:lnSpc>
            </a:pPr>
            <a:endParaRPr lang="bg-BG" sz="2800" b="0" i="0">
              <a:solidFill>
                <a:srgbClr val="525252"/>
              </a:solidFill>
              <a:latin typeface="Arial" panose="020B0604020202020204" pitchFamily="34" charset="0"/>
              <a:cs typeface="Arial" panose="020B0604020202020204" pitchFamily="34" charset="0"/>
            </a:endParaRPr>
          </a:p>
          <a:p>
            <a:pPr marL="571500" indent="-571500">
              <a:lnSpc>
                <a:spcPct val="130000"/>
              </a:lnSpc>
              <a:buFont typeface="Arial" panose="020B0604020202020204" pitchFamily="34" charset="0"/>
              <a:buChar char="•"/>
            </a:pPr>
            <a:r>
              <a:rPr lang="nl-NL" sz="2800" b="0" i="0" err="1">
                <a:solidFill>
                  <a:srgbClr val="525252"/>
                </a:solidFill>
                <a:latin typeface="Arial" panose="020B0604020202020204" pitchFamily="34" charset="0"/>
                <a:cs typeface="Arial" panose="020B0604020202020204" pitchFamily="34" charset="0"/>
              </a:rPr>
              <a:t>Informed</a:t>
            </a:r>
            <a:r>
              <a:rPr lang="nl-NL" sz="2800" b="0" i="0">
                <a:solidFill>
                  <a:srgbClr val="525252"/>
                </a:solidFill>
                <a:latin typeface="Arial" panose="020B0604020202020204" pitchFamily="34" charset="0"/>
                <a:cs typeface="Arial" panose="020B0604020202020204" pitchFamily="34" charset="0"/>
              </a:rPr>
              <a:t> consent</a:t>
            </a:r>
          </a:p>
          <a:p>
            <a:pPr marL="571500" indent="-571500">
              <a:lnSpc>
                <a:spcPct val="130000"/>
              </a:lnSpc>
              <a:buFont typeface="Arial" panose="020B0604020202020204" pitchFamily="34" charset="0"/>
              <a:buChar char="•"/>
            </a:pPr>
            <a:r>
              <a:rPr lang="nl-NL" sz="2800" b="0" i="0">
                <a:solidFill>
                  <a:srgbClr val="525252"/>
                </a:solidFill>
                <a:latin typeface="Arial" panose="020B0604020202020204" pitchFamily="34" charset="0"/>
                <a:cs typeface="Arial" panose="020B0604020202020204" pitchFamily="34" charset="0"/>
              </a:rPr>
              <a:t>Onduidelijk hoe artsen samen beslissen toepassen</a:t>
            </a:r>
          </a:p>
          <a:p>
            <a:pPr marL="571500" indent="-571500">
              <a:lnSpc>
                <a:spcPct val="130000"/>
              </a:lnSpc>
              <a:buFont typeface="Arial" panose="020B0604020202020204" pitchFamily="34" charset="0"/>
              <a:buChar char="•"/>
            </a:pPr>
            <a:r>
              <a:rPr lang="nl-NL" sz="2800" b="0" i="0">
                <a:solidFill>
                  <a:srgbClr val="525252"/>
                </a:solidFill>
                <a:latin typeface="Arial" panose="020B0604020202020204" pitchFamily="34" charset="0"/>
                <a:cs typeface="Arial" panose="020B0604020202020204" pitchFamily="34" charset="0"/>
              </a:rPr>
              <a:t>Niet-behandelen is vaak geen optie</a:t>
            </a:r>
          </a:p>
          <a:p>
            <a:pPr marL="571500" indent="-571500">
              <a:lnSpc>
                <a:spcPct val="130000"/>
              </a:lnSpc>
              <a:buFont typeface="Arial" panose="020B0604020202020204" pitchFamily="34" charset="0"/>
              <a:buChar char="•"/>
            </a:pPr>
            <a:r>
              <a:rPr lang="nl-NL" sz="2800" b="0" i="0">
                <a:solidFill>
                  <a:srgbClr val="525252"/>
                </a:solidFill>
                <a:latin typeface="Arial" panose="020B0604020202020204" pitchFamily="34" charset="0"/>
                <a:cs typeface="Arial" panose="020B0604020202020204" pitchFamily="34" charset="0"/>
              </a:rPr>
              <a:t>Lastig om voor elke </a:t>
            </a:r>
            <a:r>
              <a:rPr lang="nl-NL" sz="2800" b="0" i="0" err="1">
                <a:solidFill>
                  <a:srgbClr val="525252"/>
                </a:solidFill>
                <a:latin typeface="Arial" panose="020B0604020202020204" pitchFamily="34" charset="0"/>
                <a:cs typeface="Arial" panose="020B0604020202020204" pitchFamily="34" charset="0"/>
              </a:rPr>
              <a:t>patient</a:t>
            </a:r>
            <a:r>
              <a:rPr lang="nl-NL" sz="2800" b="0" i="0">
                <a:solidFill>
                  <a:srgbClr val="525252"/>
                </a:solidFill>
                <a:latin typeface="Arial" panose="020B0604020202020204" pitchFamily="34" charset="0"/>
                <a:cs typeface="Arial" panose="020B0604020202020204" pitchFamily="34" charset="0"/>
              </a:rPr>
              <a:t> juiste aanpak te kiezen</a:t>
            </a:r>
          </a:p>
          <a:p>
            <a:pPr marL="571500" indent="-571500">
              <a:lnSpc>
                <a:spcPct val="130000"/>
              </a:lnSpc>
              <a:buFont typeface="Arial" panose="020B0604020202020204" pitchFamily="34" charset="0"/>
              <a:buChar char="•"/>
            </a:pPr>
            <a:r>
              <a:rPr lang="nl-NL" sz="2800" b="0" i="0">
                <a:solidFill>
                  <a:srgbClr val="525252"/>
                </a:solidFill>
                <a:latin typeface="Arial" panose="020B0604020202020204" pitchFamily="34" charset="0"/>
                <a:cs typeface="Arial" panose="020B0604020202020204" pitchFamily="34" charset="0"/>
              </a:rPr>
              <a:t>Patiënt moet geïnformeerd worden én </a:t>
            </a:r>
            <a:br>
              <a:rPr lang="nl-NL" sz="2800" b="0" i="0">
                <a:solidFill>
                  <a:srgbClr val="525252"/>
                </a:solidFill>
                <a:latin typeface="Arial" panose="020B0604020202020204" pitchFamily="34" charset="0"/>
                <a:cs typeface="Arial" panose="020B0604020202020204" pitchFamily="34" charset="0"/>
              </a:rPr>
            </a:br>
            <a:r>
              <a:rPr lang="nl-NL" sz="2800" b="0" i="0">
                <a:solidFill>
                  <a:srgbClr val="525252"/>
                </a:solidFill>
                <a:latin typeface="Arial" panose="020B0604020202020204" pitchFamily="34" charset="0"/>
                <a:cs typeface="Arial" panose="020B0604020202020204" pitchFamily="34" charset="0"/>
              </a:rPr>
              <a:t>moet behandelbeslissing nemen tijdens consult</a:t>
            </a:r>
          </a:p>
          <a:p>
            <a:pPr marL="571500" indent="-571500">
              <a:lnSpc>
                <a:spcPct val="130000"/>
              </a:lnSpc>
              <a:buFont typeface="Arial" panose="020B0604020202020204" pitchFamily="34" charset="0"/>
              <a:buChar char="•"/>
            </a:pPr>
            <a:r>
              <a:rPr lang="nl-NL" sz="2800" b="0" i="0">
                <a:solidFill>
                  <a:srgbClr val="525252"/>
                </a:solidFill>
                <a:latin typeface="Arial" panose="020B0604020202020204" pitchFamily="34" charset="0"/>
                <a:cs typeface="Arial" panose="020B0604020202020204" pitchFamily="34" charset="0"/>
              </a:rPr>
              <a:t>Geen consensus bij stakeholders</a:t>
            </a:r>
            <a:br>
              <a:rPr lang="nl-NL" sz="2800" b="0" i="0">
                <a:solidFill>
                  <a:srgbClr val="525252"/>
                </a:solidFill>
                <a:latin typeface="Arial" panose="020B0604020202020204" pitchFamily="34" charset="0"/>
                <a:cs typeface="Arial" panose="020B0604020202020204" pitchFamily="34" charset="0"/>
              </a:rPr>
            </a:br>
            <a:r>
              <a:rPr lang="nl-NL" sz="2800" b="0" i="0">
                <a:solidFill>
                  <a:srgbClr val="525252"/>
                </a:solidFill>
                <a:latin typeface="Arial" panose="020B0604020202020204" pitchFamily="34" charset="0"/>
                <a:cs typeface="Arial" panose="020B0604020202020204" pitchFamily="34" charset="0"/>
              </a:rPr>
              <a:t> (beroepsgroep en patiëntenvereniging)</a:t>
            </a:r>
          </a:p>
          <a:p>
            <a:pPr marL="571500" indent="-571500">
              <a:lnSpc>
                <a:spcPct val="130000"/>
              </a:lnSpc>
              <a:buFont typeface="Arial" panose="020B0604020202020204" pitchFamily="34" charset="0"/>
              <a:buChar char="•"/>
            </a:pPr>
            <a:r>
              <a:rPr lang="nl-NL" sz="2800" b="0" i="0">
                <a:solidFill>
                  <a:srgbClr val="525252"/>
                </a:solidFill>
                <a:latin typeface="Arial" panose="020B0604020202020204" pitchFamily="34" charset="0"/>
                <a:cs typeface="Arial" panose="020B0604020202020204" pitchFamily="34" charset="0"/>
              </a:rPr>
              <a:t>Elke collega moet zelf het wiel uitvinden</a:t>
            </a:r>
          </a:p>
        </p:txBody>
      </p:sp>
      <p:sp>
        <p:nvSpPr>
          <p:cNvPr id="9" name="Ondertitel 2">
            <a:extLst>
              <a:ext uri="{FF2B5EF4-FFF2-40B4-BE49-F238E27FC236}">
                <a16:creationId xmlns:a16="http://schemas.microsoft.com/office/drawing/2014/main" id="{08F8656A-0AF3-ED46-AFBE-D8FFC42414C6}"/>
              </a:ext>
            </a:extLst>
          </p:cNvPr>
          <p:cNvSpPr txBox="1">
            <a:spLocks/>
          </p:cNvSpPr>
          <p:nvPr userDrawn="1"/>
        </p:nvSpPr>
        <p:spPr bwMode="auto">
          <a:xfrm>
            <a:off x="6404262" y="3847463"/>
            <a:ext cx="11866718" cy="13460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82648" tIns="91324" rIns="182648" bIns="91324" numCol="1" anchor="t" anchorCtr="0" compatLnSpc="1">
            <a:prstTxWarp prst="textNoShape">
              <a:avLst/>
            </a:prstTxWarp>
          </a:bodyPr>
          <a:lstStyle>
            <a:lvl1pPr marL="142875" indent="-142875" algn="ctr" defTabSz="455613" rtl="0" eaLnBrk="1" fontAlgn="base" hangingPunct="1">
              <a:lnSpc>
                <a:spcPct val="130000"/>
              </a:lnSpc>
              <a:spcBef>
                <a:spcPct val="20000"/>
              </a:spcBef>
              <a:spcAft>
                <a:spcPct val="0"/>
              </a:spcAft>
              <a:buFont typeface="Arial" charset="0"/>
              <a:defRPr sz="1000" kern="1200">
                <a:solidFill>
                  <a:schemeClr val="tx2"/>
                </a:solidFill>
                <a:latin typeface="Lucida Grande" charset="0"/>
                <a:ea typeface="ＭＳ Ｐゴシック" charset="0"/>
                <a:cs typeface="Open Sans Light"/>
              </a:defRPr>
            </a:lvl1pPr>
            <a:lvl2pPr marL="455613" indent="-263525" algn="ctr" defTabSz="455613" rtl="0" eaLnBrk="1" fontAlgn="base" hangingPunct="1">
              <a:lnSpc>
                <a:spcPct val="130000"/>
              </a:lnSpc>
              <a:spcBef>
                <a:spcPct val="20000"/>
              </a:spcBef>
              <a:spcAft>
                <a:spcPct val="0"/>
              </a:spcAft>
              <a:buFont typeface="Arial" charset="0"/>
              <a:defRPr sz="1300" kern="1200">
                <a:solidFill>
                  <a:schemeClr val="tx2"/>
                </a:solidFill>
                <a:latin typeface="Open Sans"/>
                <a:ea typeface="ヒラギノ角ゴ Pro W3" charset="0"/>
                <a:cs typeface="Open Sans"/>
              </a:defRPr>
            </a:lvl2pPr>
            <a:lvl3pPr marL="912813" indent="-528638" algn="ctr" defTabSz="455613" rtl="0" eaLnBrk="1" fontAlgn="base" hangingPunct="1">
              <a:lnSpc>
                <a:spcPct val="130000"/>
              </a:lnSpc>
              <a:spcBef>
                <a:spcPct val="20000"/>
              </a:spcBef>
              <a:spcAft>
                <a:spcPct val="0"/>
              </a:spcAft>
              <a:buFont typeface="Arial" charset="0"/>
              <a:defRPr sz="1300" kern="1200">
                <a:solidFill>
                  <a:schemeClr val="tx2"/>
                </a:solidFill>
                <a:latin typeface="Open Sans"/>
                <a:ea typeface="Open Sans" charset="0"/>
                <a:cs typeface="Open Sans"/>
              </a:defRPr>
            </a:lvl3pPr>
            <a:lvl4pPr marL="1368425" indent="-793750" algn="ctr" defTabSz="455613" rtl="0" eaLnBrk="1" fontAlgn="base" hangingPunct="1">
              <a:lnSpc>
                <a:spcPct val="130000"/>
              </a:lnSpc>
              <a:spcBef>
                <a:spcPct val="20000"/>
              </a:spcBef>
              <a:spcAft>
                <a:spcPct val="0"/>
              </a:spcAft>
              <a:buFont typeface="Arial" charset="0"/>
              <a:defRPr sz="1300" kern="1200">
                <a:solidFill>
                  <a:schemeClr val="tx2"/>
                </a:solidFill>
                <a:latin typeface="Open Sans"/>
                <a:ea typeface="Open Sans" charset="0"/>
                <a:cs typeface="Open Sans"/>
              </a:defRPr>
            </a:lvl4pPr>
            <a:lvl5pPr marL="1825625" indent="-1057275" algn="ctr" defTabSz="455613" rtl="0" eaLnBrk="1" fontAlgn="base" hangingPunct="1">
              <a:lnSpc>
                <a:spcPct val="130000"/>
              </a:lnSpc>
              <a:spcBef>
                <a:spcPct val="20000"/>
              </a:spcBef>
              <a:spcAft>
                <a:spcPct val="0"/>
              </a:spcAft>
              <a:buFont typeface="Arial" charset="0"/>
              <a:defRPr sz="1300" kern="1200">
                <a:solidFill>
                  <a:schemeClr val="tx2"/>
                </a:solidFill>
                <a:latin typeface="Open Sans"/>
                <a:ea typeface="Open Sans" charset="0"/>
                <a:cs typeface="Open Sans"/>
              </a:defRPr>
            </a:lvl5pPr>
            <a:lvl6pPr marL="2511400" indent="-228310" algn="l" defTabSz="456618" rtl="0" eaLnBrk="1" latinLnBrk="0" hangingPunct="1">
              <a:spcBef>
                <a:spcPct val="20000"/>
              </a:spcBef>
              <a:buFont typeface="Arial"/>
              <a:buChar char="•"/>
              <a:defRPr sz="2000" kern="1200">
                <a:solidFill>
                  <a:schemeClr val="tx1"/>
                </a:solidFill>
                <a:latin typeface="+mn-lt"/>
                <a:ea typeface="+mn-ea"/>
                <a:cs typeface="+mn-cs"/>
              </a:defRPr>
            </a:lvl6pPr>
            <a:lvl7pPr marL="2968018" indent="-228310" algn="l" defTabSz="456618" rtl="0" eaLnBrk="1" latinLnBrk="0" hangingPunct="1">
              <a:spcBef>
                <a:spcPct val="20000"/>
              </a:spcBef>
              <a:buFont typeface="Arial"/>
              <a:buChar char="•"/>
              <a:defRPr sz="2000" kern="1200">
                <a:solidFill>
                  <a:schemeClr val="tx1"/>
                </a:solidFill>
                <a:latin typeface="+mn-lt"/>
                <a:ea typeface="+mn-ea"/>
                <a:cs typeface="+mn-cs"/>
              </a:defRPr>
            </a:lvl7pPr>
            <a:lvl8pPr marL="3424638" indent="-228310" algn="l" defTabSz="456618" rtl="0" eaLnBrk="1" latinLnBrk="0" hangingPunct="1">
              <a:spcBef>
                <a:spcPct val="20000"/>
              </a:spcBef>
              <a:buFont typeface="Arial"/>
              <a:buChar char="•"/>
              <a:defRPr sz="2000" kern="1200">
                <a:solidFill>
                  <a:schemeClr val="tx1"/>
                </a:solidFill>
                <a:latin typeface="+mn-lt"/>
                <a:ea typeface="+mn-ea"/>
                <a:cs typeface="+mn-cs"/>
              </a:defRPr>
            </a:lvl8pPr>
            <a:lvl9pPr marL="3881255" indent="-228310" algn="l" defTabSz="456618" rtl="0" eaLnBrk="1" latinLnBrk="0" hangingPunct="1">
              <a:spcBef>
                <a:spcPct val="20000"/>
              </a:spcBef>
              <a:buFont typeface="Arial"/>
              <a:buChar char="•"/>
              <a:defRPr sz="2000" kern="1200">
                <a:solidFill>
                  <a:schemeClr val="tx1"/>
                </a:solidFill>
                <a:latin typeface="+mn-lt"/>
                <a:ea typeface="+mn-ea"/>
                <a:cs typeface="+mn-cs"/>
              </a:defRPr>
            </a:lvl9pPr>
          </a:lstStyle>
          <a:p>
            <a:r>
              <a:rPr lang="nl-NL" sz="3600" b="1">
                <a:solidFill>
                  <a:schemeClr val="bg1">
                    <a:lumMod val="75000"/>
                    <a:lumOff val="25000"/>
                  </a:schemeClr>
                </a:solidFill>
                <a:latin typeface="+mn-lt"/>
              </a:rPr>
              <a:t>De keuzehulpen van PATIENT+</a:t>
            </a:r>
          </a:p>
          <a:p>
            <a:endParaRPr lang="nl-NL" sz="3600">
              <a:solidFill>
                <a:schemeClr val="bg1">
                  <a:lumMod val="75000"/>
                  <a:lumOff val="25000"/>
                </a:schemeClr>
              </a:solidFill>
              <a:latin typeface="+mn-lt"/>
            </a:endParaRPr>
          </a:p>
        </p:txBody>
      </p:sp>
      <p:sp>
        <p:nvSpPr>
          <p:cNvPr id="10" name="Slide Number Placeholder 5">
            <a:extLst>
              <a:ext uri="{FF2B5EF4-FFF2-40B4-BE49-F238E27FC236}">
                <a16:creationId xmlns:a16="http://schemas.microsoft.com/office/drawing/2014/main" id="{6CA61BDB-EBE2-524A-B1EE-F4B434C353BC}"/>
              </a:ext>
            </a:extLst>
          </p:cNvPr>
          <p:cNvSpPr>
            <a:spLocks noGrp="1"/>
          </p:cNvSpPr>
          <p:nvPr>
            <p:ph type="sldNum" sz="quarter" idx="4"/>
          </p:nvPr>
        </p:nvSpPr>
        <p:spPr>
          <a:xfrm>
            <a:off x="22909552" y="12748317"/>
            <a:ext cx="825605" cy="555626"/>
          </a:xfrm>
          <a:prstGeom prst="rect">
            <a:avLst/>
          </a:prstGeom>
          <a:noFill/>
          <a:ln>
            <a:noFill/>
          </a:ln>
        </p:spPr>
        <p:txBody>
          <a:bodyPr/>
          <a:lstStyle>
            <a:lvl1pPr algn="r">
              <a:defRPr sz="1600" b="0" i="0">
                <a:solidFill>
                  <a:srgbClr val="3FA4A6"/>
                </a:solidFill>
                <a:latin typeface="Arial Narrow" panose="020B0604020202020204" pitchFamily="34" charset="0"/>
                <a:cs typeface="Arial Narrow" panose="020B0604020202020204" pitchFamily="34" charset="0"/>
              </a:defRPr>
            </a:lvl1pPr>
          </a:lstStyle>
          <a:p>
            <a:pPr>
              <a:defRPr/>
            </a:pPr>
            <a:fld id="{9F6E2E2E-546D-B044-B9FB-E0FF50AF13F5}" type="slidenum">
              <a:rPr lang="en-US" smtClean="0"/>
              <a:pPr>
                <a:defRPr/>
              </a:pPr>
              <a:t>‹nr.›</a:t>
            </a:fld>
            <a:endParaRPr lang="en-US"/>
          </a:p>
        </p:txBody>
      </p:sp>
      <p:sp>
        <p:nvSpPr>
          <p:cNvPr id="11" name="Text Placeholder 5">
            <a:extLst>
              <a:ext uri="{FF2B5EF4-FFF2-40B4-BE49-F238E27FC236}">
                <a16:creationId xmlns:a16="http://schemas.microsoft.com/office/drawing/2014/main" id="{90B09DCA-3D70-7D49-B3CE-7227B370E8A3}"/>
              </a:ext>
            </a:extLst>
          </p:cNvPr>
          <p:cNvSpPr txBox="1">
            <a:spLocks/>
          </p:cNvSpPr>
          <p:nvPr userDrawn="1"/>
        </p:nvSpPr>
        <p:spPr>
          <a:xfrm>
            <a:off x="0" y="1000753"/>
            <a:ext cx="24387174" cy="86355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Char char="•"/>
              <a:defRPr sz="5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GB" b="1" i="0" err="1">
                <a:solidFill>
                  <a:srgbClr val="525252"/>
                </a:solidFill>
                <a:latin typeface="Arial" panose="020B0604020202020204" pitchFamily="34" charset="0"/>
                <a:cs typeface="Arial" panose="020B0604020202020204" pitchFamily="34" charset="0"/>
              </a:rPr>
              <a:t>Titel</a:t>
            </a:r>
            <a:r>
              <a:rPr lang="en-GB" b="1" i="0">
                <a:solidFill>
                  <a:srgbClr val="525252"/>
                </a:solidFill>
                <a:latin typeface="Arial" panose="020B0604020202020204" pitchFamily="34" charset="0"/>
                <a:cs typeface="Arial" panose="020B0604020202020204" pitchFamily="34" charset="0"/>
              </a:rPr>
              <a:t> </a:t>
            </a:r>
            <a:r>
              <a:rPr lang="en-GB" b="1" i="0" err="1">
                <a:solidFill>
                  <a:srgbClr val="525252"/>
                </a:solidFill>
                <a:latin typeface="Arial" panose="020B0604020202020204" pitchFamily="34" charset="0"/>
                <a:cs typeface="Arial" panose="020B0604020202020204" pitchFamily="34" charset="0"/>
              </a:rPr>
              <a:t>komt</a:t>
            </a:r>
            <a:r>
              <a:rPr lang="en-GB" b="1" i="0">
                <a:solidFill>
                  <a:srgbClr val="525252"/>
                </a:solidFill>
                <a:latin typeface="Arial" panose="020B0604020202020204" pitchFamily="34" charset="0"/>
                <a:cs typeface="Arial" panose="020B0604020202020204" pitchFamily="34" charset="0"/>
              </a:rPr>
              <a:t> </a:t>
            </a:r>
            <a:r>
              <a:rPr lang="en-GB" b="1" i="0" err="1">
                <a:solidFill>
                  <a:srgbClr val="525252"/>
                </a:solidFill>
                <a:latin typeface="Arial" panose="020B0604020202020204" pitchFamily="34" charset="0"/>
                <a:cs typeface="Arial" panose="020B0604020202020204" pitchFamily="34" charset="0"/>
              </a:rPr>
              <a:t>hier</a:t>
            </a:r>
            <a:endParaRPr lang="en-GB" b="1" i="0">
              <a:solidFill>
                <a:srgbClr val="525252"/>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BD85F425-BC10-C846-9250-D708EB7969D0}"/>
              </a:ext>
            </a:extLst>
          </p:cNvPr>
          <p:cNvSpPr/>
          <p:nvPr userDrawn="1"/>
        </p:nvSpPr>
        <p:spPr>
          <a:xfrm flipV="1">
            <a:off x="2010038" y="2574580"/>
            <a:ext cx="20367100" cy="90000"/>
          </a:xfrm>
          <a:prstGeom prst="rect">
            <a:avLst/>
          </a:prstGeom>
          <a:solidFill>
            <a:srgbClr val="3FA4A6"/>
          </a:solidFill>
          <a:ln>
            <a:noFill/>
          </a:ln>
          <a:effectLst/>
        </p:spPr>
        <p:style>
          <a:lnRef idx="1">
            <a:schemeClr val="accent1"/>
          </a:lnRef>
          <a:fillRef idx="3">
            <a:schemeClr val="accent1"/>
          </a:fillRef>
          <a:effectRef idx="2">
            <a:schemeClr val="accent1"/>
          </a:effectRef>
          <a:fontRef idx="minor">
            <a:schemeClr val="lt1"/>
          </a:fontRef>
        </p:style>
        <p:txBody>
          <a:bodyPr lIns="76706" tIns="38356" rIns="76706" bIns="38356" anchor="ctr"/>
          <a:lstStyle/>
          <a:p>
            <a:pPr algn="ctr" defTabSz="913236" fontAlgn="auto">
              <a:spcBef>
                <a:spcPts val="0"/>
              </a:spcBef>
              <a:spcAft>
                <a:spcPts val="0"/>
              </a:spcAft>
              <a:defRPr/>
            </a:pPr>
            <a:endParaRPr lang="en-US">
              <a:solidFill>
                <a:schemeClr val="accent2"/>
              </a:solidFill>
              <a:latin typeface="Open Sans Light"/>
            </a:endParaRPr>
          </a:p>
        </p:txBody>
      </p:sp>
      <p:pic>
        <p:nvPicPr>
          <p:cNvPr id="13" name="Picture 12" descr="Icon&#10;&#10;Description automatically generated with low confidence">
            <a:extLst>
              <a:ext uri="{FF2B5EF4-FFF2-40B4-BE49-F238E27FC236}">
                <a16:creationId xmlns:a16="http://schemas.microsoft.com/office/drawing/2014/main" id="{4AF0B759-70EC-9047-950B-2D65D820D58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193" y="12453962"/>
            <a:ext cx="865272" cy="849981"/>
          </a:xfrm>
          <a:prstGeom prst="rect">
            <a:avLst/>
          </a:prstGeom>
        </p:spPr>
      </p:pic>
    </p:spTree>
    <p:extLst>
      <p:ext uri="{BB962C8B-B14F-4D97-AF65-F5344CB8AC3E}">
        <p14:creationId xmlns:p14="http://schemas.microsoft.com/office/powerpoint/2010/main" val="1137770860"/>
      </p:ext>
    </p:extLst>
  </p:cSld>
  <p:clrMap bg1="lt1" tx1="dk1" bg2="lt2" tx2="dk2" accent1="accent1" accent2="accent2" accent3="accent3" accent4="accent4" accent5="accent5" accent6="accent6" hlink="hlink" folHlink="folHlink"/>
  <p:sldLayoutIdLst>
    <p:sldLayoutId id="2147483874"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359" y="549276"/>
            <a:ext cx="21948458"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24" tIns="45662" rIns="91324" bIns="45662" numCol="1" anchor="ctr" anchorCtr="0" compatLnSpc="1">
            <a:prstTxWarp prst="textNoShape">
              <a:avLst/>
            </a:prstTxWarp>
          </a:bodyPr>
          <a:lstStyle/>
          <a:p>
            <a:pPr lvl="0"/>
            <a:r>
              <a:rPr lang="nl-NL"/>
              <a:t>Titelstijl van model bewerken</a:t>
            </a:r>
            <a:endParaRPr lang="en-US"/>
          </a:p>
        </p:txBody>
      </p:sp>
      <p:sp>
        <p:nvSpPr>
          <p:cNvPr id="1027" name="Text Placeholder 2"/>
          <p:cNvSpPr>
            <a:spLocks noGrp="1"/>
          </p:cNvSpPr>
          <p:nvPr>
            <p:ph type="body" idx="1"/>
          </p:nvPr>
        </p:nvSpPr>
        <p:spPr bwMode="auto">
          <a:xfrm>
            <a:off x="1219359" y="3200403"/>
            <a:ext cx="21948458" cy="90519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24" tIns="45662" rIns="91324" bIns="45662" numCol="1" anchor="t" anchorCtr="0" compatLnSpc="1">
            <a:prstTxWarp prst="textNoShape">
              <a:avLst/>
            </a:prstTxWarp>
          </a:bodyPr>
          <a:lstStyle/>
          <a:p>
            <a:pPr lvl="0"/>
            <a:r>
              <a:rPr lang="en-US"/>
              <a:t>Click to edit Master text style</a:t>
            </a:r>
          </a:p>
        </p:txBody>
      </p:sp>
    </p:spTree>
  </p:cSld>
  <p:clrMap bg1="lt1" tx1="dk1" bg2="lt2" tx2="dk2" accent1="accent1" accent2="accent2" accent3="accent3" accent4="accent4" accent5="accent5" accent6="accent6" hlink="hlink" folHlink="folHlink"/>
  <p:sldLayoutIdLst>
    <p:sldLayoutId id="2147483839" r:id="rId1"/>
    <p:sldLayoutId id="2147483802" r:id="rId2"/>
    <p:sldLayoutId id="2147483792" r:id="rId3"/>
    <p:sldLayoutId id="2147483803" r:id="rId4"/>
    <p:sldLayoutId id="2147483804" r:id="rId5"/>
    <p:sldLayoutId id="2147483805" r:id="rId6"/>
    <p:sldLayoutId id="2147483806" r:id="rId7"/>
    <p:sldLayoutId id="2147483807" r:id="rId8"/>
    <p:sldLayoutId id="2147483808" r:id="rId9"/>
    <p:sldLayoutId id="2147483796" r:id="rId10"/>
    <p:sldLayoutId id="2147483826" r:id="rId11"/>
    <p:sldLayoutId id="2147483827" r:id="rId12"/>
    <p:sldLayoutId id="2147483801" r:id="rId13"/>
    <p:sldLayoutId id="2147483797" r:id="rId14"/>
    <p:sldLayoutId id="2147483833" r:id="rId15"/>
    <p:sldLayoutId id="2147483835" r:id="rId16"/>
    <p:sldLayoutId id="2147483834" r:id="rId17"/>
    <p:sldLayoutId id="2147483832" r:id="rId18"/>
    <p:sldLayoutId id="2147483831" r:id="rId19"/>
    <p:sldLayoutId id="2147483836" r:id="rId20"/>
    <p:sldLayoutId id="2147483830" r:id="rId21"/>
    <p:sldLayoutId id="2147483840" r:id="rId22"/>
    <p:sldLayoutId id="2147483798" r:id="rId23"/>
  </p:sldLayoutIdLst>
  <p:transition spd="med">
    <p:fade/>
  </p:transition>
  <p:hf hdr="0" ftr="0" dt="0"/>
  <p:txStyles>
    <p:titleStyle>
      <a:lvl1pPr algn="ctr" defTabSz="911226" rtl="0" eaLnBrk="1" fontAlgn="base" hangingPunct="1">
        <a:spcBef>
          <a:spcPct val="0"/>
        </a:spcBef>
        <a:spcAft>
          <a:spcPct val="0"/>
        </a:spcAft>
        <a:defRPr sz="7200" b="1" i="0" kern="1200">
          <a:solidFill>
            <a:schemeClr val="bg1">
              <a:lumMod val="75000"/>
              <a:lumOff val="25000"/>
            </a:schemeClr>
          </a:solidFill>
          <a:latin typeface="Arial" panose="020B0604020202020204" pitchFamily="34" charset="0"/>
          <a:ea typeface="ＭＳ Ｐゴシック" charset="0"/>
          <a:cs typeface="Arial" panose="020B0604020202020204" pitchFamily="34" charset="0"/>
        </a:defRPr>
      </a:lvl1pPr>
      <a:lvl2pPr algn="ctr" defTabSz="911226" rtl="0" eaLnBrk="1" fontAlgn="base" hangingPunct="1">
        <a:spcBef>
          <a:spcPct val="0"/>
        </a:spcBef>
        <a:spcAft>
          <a:spcPct val="0"/>
        </a:spcAft>
        <a:defRPr sz="5000">
          <a:solidFill>
            <a:schemeClr val="bg1"/>
          </a:solidFill>
          <a:latin typeface="Lucida Grande" charset="0"/>
          <a:ea typeface="ＭＳ Ｐゴシック" charset="0"/>
        </a:defRPr>
      </a:lvl2pPr>
      <a:lvl3pPr algn="ctr" defTabSz="911226" rtl="0" eaLnBrk="1" fontAlgn="base" hangingPunct="1">
        <a:spcBef>
          <a:spcPct val="0"/>
        </a:spcBef>
        <a:spcAft>
          <a:spcPct val="0"/>
        </a:spcAft>
        <a:defRPr sz="5000">
          <a:solidFill>
            <a:schemeClr val="bg1"/>
          </a:solidFill>
          <a:latin typeface="Lucida Grande" charset="0"/>
          <a:ea typeface="ＭＳ Ｐゴシック" charset="0"/>
        </a:defRPr>
      </a:lvl3pPr>
      <a:lvl4pPr algn="ctr" defTabSz="911226" rtl="0" eaLnBrk="1" fontAlgn="base" hangingPunct="1">
        <a:spcBef>
          <a:spcPct val="0"/>
        </a:spcBef>
        <a:spcAft>
          <a:spcPct val="0"/>
        </a:spcAft>
        <a:defRPr sz="5000">
          <a:solidFill>
            <a:schemeClr val="bg1"/>
          </a:solidFill>
          <a:latin typeface="Lucida Grande" charset="0"/>
          <a:ea typeface="ＭＳ Ｐゴシック" charset="0"/>
        </a:defRPr>
      </a:lvl4pPr>
      <a:lvl5pPr algn="ctr" defTabSz="911226" rtl="0" eaLnBrk="1" fontAlgn="base" hangingPunct="1">
        <a:spcBef>
          <a:spcPct val="0"/>
        </a:spcBef>
        <a:spcAft>
          <a:spcPct val="0"/>
        </a:spcAft>
        <a:defRPr sz="5000">
          <a:solidFill>
            <a:schemeClr val="bg1"/>
          </a:solidFill>
          <a:latin typeface="Lucida Grande" charset="0"/>
          <a:ea typeface="ＭＳ Ｐゴシック" charset="0"/>
        </a:defRPr>
      </a:lvl5pPr>
      <a:lvl6pPr marL="383956" algn="ctr" defTabSz="913230" rtl="0" eaLnBrk="1" fontAlgn="base" hangingPunct="1">
        <a:spcBef>
          <a:spcPct val="0"/>
        </a:spcBef>
        <a:spcAft>
          <a:spcPct val="0"/>
        </a:spcAft>
        <a:defRPr sz="5000">
          <a:solidFill>
            <a:schemeClr val="bg2"/>
          </a:solidFill>
          <a:latin typeface="Open Sans" charset="0"/>
          <a:ea typeface="ＭＳ Ｐゴシック" charset="0"/>
        </a:defRPr>
      </a:lvl6pPr>
      <a:lvl7pPr marL="767914" algn="ctr" defTabSz="913230" rtl="0" eaLnBrk="1" fontAlgn="base" hangingPunct="1">
        <a:spcBef>
          <a:spcPct val="0"/>
        </a:spcBef>
        <a:spcAft>
          <a:spcPct val="0"/>
        </a:spcAft>
        <a:defRPr sz="5000">
          <a:solidFill>
            <a:schemeClr val="bg2"/>
          </a:solidFill>
          <a:latin typeface="Open Sans" charset="0"/>
          <a:ea typeface="ＭＳ Ｐゴシック" charset="0"/>
        </a:defRPr>
      </a:lvl7pPr>
      <a:lvl8pPr marL="1151870" algn="ctr" defTabSz="913230" rtl="0" eaLnBrk="1" fontAlgn="base" hangingPunct="1">
        <a:spcBef>
          <a:spcPct val="0"/>
        </a:spcBef>
        <a:spcAft>
          <a:spcPct val="0"/>
        </a:spcAft>
        <a:defRPr sz="5000">
          <a:solidFill>
            <a:schemeClr val="bg2"/>
          </a:solidFill>
          <a:latin typeface="Open Sans" charset="0"/>
          <a:ea typeface="ＭＳ Ｐゴシック" charset="0"/>
        </a:defRPr>
      </a:lvl8pPr>
      <a:lvl9pPr marL="1535826" algn="ctr" defTabSz="913230" rtl="0" eaLnBrk="1" fontAlgn="base" hangingPunct="1">
        <a:spcBef>
          <a:spcPct val="0"/>
        </a:spcBef>
        <a:spcAft>
          <a:spcPct val="0"/>
        </a:spcAft>
        <a:defRPr sz="5000">
          <a:solidFill>
            <a:schemeClr val="bg2"/>
          </a:solidFill>
          <a:latin typeface="Open Sans" charset="0"/>
          <a:ea typeface="ＭＳ Ｐゴシック" charset="0"/>
        </a:defRPr>
      </a:lvl9pPr>
    </p:titleStyle>
    <p:bodyStyle>
      <a:lvl1pPr marL="285750" indent="-285750" algn="l" defTabSz="911226" rtl="0" eaLnBrk="1" fontAlgn="base" hangingPunct="1">
        <a:lnSpc>
          <a:spcPct val="130000"/>
        </a:lnSpc>
        <a:spcBef>
          <a:spcPct val="20000"/>
        </a:spcBef>
        <a:spcAft>
          <a:spcPct val="0"/>
        </a:spcAft>
        <a:buFont typeface="Arial" charset="0"/>
        <a:defRPr sz="3200" b="0" i="0" kern="1200">
          <a:solidFill>
            <a:schemeClr val="bg1">
              <a:lumMod val="75000"/>
              <a:lumOff val="25000"/>
            </a:schemeClr>
          </a:solidFill>
          <a:latin typeface="Arial" panose="020B0604020202020204" pitchFamily="34" charset="0"/>
          <a:ea typeface="ＭＳ Ｐゴシック" charset="0"/>
          <a:cs typeface="Arial" panose="020B0604020202020204" pitchFamily="34" charset="0"/>
        </a:defRPr>
      </a:lvl1pPr>
      <a:lvl2pPr marL="911226" indent="-527050" algn="ctr" defTabSz="911226" rtl="0" eaLnBrk="1" fontAlgn="base" hangingPunct="1">
        <a:lnSpc>
          <a:spcPct val="130000"/>
        </a:lnSpc>
        <a:spcBef>
          <a:spcPct val="20000"/>
        </a:spcBef>
        <a:spcAft>
          <a:spcPct val="0"/>
        </a:spcAft>
        <a:buFont typeface="Arial" charset="0"/>
        <a:defRPr sz="2600" kern="1200">
          <a:solidFill>
            <a:schemeClr val="tx2"/>
          </a:solidFill>
          <a:latin typeface="Open Sans"/>
          <a:ea typeface="ヒラギノ角ゴ Pro W3" charset="0"/>
          <a:cs typeface="Open Sans"/>
        </a:defRPr>
      </a:lvl2pPr>
      <a:lvl3pPr marL="1825626" indent="-1057276" algn="ctr" defTabSz="911226" rtl="0" eaLnBrk="1" fontAlgn="base" hangingPunct="1">
        <a:lnSpc>
          <a:spcPct val="130000"/>
        </a:lnSpc>
        <a:spcBef>
          <a:spcPct val="20000"/>
        </a:spcBef>
        <a:spcAft>
          <a:spcPct val="0"/>
        </a:spcAft>
        <a:buFont typeface="Arial" charset="0"/>
        <a:defRPr sz="2600" kern="1200">
          <a:solidFill>
            <a:schemeClr val="tx2"/>
          </a:solidFill>
          <a:latin typeface="Open Sans"/>
          <a:ea typeface="Open Sans" charset="0"/>
          <a:cs typeface="Open Sans"/>
        </a:defRPr>
      </a:lvl3pPr>
      <a:lvl4pPr marL="2736850" indent="-1587500" algn="ctr" defTabSz="911226" rtl="0" eaLnBrk="1" fontAlgn="base" hangingPunct="1">
        <a:lnSpc>
          <a:spcPct val="130000"/>
        </a:lnSpc>
        <a:spcBef>
          <a:spcPct val="20000"/>
        </a:spcBef>
        <a:spcAft>
          <a:spcPct val="0"/>
        </a:spcAft>
        <a:buFont typeface="Arial" charset="0"/>
        <a:defRPr sz="2600" kern="1200">
          <a:solidFill>
            <a:schemeClr val="tx2"/>
          </a:solidFill>
          <a:latin typeface="Open Sans"/>
          <a:ea typeface="Open Sans" charset="0"/>
          <a:cs typeface="Open Sans"/>
        </a:defRPr>
      </a:lvl4pPr>
      <a:lvl5pPr marL="3651250" indent="-2114550" algn="ctr" defTabSz="911226" rtl="0" eaLnBrk="1" fontAlgn="base" hangingPunct="1">
        <a:lnSpc>
          <a:spcPct val="130000"/>
        </a:lnSpc>
        <a:spcBef>
          <a:spcPct val="20000"/>
        </a:spcBef>
        <a:spcAft>
          <a:spcPct val="0"/>
        </a:spcAft>
        <a:buFont typeface="Arial" charset="0"/>
        <a:defRPr sz="2600" kern="1200">
          <a:solidFill>
            <a:schemeClr val="tx2"/>
          </a:solidFill>
          <a:latin typeface="Open Sans"/>
          <a:ea typeface="Open Sans" charset="0"/>
          <a:cs typeface="Open Sans"/>
        </a:defRPr>
      </a:lvl5pPr>
      <a:lvl6pPr marL="5022800" indent="-456620" algn="l" defTabSz="913236" rtl="0" eaLnBrk="1" latinLnBrk="0" hangingPunct="1">
        <a:spcBef>
          <a:spcPct val="20000"/>
        </a:spcBef>
        <a:buFont typeface="Arial"/>
        <a:buChar char="•"/>
        <a:defRPr sz="4000" kern="1200">
          <a:solidFill>
            <a:schemeClr val="tx1"/>
          </a:solidFill>
          <a:latin typeface="+mn-lt"/>
          <a:ea typeface="+mn-ea"/>
          <a:cs typeface="+mn-cs"/>
        </a:defRPr>
      </a:lvl6pPr>
      <a:lvl7pPr marL="5936036" indent="-456620" algn="l" defTabSz="913236" rtl="0" eaLnBrk="1" latinLnBrk="0" hangingPunct="1">
        <a:spcBef>
          <a:spcPct val="20000"/>
        </a:spcBef>
        <a:buFont typeface="Arial"/>
        <a:buChar char="•"/>
        <a:defRPr sz="4000" kern="1200">
          <a:solidFill>
            <a:schemeClr val="tx1"/>
          </a:solidFill>
          <a:latin typeface="+mn-lt"/>
          <a:ea typeface="+mn-ea"/>
          <a:cs typeface="+mn-cs"/>
        </a:defRPr>
      </a:lvl7pPr>
      <a:lvl8pPr marL="6849276" indent="-456620" algn="l" defTabSz="913236" rtl="0" eaLnBrk="1" latinLnBrk="0" hangingPunct="1">
        <a:spcBef>
          <a:spcPct val="20000"/>
        </a:spcBef>
        <a:buFont typeface="Arial"/>
        <a:buChar char="•"/>
        <a:defRPr sz="4000" kern="1200">
          <a:solidFill>
            <a:schemeClr val="tx1"/>
          </a:solidFill>
          <a:latin typeface="+mn-lt"/>
          <a:ea typeface="+mn-ea"/>
          <a:cs typeface="+mn-cs"/>
        </a:defRPr>
      </a:lvl8pPr>
      <a:lvl9pPr marL="7762510" indent="-456620" algn="l" defTabSz="913236" rtl="0" eaLnBrk="1" latinLnBrk="0" hangingPunct="1">
        <a:spcBef>
          <a:spcPct val="20000"/>
        </a:spcBef>
        <a:buFont typeface="Arial"/>
        <a:buChar char="•"/>
        <a:defRPr sz="4000" kern="1200">
          <a:solidFill>
            <a:schemeClr val="tx1"/>
          </a:solidFill>
          <a:latin typeface="+mn-lt"/>
          <a:ea typeface="+mn-ea"/>
          <a:cs typeface="+mn-cs"/>
        </a:defRPr>
      </a:lvl9pPr>
    </p:bodyStyle>
    <p:otherStyle>
      <a:defPPr>
        <a:defRPr lang="en-US"/>
      </a:defPPr>
      <a:lvl1pPr marL="0" algn="l" defTabSz="913236" rtl="0" eaLnBrk="1" latinLnBrk="0" hangingPunct="1">
        <a:defRPr sz="3600" kern="1200">
          <a:solidFill>
            <a:schemeClr val="tx1"/>
          </a:solidFill>
          <a:latin typeface="+mn-lt"/>
          <a:ea typeface="+mn-ea"/>
          <a:cs typeface="+mn-cs"/>
        </a:defRPr>
      </a:lvl1pPr>
      <a:lvl2pPr marL="913236" algn="l" defTabSz="913236" rtl="0" eaLnBrk="1" latinLnBrk="0" hangingPunct="1">
        <a:defRPr sz="3600" kern="1200">
          <a:solidFill>
            <a:schemeClr val="tx1"/>
          </a:solidFill>
          <a:latin typeface="+mn-lt"/>
          <a:ea typeface="+mn-ea"/>
          <a:cs typeface="+mn-cs"/>
        </a:defRPr>
      </a:lvl2pPr>
      <a:lvl3pPr marL="1826470" algn="l" defTabSz="913236" rtl="0" eaLnBrk="1" latinLnBrk="0" hangingPunct="1">
        <a:defRPr sz="3600" kern="1200">
          <a:solidFill>
            <a:schemeClr val="tx1"/>
          </a:solidFill>
          <a:latin typeface="+mn-lt"/>
          <a:ea typeface="+mn-ea"/>
          <a:cs typeface="+mn-cs"/>
        </a:defRPr>
      </a:lvl3pPr>
      <a:lvl4pPr marL="2739712" algn="l" defTabSz="913236" rtl="0" eaLnBrk="1" latinLnBrk="0" hangingPunct="1">
        <a:defRPr sz="3600" kern="1200">
          <a:solidFill>
            <a:schemeClr val="tx1"/>
          </a:solidFill>
          <a:latin typeface="+mn-lt"/>
          <a:ea typeface="+mn-ea"/>
          <a:cs typeface="+mn-cs"/>
        </a:defRPr>
      </a:lvl4pPr>
      <a:lvl5pPr marL="3652944" algn="l" defTabSz="913236" rtl="0" eaLnBrk="1" latinLnBrk="0" hangingPunct="1">
        <a:defRPr sz="3600" kern="1200">
          <a:solidFill>
            <a:schemeClr val="tx1"/>
          </a:solidFill>
          <a:latin typeface="+mn-lt"/>
          <a:ea typeface="+mn-ea"/>
          <a:cs typeface="+mn-cs"/>
        </a:defRPr>
      </a:lvl5pPr>
      <a:lvl6pPr marL="4566182" algn="l" defTabSz="913236" rtl="0" eaLnBrk="1" latinLnBrk="0" hangingPunct="1">
        <a:defRPr sz="3600" kern="1200">
          <a:solidFill>
            <a:schemeClr val="tx1"/>
          </a:solidFill>
          <a:latin typeface="+mn-lt"/>
          <a:ea typeface="+mn-ea"/>
          <a:cs typeface="+mn-cs"/>
        </a:defRPr>
      </a:lvl6pPr>
      <a:lvl7pPr marL="5479418" algn="l" defTabSz="913236" rtl="0" eaLnBrk="1" latinLnBrk="0" hangingPunct="1">
        <a:defRPr sz="3600" kern="1200">
          <a:solidFill>
            <a:schemeClr val="tx1"/>
          </a:solidFill>
          <a:latin typeface="+mn-lt"/>
          <a:ea typeface="+mn-ea"/>
          <a:cs typeface="+mn-cs"/>
        </a:defRPr>
      </a:lvl7pPr>
      <a:lvl8pPr marL="6392654" algn="l" defTabSz="913236" rtl="0" eaLnBrk="1" latinLnBrk="0" hangingPunct="1">
        <a:defRPr sz="3600" kern="1200">
          <a:solidFill>
            <a:schemeClr val="tx1"/>
          </a:solidFill>
          <a:latin typeface="+mn-lt"/>
          <a:ea typeface="+mn-ea"/>
          <a:cs typeface="+mn-cs"/>
        </a:defRPr>
      </a:lvl8pPr>
      <a:lvl9pPr marL="7305888" algn="l" defTabSz="913236"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4DEE285-F7F7-49C4-AE81-8AAD7D7ED488}"/>
              </a:ext>
            </a:extLst>
          </p:cNvPr>
          <p:cNvGraphicFramePr>
            <a:graphicFrameLocks noChangeAspect="1"/>
          </p:cNvGraphicFramePr>
          <p:nvPr userDrawn="1">
            <p:custDataLst>
              <p:tags r:id="rId20"/>
            </p:custDataLst>
            <p:extLst>
              <p:ext uri="{D42A27DB-BD31-4B8C-83A1-F6EECF244321}">
                <p14:modId xmlns:p14="http://schemas.microsoft.com/office/powerpoint/2010/main" val="270019024"/>
              </p:ext>
            </p:extLst>
          </p:nvPr>
        </p:nvGraphicFramePr>
        <p:xfrm>
          <a:off x="3177" y="3176"/>
          <a:ext cx="3176" cy="3176"/>
        </p:xfrm>
        <a:graphic>
          <a:graphicData uri="http://schemas.openxmlformats.org/presentationml/2006/ole">
            <mc:AlternateContent xmlns:mc="http://schemas.openxmlformats.org/markup-compatibility/2006">
              <mc:Choice xmlns:v="urn:schemas-microsoft-com:vml" Requires="v">
                <p:oleObj name="think-cell Slide" r:id="rId22" imgW="425" imgH="424" progId="TCLayout.ActiveDocument.1">
                  <p:embed/>
                </p:oleObj>
              </mc:Choice>
              <mc:Fallback>
                <p:oleObj name="think-cell Slide" r:id="rId22" imgW="425" imgH="424" progId="TCLayout.ActiveDocument.1">
                  <p:embed/>
                  <p:pic>
                    <p:nvPicPr>
                      <p:cNvPr id="3" name="Object 2" hidden="1">
                        <a:extLst>
                          <a:ext uri="{FF2B5EF4-FFF2-40B4-BE49-F238E27FC236}">
                            <a16:creationId xmlns:a16="http://schemas.microsoft.com/office/drawing/2014/main" id="{34DEE285-F7F7-49C4-AE81-8AAD7D7ED488}"/>
                          </a:ext>
                        </a:extLst>
                      </p:cNvPr>
                      <p:cNvPicPr/>
                      <p:nvPr/>
                    </p:nvPicPr>
                    <p:blipFill>
                      <a:blip r:embed="rId23"/>
                      <a:stretch>
                        <a:fillRect/>
                      </a:stretch>
                    </p:blipFill>
                    <p:spPr>
                      <a:xfrm>
                        <a:off x="3177" y="3176"/>
                        <a:ext cx="3176" cy="3176"/>
                      </a:xfrm>
                      <a:prstGeom prst="rect">
                        <a:avLst/>
                      </a:prstGeom>
                    </p:spPr>
                  </p:pic>
                </p:oleObj>
              </mc:Fallback>
            </mc:AlternateContent>
          </a:graphicData>
        </a:graphic>
      </p:graphicFrame>
      <p:sp>
        <p:nvSpPr>
          <p:cNvPr id="2" name="Rechthoek 1" hidden="1">
            <a:extLst>
              <a:ext uri="{FF2B5EF4-FFF2-40B4-BE49-F238E27FC236}">
                <a16:creationId xmlns:a16="http://schemas.microsoft.com/office/drawing/2014/main" id="{4C83CE2F-6809-469D-B197-FEA1C8A836D5}"/>
              </a:ext>
            </a:extLst>
          </p:cNvPr>
          <p:cNvSpPr/>
          <p:nvPr userDrawn="1">
            <p:custDataLst>
              <p:tags r:id="rId21"/>
            </p:custDataLst>
          </p:nvPr>
        </p:nvSpPr>
        <p:spPr>
          <a:xfrm>
            <a:off x="0" y="0"/>
            <a:ext cx="317541" cy="317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a:endParaRPr lang="nl-NL" sz="5000" b="0" i="0" baseline="0">
              <a:latin typeface="Lucida Grande"/>
              <a:ea typeface="ＭＳ Ｐゴシック" panose="020B0600070205080204" pitchFamily="34" charset="-128"/>
              <a:sym typeface="Lucida Grande"/>
            </a:endParaRPr>
          </a:p>
        </p:txBody>
      </p:sp>
      <p:sp>
        <p:nvSpPr>
          <p:cNvPr id="1026" name="Title Placeholder 1"/>
          <p:cNvSpPr>
            <a:spLocks noGrp="1"/>
          </p:cNvSpPr>
          <p:nvPr>
            <p:ph type="title"/>
          </p:nvPr>
        </p:nvSpPr>
        <p:spPr bwMode="auto">
          <a:xfrm>
            <a:off x="1219359" y="549276"/>
            <a:ext cx="21948458"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24" tIns="45662" rIns="91324" bIns="45662" numCol="1" anchor="ctr" anchorCtr="0" compatLnSpc="1">
            <a:prstTxWarp prst="textNoShape">
              <a:avLst/>
            </a:prstTxWarp>
          </a:bodyPr>
          <a:lstStyle/>
          <a:p>
            <a:pPr lvl="0"/>
            <a:r>
              <a:rPr lang="nl-NL"/>
              <a:t>Titelstijl van model bewerken</a:t>
            </a:r>
            <a:endParaRPr lang="en-US"/>
          </a:p>
        </p:txBody>
      </p:sp>
      <p:sp>
        <p:nvSpPr>
          <p:cNvPr id="1027" name="Text Placeholder 2"/>
          <p:cNvSpPr>
            <a:spLocks noGrp="1"/>
          </p:cNvSpPr>
          <p:nvPr>
            <p:ph type="body" idx="1"/>
          </p:nvPr>
        </p:nvSpPr>
        <p:spPr bwMode="auto">
          <a:xfrm>
            <a:off x="1219359" y="3200403"/>
            <a:ext cx="21948458" cy="9051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24" tIns="45662" rIns="91324" bIns="45662" numCol="1" anchor="t" anchorCtr="0" compatLnSpc="1">
            <a:prstTxWarp prst="textNoShape">
              <a:avLst/>
            </a:prstTxWarp>
          </a:bodyPr>
          <a:lstStyle/>
          <a:p>
            <a:pPr lvl="0"/>
            <a:r>
              <a:rPr lang="en-US"/>
              <a:t>Click to edit Master text styles</a:t>
            </a:r>
          </a:p>
        </p:txBody>
      </p:sp>
      <p:sp>
        <p:nvSpPr>
          <p:cNvPr id="6" name="Slide Number Placeholder 5"/>
          <p:cNvSpPr>
            <a:spLocks noGrp="1"/>
          </p:cNvSpPr>
          <p:nvPr>
            <p:ph type="sldNum" sz="quarter" idx="4"/>
          </p:nvPr>
        </p:nvSpPr>
        <p:spPr>
          <a:xfrm>
            <a:off x="22909552" y="540799"/>
            <a:ext cx="825605" cy="401133"/>
          </a:xfrm>
          <a:prstGeom prst="rect">
            <a:avLst/>
          </a:prstGeom>
          <a:solidFill>
            <a:schemeClr val="bg2"/>
          </a:solidFill>
        </p:spPr>
        <p:txBody>
          <a:bodyPr vert="horz" lIns="0" tIns="76707" rIns="0" bIns="76707" rtlCol="0" anchor="ctr">
            <a:spAutoFit/>
          </a:bodyPr>
          <a:lstStyle>
            <a:lvl1pPr algn="ctr" defTabSz="913236" fontAlgn="auto">
              <a:spcBef>
                <a:spcPts val="0"/>
              </a:spcBef>
              <a:spcAft>
                <a:spcPts val="0"/>
              </a:spcAft>
              <a:defRPr sz="1600">
                <a:ln>
                  <a:noFill/>
                </a:ln>
                <a:solidFill>
                  <a:schemeClr val="bg1"/>
                </a:solidFill>
                <a:latin typeface="Open Sans"/>
                <a:ea typeface="+mn-ea"/>
                <a:cs typeface="Open Sans"/>
              </a:defRPr>
            </a:lvl1pPr>
          </a:lstStyle>
          <a:p>
            <a:pPr>
              <a:defRPr/>
            </a:pPr>
            <a:fld id="{5583D50B-AE28-6A41-BF41-9841E14B38C7}" type="slidenum">
              <a:rPr lang="en-US"/>
              <a:pPr>
                <a:defRPr/>
              </a:pPr>
              <a:t>‹nr.›</a:t>
            </a:fld>
            <a:endParaRPr lang="en-US"/>
          </a:p>
        </p:txBody>
      </p:sp>
    </p:spTree>
    <p:extLst>
      <p:ext uri="{BB962C8B-B14F-4D97-AF65-F5344CB8AC3E}">
        <p14:creationId xmlns:p14="http://schemas.microsoft.com/office/powerpoint/2010/main" val="3407523529"/>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10" r:id="rId16"/>
    <p:sldLayoutId id="2147483930" r:id="rId17"/>
    <p:sldLayoutId id="2147483931" r:id="rId18"/>
  </p:sldLayoutIdLst>
  <p:transition spd="med">
    <p:fade/>
  </p:transition>
  <p:hf hdr="0"/>
  <p:txStyles>
    <p:titleStyle>
      <a:lvl1pPr algn="ctr" defTabSz="911226" rtl="0" eaLnBrk="1" fontAlgn="base" hangingPunct="1">
        <a:spcBef>
          <a:spcPct val="0"/>
        </a:spcBef>
        <a:spcAft>
          <a:spcPct val="0"/>
        </a:spcAft>
        <a:defRPr sz="5000" kern="1200">
          <a:solidFill>
            <a:schemeClr val="bg1"/>
          </a:solidFill>
          <a:latin typeface="Lucida Grande" charset="0"/>
          <a:ea typeface="ＭＳ Ｐゴシック" charset="0"/>
          <a:cs typeface="Open Sans"/>
        </a:defRPr>
      </a:lvl1pPr>
      <a:lvl2pPr algn="ctr" defTabSz="911226" rtl="0" eaLnBrk="1" fontAlgn="base" hangingPunct="1">
        <a:spcBef>
          <a:spcPct val="0"/>
        </a:spcBef>
        <a:spcAft>
          <a:spcPct val="0"/>
        </a:spcAft>
        <a:defRPr sz="5000">
          <a:solidFill>
            <a:schemeClr val="bg1"/>
          </a:solidFill>
          <a:latin typeface="Lucida Grande" charset="0"/>
          <a:ea typeface="ＭＳ Ｐゴシック" charset="0"/>
        </a:defRPr>
      </a:lvl2pPr>
      <a:lvl3pPr algn="ctr" defTabSz="911226" rtl="0" eaLnBrk="1" fontAlgn="base" hangingPunct="1">
        <a:spcBef>
          <a:spcPct val="0"/>
        </a:spcBef>
        <a:spcAft>
          <a:spcPct val="0"/>
        </a:spcAft>
        <a:defRPr sz="5000">
          <a:solidFill>
            <a:schemeClr val="bg1"/>
          </a:solidFill>
          <a:latin typeface="Lucida Grande" charset="0"/>
          <a:ea typeface="ＭＳ Ｐゴシック" charset="0"/>
        </a:defRPr>
      </a:lvl3pPr>
      <a:lvl4pPr algn="ctr" defTabSz="911226" rtl="0" eaLnBrk="1" fontAlgn="base" hangingPunct="1">
        <a:spcBef>
          <a:spcPct val="0"/>
        </a:spcBef>
        <a:spcAft>
          <a:spcPct val="0"/>
        </a:spcAft>
        <a:defRPr sz="5000">
          <a:solidFill>
            <a:schemeClr val="bg1"/>
          </a:solidFill>
          <a:latin typeface="Lucida Grande" charset="0"/>
          <a:ea typeface="ＭＳ Ｐゴシック" charset="0"/>
        </a:defRPr>
      </a:lvl4pPr>
      <a:lvl5pPr algn="ctr" defTabSz="911226" rtl="0" eaLnBrk="1" fontAlgn="base" hangingPunct="1">
        <a:spcBef>
          <a:spcPct val="0"/>
        </a:spcBef>
        <a:spcAft>
          <a:spcPct val="0"/>
        </a:spcAft>
        <a:defRPr sz="5000">
          <a:solidFill>
            <a:schemeClr val="bg1"/>
          </a:solidFill>
          <a:latin typeface="Lucida Grande" charset="0"/>
          <a:ea typeface="ＭＳ Ｐゴシック" charset="0"/>
        </a:defRPr>
      </a:lvl5pPr>
      <a:lvl6pPr marL="383956" algn="ctr" defTabSz="913230" rtl="0" eaLnBrk="1" fontAlgn="base" hangingPunct="1">
        <a:spcBef>
          <a:spcPct val="0"/>
        </a:spcBef>
        <a:spcAft>
          <a:spcPct val="0"/>
        </a:spcAft>
        <a:defRPr sz="5000">
          <a:solidFill>
            <a:schemeClr val="bg2"/>
          </a:solidFill>
          <a:latin typeface="Open Sans" charset="0"/>
          <a:ea typeface="ＭＳ Ｐゴシック" charset="0"/>
        </a:defRPr>
      </a:lvl6pPr>
      <a:lvl7pPr marL="767914" algn="ctr" defTabSz="913230" rtl="0" eaLnBrk="1" fontAlgn="base" hangingPunct="1">
        <a:spcBef>
          <a:spcPct val="0"/>
        </a:spcBef>
        <a:spcAft>
          <a:spcPct val="0"/>
        </a:spcAft>
        <a:defRPr sz="5000">
          <a:solidFill>
            <a:schemeClr val="bg2"/>
          </a:solidFill>
          <a:latin typeface="Open Sans" charset="0"/>
          <a:ea typeface="ＭＳ Ｐゴシック" charset="0"/>
        </a:defRPr>
      </a:lvl7pPr>
      <a:lvl8pPr marL="1151870" algn="ctr" defTabSz="913230" rtl="0" eaLnBrk="1" fontAlgn="base" hangingPunct="1">
        <a:spcBef>
          <a:spcPct val="0"/>
        </a:spcBef>
        <a:spcAft>
          <a:spcPct val="0"/>
        </a:spcAft>
        <a:defRPr sz="5000">
          <a:solidFill>
            <a:schemeClr val="bg2"/>
          </a:solidFill>
          <a:latin typeface="Open Sans" charset="0"/>
          <a:ea typeface="ＭＳ Ｐゴシック" charset="0"/>
        </a:defRPr>
      </a:lvl8pPr>
      <a:lvl9pPr marL="1535826" algn="ctr" defTabSz="913230" rtl="0" eaLnBrk="1" fontAlgn="base" hangingPunct="1">
        <a:spcBef>
          <a:spcPct val="0"/>
        </a:spcBef>
        <a:spcAft>
          <a:spcPct val="0"/>
        </a:spcAft>
        <a:defRPr sz="5000">
          <a:solidFill>
            <a:schemeClr val="bg2"/>
          </a:solidFill>
          <a:latin typeface="Open Sans" charset="0"/>
          <a:ea typeface="ＭＳ Ｐゴシック" charset="0"/>
        </a:defRPr>
      </a:lvl9pPr>
    </p:titleStyle>
    <p:bodyStyle>
      <a:lvl1pPr marL="285750" indent="-285750" algn="ctr" defTabSz="911226" rtl="0" eaLnBrk="1" fontAlgn="base" hangingPunct="1">
        <a:lnSpc>
          <a:spcPct val="130000"/>
        </a:lnSpc>
        <a:spcBef>
          <a:spcPct val="20000"/>
        </a:spcBef>
        <a:spcAft>
          <a:spcPct val="0"/>
        </a:spcAft>
        <a:buFont typeface="Arial" charset="0"/>
        <a:defRPr sz="2000" kern="1200">
          <a:solidFill>
            <a:schemeClr val="tx2"/>
          </a:solidFill>
          <a:latin typeface="Lucida Grande" charset="0"/>
          <a:ea typeface="ＭＳ Ｐゴシック" charset="0"/>
          <a:cs typeface="Open Sans Light"/>
        </a:defRPr>
      </a:lvl1pPr>
      <a:lvl2pPr marL="911226" indent="-527050" algn="ctr" defTabSz="911226" rtl="0" eaLnBrk="1" fontAlgn="base" hangingPunct="1">
        <a:lnSpc>
          <a:spcPct val="130000"/>
        </a:lnSpc>
        <a:spcBef>
          <a:spcPct val="20000"/>
        </a:spcBef>
        <a:spcAft>
          <a:spcPct val="0"/>
        </a:spcAft>
        <a:buFont typeface="Arial" charset="0"/>
        <a:defRPr sz="2600" kern="1200">
          <a:solidFill>
            <a:schemeClr val="tx2"/>
          </a:solidFill>
          <a:latin typeface="Open Sans"/>
          <a:ea typeface="ヒラギノ角ゴ Pro W3" charset="0"/>
          <a:cs typeface="Open Sans"/>
        </a:defRPr>
      </a:lvl2pPr>
      <a:lvl3pPr marL="1825626" indent="-1057276" algn="ctr" defTabSz="911226" rtl="0" eaLnBrk="1" fontAlgn="base" hangingPunct="1">
        <a:lnSpc>
          <a:spcPct val="130000"/>
        </a:lnSpc>
        <a:spcBef>
          <a:spcPct val="20000"/>
        </a:spcBef>
        <a:spcAft>
          <a:spcPct val="0"/>
        </a:spcAft>
        <a:buFont typeface="Arial" charset="0"/>
        <a:defRPr sz="2600" kern="1200">
          <a:solidFill>
            <a:schemeClr val="tx2"/>
          </a:solidFill>
          <a:latin typeface="Open Sans"/>
          <a:ea typeface="Open Sans" charset="0"/>
          <a:cs typeface="Open Sans"/>
        </a:defRPr>
      </a:lvl3pPr>
      <a:lvl4pPr marL="2736850" indent="-1587500" algn="ctr" defTabSz="911226" rtl="0" eaLnBrk="1" fontAlgn="base" hangingPunct="1">
        <a:lnSpc>
          <a:spcPct val="130000"/>
        </a:lnSpc>
        <a:spcBef>
          <a:spcPct val="20000"/>
        </a:spcBef>
        <a:spcAft>
          <a:spcPct val="0"/>
        </a:spcAft>
        <a:buFont typeface="Arial" charset="0"/>
        <a:defRPr sz="2600" kern="1200">
          <a:solidFill>
            <a:schemeClr val="tx2"/>
          </a:solidFill>
          <a:latin typeface="Open Sans"/>
          <a:ea typeface="Open Sans" charset="0"/>
          <a:cs typeface="Open Sans"/>
        </a:defRPr>
      </a:lvl4pPr>
      <a:lvl5pPr marL="3651250" indent="-2114550" algn="ctr" defTabSz="911226" rtl="0" eaLnBrk="1" fontAlgn="base" hangingPunct="1">
        <a:lnSpc>
          <a:spcPct val="130000"/>
        </a:lnSpc>
        <a:spcBef>
          <a:spcPct val="20000"/>
        </a:spcBef>
        <a:spcAft>
          <a:spcPct val="0"/>
        </a:spcAft>
        <a:buFont typeface="Arial" charset="0"/>
        <a:defRPr sz="2600" kern="1200">
          <a:solidFill>
            <a:schemeClr val="tx2"/>
          </a:solidFill>
          <a:latin typeface="Open Sans"/>
          <a:ea typeface="Open Sans" charset="0"/>
          <a:cs typeface="Open Sans"/>
        </a:defRPr>
      </a:lvl5pPr>
      <a:lvl6pPr marL="5022800" indent="-456620" algn="l" defTabSz="913236" rtl="0" eaLnBrk="1" latinLnBrk="0" hangingPunct="1">
        <a:spcBef>
          <a:spcPct val="20000"/>
        </a:spcBef>
        <a:buFont typeface="Arial"/>
        <a:buChar char="•"/>
        <a:defRPr sz="4000" kern="1200">
          <a:solidFill>
            <a:schemeClr val="tx1"/>
          </a:solidFill>
          <a:latin typeface="+mn-lt"/>
          <a:ea typeface="+mn-ea"/>
          <a:cs typeface="+mn-cs"/>
        </a:defRPr>
      </a:lvl6pPr>
      <a:lvl7pPr marL="5936036" indent="-456620" algn="l" defTabSz="913236" rtl="0" eaLnBrk="1" latinLnBrk="0" hangingPunct="1">
        <a:spcBef>
          <a:spcPct val="20000"/>
        </a:spcBef>
        <a:buFont typeface="Arial"/>
        <a:buChar char="•"/>
        <a:defRPr sz="4000" kern="1200">
          <a:solidFill>
            <a:schemeClr val="tx1"/>
          </a:solidFill>
          <a:latin typeface="+mn-lt"/>
          <a:ea typeface="+mn-ea"/>
          <a:cs typeface="+mn-cs"/>
        </a:defRPr>
      </a:lvl7pPr>
      <a:lvl8pPr marL="6849276" indent="-456620" algn="l" defTabSz="913236" rtl="0" eaLnBrk="1" latinLnBrk="0" hangingPunct="1">
        <a:spcBef>
          <a:spcPct val="20000"/>
        </a:spcBef>
        <a:buFont typeface="Arial"/>
        <a:buChar char="•"/>
        <a:defRPr sz="4000" kern="1200">
          <a:solidFill>
            <a:schemeClr val="tx1"/>
          </a:solidFill>
          <a:latin typeface="+mn-lt"/>
          <a:ea typeface="+mn-ea"/>
          <a:cs typeface="+mn-cs"/>
        </a:defRPr>
      </a:lvl8pPr>
      <a:lvl9pPr marL="7762510" indent="-456620" algn="l" defTabSz="913236" rtl="0" eaLnBrk="1" latinLnBrk="0" hangingPunct="1">
        <a:spcBef>
          <a:spcPct val="20000"/>
        </a:spcBef>
        <a:buFont typeface="Arial"/>
        <a:buChar char="•"/>
        <a:defRPr sz="4000" kern="1200">
          <a:solidFill>
            <a:schemeClr val="tx1"/>
          </a:solidFill>
          <a:latin typeface="+mn-lt"/>
          <a:ea typeface="+mn-ea"/>
          <a:cs typeface="+mn-cs"/>
        </a:defRPr>
      </a:lvl9pPr>
    </p:bodyStyle>
    <p:otherStyle>
      <a:defPPr>
        <a:defRPr lang="en-US"/>
      </a:defPPr>
      <a:lvl1pPr marL="0" algn="l" defTabSz="913236" rtl="0" eaLnBrk="1" latinLnBrk="0" hangingPunct="1">
        <a:defRPr sz="3600" kern="1200">
          <a:solidFill>
            <a:schemeClr val="tx1"/>
          </a:solidFill>
          <a:latin typeface="+mn-lt"/>
          <a:ea typeface="+mn-ea"/>
          <a:cs typeface="+mn-cs"/>
        </a:defRPr>
      </a:lvl1pPr>
      <a:lvl2pPr marL="913236" algn="l" defTabSz="913236" rtl="0" eaLnBrk="1" latinLnBrk="0" hangingPunct="1">
        <a:defRPr sz="3600" kern="1200">
          <a:solidFill>
            <a:schemeClr val="tx1"/>
          </a:solidFill>
          <a:latin typeface="+mn-lt"/>
          <a:ea typeface="+mn-ea"/>
          <a:cs typeface="+mn-cs"/>
        </a:defRPr>
      </a:lvl2pPr>
      <a:lvl3pPr marL="1826470" algn="l" defTabSz="913236" rtl="0" eaLnBrk="1" latinLnBrk="0" hangingPunct="1">
        <a:defRPr sz="3600" kern="1200">
          <a:solidFill>
            <a:schemeClr val="tx1"/>
          </a:solidFill>
          <a:latin typeface="+mn-lt"/>
          <a:ea typeface="+mn-ea"/>
          <a:cs typeface="+mn-cs"/>
        </a:defRPr>
      </a:lvl3pPr>
      <a:lvl4pPr marL="2739712" algn="l" defTabSz="913236" rtl="0" eaLnBrk="1" latinLnBrk="0" hangingPunct="1">
        <a:defRPr sz="3600" kern="1200">
          <a:solidFill>
            <a:schemeClr val="tx1"/>
          </a:solidFill>
          <a:latin typeface="+mn-lt"/>
          <a:ea typeface="+mn-ea"/>
          <a:cs typeface="+mn-cs"/>
        </a:defRPr>
      </a:lvl4pPr>
      <a:lvl5pPr marL="3652944" algn="l" defTabSz="913236" rtl="0" eaLnBrk="1" latinLnBrk="0" hangingPunct="1">
        <a:defRPr sz="3600" kern="1200">
          <a:solidFill>
            <a:schemeClr val="tx1"/>
          </a:solidFill>
          <a:latin typeface="+mn-lt"/>
          <a:ea typeface="+mn-ea"/>
          <a:cs typeface="+mn-cs"/>
        </a:defRPr>
      </a:lvl5pPr>
      <a:lvl6pPr marL="4566182" algn="l" defTabSz="913236" rtl="0" eaLnBrk="1" latinLnBrk="0" hangingPunct="1">
        <a:defRPr sz="3600" kern="1200">
          <a:solidFill>
            <a:schemeClr val="tx1"/>
          </a:solidFill>
          <a:latin typeface="+mn-lt"/>
          <a:ea typeface="+mn-ea"/>
          <a:cs typeface="+mn-cs"/>
        </a:defRPr>
      </a:lvl6pPr>
      <a:lvl7pPr marL="5479418" algn="l" defTabSz="913236" rtl="0" eaLnBrk="1" latinLnBrk="0" hangingPunct="1">
        <a:defRPr sz="3600" kern="1200">
          <a:solidFill>
            <a:schemeClr val="tx1"/>
          </a:solidFill>
          <a:latin typeface="+mn-lt"/>
          <a:ea typeface="+mn-ea"/>
          <a:cs typeface="+mn-cs"/>
        </a:defRPr>
      </a:lvl7pPr>
      <a:lvl8pPr marL="6392654" algn="l" defTabSz="913236" rtl="0" eaLnBrk="1" latinLnBrk="0" hangingPunct="1">
        <a:defRPr sz="3600" kern="1200">
          <a:solidFill>
            <a:schemeClr val="tx1"/>
          </a:solidFill>
          <a:latin typeface="+mn-lt"/>
          <a:ea typeface="+mn-ea"/>
          <a:cs typeface="+mn-cs"/>
        </a:defRPr>
      </a:lvl8pPr>
      <a:lvl9pPr marL="7305888" algn="l" defTabSz="913236"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359" y="549278"/>
            <a:ext cx="21948458" cy="2286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324" tIns="45662" rIns="91324" bIns="45662" numCol="1" anchor="ctr" anchorCtr="0" compatLnSpc="1">
            <a:prstTxWarp prst="textNoShape">
              <a:avLst/>
            </a:prstTxWarp>
          </a:bodyPr>
          <a:lstStyle/>
          <a:p>
            <a:pPr lvl="0"/>
            <a:r>
              <a:rPr lang="nl-NL"/>
              <a:t>Titelstijl van model bewerken</a:t>
            </a:r>
            <a:endParaRPr lang="en-US"/>
          </a:p>
        </p:txBody>
      </p:sp>
      <p:sp>
        <p:nvSpPr>
          <p:cNvPr id="1027" name="Text Placeholder 2"/>
          <p:cNvSpPr>
            <a:spLocks noGrp="1"/>
          </p:cNvSpPr>
          <p:nvPr>
            <p:ph type="body" idx="1"/>
          </p:nvPr>
        </p:nvSpPr>
        <p:spPr bwMode="auto">
          <a:xfrm>
            <a:off x="1219359" y="3200403"/>
            <a:ext cx="21948458" cy="905192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324" tIns="45662" rIns="91324" bIns="45662" numCol="1" anchor="t" anchorCtr="0" compatLnSpc="1">
            <a:prstTxWarp prst="textNoShape">
              <a:avLst/>
            </a:prstTxWarp>
          </a:bodyPr>
          <a:lstStyle/>
          <a:p>
            <a:pPr lvl="0"/>
            <a:r>
              <a:rPr lang="en-US"/>
              <a:t>Click to edit Master text styles</a:t>
            </a:r>
          </a:p>
        </p:txBody>
      </p:sp>
      <p:sp>
        <p:nvSpPr>
          <p:cNvPr id="6" name="Slide Number Placeholder 5"/>
          <p:cNvSpPr>
            <a:spLocks noGrp="1"/>
          </p:cNvSpPr>
          <p:nvPr>
            <p:ph type="sldNum" sz="quarter" idx="4"/>
          </p:nvPr>
        </p:nvSpPr>
        <p:spPr>
          <a:xfrm>
            <a:off x="22909552" y="540801"/>
            <a:ext cx="825605" cy="401133"/>
          </a:xfrm>
          <a:prstGeom prst="rect">
            <a:avLst/>
          </a:prstGeom>
          <a:solidFill>
            <a:schemeClr val="bg2"/>
          </a:solidFill>
        </p:spPr>
        <p:txBody>
          <a:bodyPr vert="horz" lIns="0" tIns="76707" rIns="0" bIns="76707" rtlCol="0" anchor="ctr">
            <a:spAutoFit/>
          </a:bodyPr>
          <a:lstStyle>
            <a:lvl1pPr algn="ctr" defTabSz="913214" fontAlgn="auto">
              <a:spcBef>
                <a:spcPts val="0"/>
              </a:spcBef>
              <a:spcAft>
                <a:spcPts val="0"/>
              </a:spcAft>
              <a:defRPr sz="1600">
                <a:ln>
                  <a:noFill/>
                </a:ln>
                <a:solidFill>
                  <a:schemeClr val="bg1"/>
                </a:solidFill>
                <a:latin typeface="Open Sans"/>
                <a:ea typeface="+mn-ea"/>
                <a:cs typeface="Open Sans"/>
              </a:defRPr>
            </a:lvl1pPr>
          </a:lstStyle>
          <a:p>
            <a:pPr>
              <a:defRPr/>
            </a:pPr>
            <a:fld id="{5583D50B-AE28-6A41-BF41-9841E14B38C7}" type="slidenum">
              <a:rPr lang="en-US"/>
              <a:pPr>
                <a:defRPr/>
              </a:pPr>
              <a:t>‹nr.›</a:t>
            </a:fld>
            <a:endParaRPr lang="en-US"/>
          </a:p>
        </p:txBody>
      </p:sp>
    </p:spTree>
    <p:extLst>
      <p:ext uri="{BB962C8B-B14F-4D97-AF65-F5344CB8AC3E}">
        <p14:creationId xmlns:p14="http://schemas.microsoft.com/office/powerpoint/2010/main" val="1793204315"/>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 id="2147483927" r:id="rId16"/>
    <p:sldLayoutId id="2147483928" r:id="rId17"/>
    <p:sldLayoutId id="2147483929" r:id="rId18"/>
  </p:sldLayoutIdLst>
  <p:transition spd="med">
    <p:fade/>
  </p:transition>
  <p:hf hdr="0" ftr="0" dt="0"/>
  <p:txStyles>
    <p:titleStyle>
      <a:lvl1pPr algn="ctr" defTabSz="911204" rtl="0" eaLnBrk="1" fontAlgn="base" hangingPunct="1">
        <a:spcBef>
          <a:spcPct val="0"/>
        </a:spcBef>
        <a:spcAft>
          <a:spcPct val="0"/>
        </a:spcAft>
        <a:defRPr sz="5000" kern="1200">
          <a:solidFill>
            <a:schemeClr val="bg1"/>
          </a:solidFill>
          <a:latin typeface="Lucida Grande" charset="0"/>
          <a:ea typeface="ＭＳ Ｐゴシック" charset="0"/>
          <a:cs typeface="Open Sans"/>
        </a:defRPr>
      </a:lvl1pPr>
      <a:lvl2pPr algn="ctr" defTabSz="911204" rtl="0" eaLnBrk="1" fontAlgn="base" hangingPunct="1">
        <a:spcBef>
          <a:spcPct val="0"/>
        </a:spcBef>
        <a:spcAft>
          <a:spcPct val="0"/>
        </a:spcAft>
        <a:defRPr sz="5000">
          <a:solidFill>
            <a:schemeClr val="bg1"/>
          </a:solidFill>
          <a:latin typeface="Lucida Grande" charset="0"/>
          <a:ea typeface="ＭＳ Ｐゴシック" charset="0"/>
        </a:defRPr>
      </a:lvl2pPr>
      <a:lvl3pPr algn="ctr" defTabSz="911204" rtl="0" eaLnBrk="1" fontAlgn="base" hangingPunct="1">
        <a:spcBef>
          <a:spcPct val="0"/>
        </a:spcBef>
        <a:spcAft>
          <a:spcPct val="0"/>
        </a:spcAft>
        <a:defRPr sz="5000">
          <a:solidFill>
            <a:schemeClr val="bg1"/>
          </a:solidFill>
          <a:latin typeface="Lucida Grande" charset="0"/>
          <a:ea typeface="ＭＳ Ｐゴシック" charset="0"/>
        </a:defRPr>
      </a:lvl3pPr>
      <a:lvl4pPr algn="ctr" defTabSz="911204" rtl="0" eaLnBrk="1" fontAlgn="base" hangingPunct="1">
        <a:spcBef>
          <a:spcPct val="0"/>
        </a:spcBef>
        <a:spcAft>
          <a:spcPct val="0"/>
        </a:spcAft>
        <a:defRPr sz="5000">
          <a:solidFill>
            <a:schemeClr val="bg1"/>
          </a:solidFill>
          <a:latin typeface="Lucida Grande" charset="0"/>
          <a:ea typeface="ＭＳ Ｐゴシック" charset="0"/>
        </a:defRPr>
      </a:lvl4pPr>
      <a:lvl5pPr algn="ctr" defTabSz="911204" rtl="0" eaLnBrk="1" fontAlgn="base" hangingPunct="1">
        <a:spcBef>
          <a:spcPct val="0"/>
        </a:spcBef>
        <a:spcAft>
          <a:spcPct val="0"/>
        </a:spcAft>
        <a:defRPr sz="5000">
          <a:solidFill>
            <a:schemeClr val="bg1"/>
          </a:solidFill>
          <a:latin typeface="Lucida Grande" charset="0"/>
          <a:ea typeface="ＭＳ Ｐゴシック" charset="0"/>
        </a:defRPr>
      </a:lvl5pPr>
      <a:lvl6pPr marL="383948" algn="ctr" defTabSz="913206" rtl="0" eaLnBrk="1" fontAlgn="base" hangingPunct="1">
        <a:spcBef>
          <a:spcPct val="0"/>
        </a:spcBef>
        <a:spcAft>
          <a:spcPct val="0"/>
        </a:spcAft>
        <a:defRPr sz="5000">
          <a:solidFill>
            <a:schemeClr val="bg2"/>
          </a:solidFill>
          <a:latin typeface="Open Sans" charset="0"/>
          <a:ea typeface="ＭＳ Ｐゴシック" charset="0"/>
        </a:defRPr>
      </a:lvl6pPr>
      <a:lvl7pPr marL="767896" algn="ctr" defTabSz="913206" rtl="0" eaLnBrk="1" fontAlgn="base" hangingPunct="1">
        <a:spcBef>
          <a:spcPct val="0"/>
        </a:spcBef>
        <a:spcAft>
          <a:spcPct val="0"/>
        </a:spcAft>
        <a:defRPr sz="5000">
          <a:solidFill>
            <a:schemeClr val="bg2"/>
          </a:solidFill>
          <a:latin typeface="Open Sans" charset="0"/>
          <a:ea typeface="ＭＳ Ｐゴシック" charset="0"/>
        </a:defRPr>
      </a:lvl7pPr>
      <a:lvl8pPr marL="1151840" algn="ctr" defTabSz="913206" rtl="0" eaLnBrk="1" fontAlgn="base" hangingPunct="1">
        <a:spcBef>
          <a:spcPct val="0"/>
        </a:spcBef>
        <a:spcAft>
          <a:spcPct val="0"/>
        </a:spcAft>
        <a:defRPr sz="5000">
          <a:solidFill>
            <a:schemeClr val="bg2"/>
          </a:solidFill>
          <a:latin typeface="Open Sans" charset="0"/>
          <a:ea typeface="ＭＳ Ｐゴシック" charset="0"/>
        </a:defRPr>
      </a:lvl8pPr>
      <a:lvl9pPr marL="1535788" algn="ctr" defTabSz="913206" rtl="0" eaLnBrk="1" fontAlgn="base" hangingPunct="1">
        <a:spcBef>
          <a:spcPct val="0"/>
        </a:spcBef>
        <a:spcAft>
          <a:spcPct val="0"/>
        </a:spcAft>
        <a:defRPr sz="5000">
          <a:solidFill>
            <a:schemeClr val="bg2"/>
          </a:solidFill>
          <a:latin typeface="Open Sans" charset="0"/>
          <a:ea typeface="ＭＳ Ｐゴシック" charset="0"/>
        </a:defRPr>
      </a:lvl9pPr>
    </p:titleStyle>
    <p:bodyStyle>
      <a:lvl1pPr marL="285742" indent="-285742" algn="ctr" defTabSz="911204" rtl="0" eaLnBrk="1" fontAlgn="base" hangingPunct="1">
        <a:lnSpc>
          <a:spcPct val="130000"/>
        </a:lnSpc>
        <a:spcBef>
          <a:spcPct val="20000"/>
        </a:spcBef>
        <a:spcAft>
          <a:spcPct val="0"/>
        </a:spcAft>
        <a:buFont typeface="Arial" charset="0"/>
        <a:defRPr sz="2000" kern="1200">
          <a:solidFill>
            <a:schemeClr val="tx2"/>
          </a:solidFill>
          <a:latin typeface="Lucida Grande" charset="0"/>
          <a:ea typeface="ＭＳ Ｐゴシック" charset="0"/>
          <a:cs typeface="Open Sans Light"/>
        </a:defRPr>
      </a:lvl1pPr>
      <a:lvl2pPr marL="911204" indent="-527038" algn="ctr" defTabSz="911204" rtl="0" eaLnBrk="1" fontAlgn="base" hangingPunct="1">
        <a:lnSpc>
          <a:spcPct val="130000"/>
        </a:lnSpc>
        <a:spcBef>
          <a:spcPct val="20000"/>
        </a:spcBef>
        <a:spcAft>
          <a:spcPct val="0"/>
        </a:spcAft>
        <a:buFont typeface="Arial" charset="0"/>
        <a:defRPr sz="2600" kern="1200">
          <a:solidFill>
            <a:schemeClr val="tx2"/>
          </a:solidFill>
          <a:latin typeface="Open Sans"/>
          <a:ea typeface="ヒラギノ角ゴ Pro W3" charset="0"/>
          <a:cs typeface="Open Sans"/>
        </a:defRPr>
      </a:lvl2pPr>
      <a:lvl3pPr marL="1825582" indent="-1057250" algn="ctr" defTabSz="911204" rtl="0" eaLnBrk="1" fontAlgn="base" hangingPunct="1">
        <a:lnSpc>
          <a:spcPct val="130000"/>
        </a:lnSpc>
        <a:spcBef>
          <a:spcPct val="20000"/>
        </a:spcBef>
        <a:spcAft>
          <a:spcPct val="0"/>
        </a:spcAft>
        <a:buFont typeface="Arial" charset="0"/>
        <a:defRPr sz="2600" kern="1200">
          <a:solidFill>
            <a:schemeClr val="tx2"/>
          </a:solidFill>
          <a:latin typeface="Open Sans"/>
          <a:ea typeface="Open Sans" charset="0"/>
          <a:cs typeface="Open Sans"/>
        </a:defRPr>
      </a:lvl3pPr>
      <a:lvl4pPr marL="2736782" indent="-1587462" algn="ctr" defTabSz="911204" rtl="0" eaLnBrk="1" fontAlgn="base" hangingPunct="1">
        <a:lnSpc>
          <a:spcPct val="130000"/>
        </a:lnSpc>
        <a:spcBef>
          <a:spcPct val="20000"/>
        </a:spcBef>
        <a:spcAft>
          <a:spcPct val="0"/>
        </a:spcAft>
        <a:buFont typeface="Arial" charset="0"/>
        <a:defRPr sz="2600" kern="1200">
          <a:solidFill>
            <a:schemeClr val="tx2"/>
          </a:solidFill>
          <a:latin typeface="Open Sans"/>
          <a:ea typeface="Open Sans" charset="0"/>
          <a:cs typeface="Open Sans"/>
        </a:defRPr>
      </a:lvl4pPr>
      <a:lvl5pPr marL="3651160" indent="-2114496" algn="ctr" defTabSz="911204" rtl="0" eaLnBrk="1" fontAlgn="base" hangingPunct="1">
        <a:lnSpc>
          <a:spcPct val="130000"/>
        </a:lnSpc>
        <a:spcBef>
          <a:spcPct val="20000"/>
        </a:spcBef>
        <a:spcAft>
          <a:spcPct val="0"/>
        </a:spcAft>
        <a:buFont typeface="Arial" charset="0"/>
        <a:defRPr sz="2600" kern="1200">
          <a:solidFill>
            <a:schemeClr val="tx2"/>
          </a:solidFill>
          <a:latin typeface="Open Sans"/>
          <a:ea typeface="Open Sans" charset="0"/>
          <a:cs typeface="Open Sans"/>
        </a:defRPr>
      </a:lvl5pPr>
      <a:lvl6pPr marL="5022674" indent="-456610" algn="l" defTabSz="913214" rtl="0" eaLnBrk="1" latinLnBrk="0" hangingPunct="1">
        <a:spcBef>
          <a:spcPct val="20000"/>
        </a:spcBef>
        <a:buFont typeface="Arial"/>
        <a:buChar char="•"/>
        <a:defRPr sz="4000" kern="1200">
          <a:solidFill>
            <a:schemeClr val="tx1"/>
          </a:solidFill>
          <a:latin typeface="+mn-lt"/>
          <a:ea typeface="+mn-ea"/>
          <a:cs typeface="+mn-cs"/>
        </a:defRPr>
      </a:lvl6pPr>
      <a:lvl7pPr marL="5935888" indent="-456610" algn="l" defTabSz="913214" rtl="0" eaLnBrk="1" latinLnBrk="0" hangingPunct="1">
        <a:spcBef>
          <a:spcPct val="20000"/>
        </a:spcBef>
        <a:buFont typeface="Arial"/>
        <a:buChar char="•"/>
        <a:defRPr sz="4000" kern="1200">
          <a:solidFill>
            <a:schemeClr val="tx1"/>
          </a:solidFill>
          <a:latin typeface="+mn-lt"/>
          <a:ea typeface="+mn-ea"/>
          <a:cs typeface="+mn-cs"/>
        </a:defRPr>
      </a:lvl7pPr>
      <a:lvl8pPr marL="6849106" indent="-456610" algn="l" defTabSz="913214" rtl="0" eaLnBrk="1" latinLnBrk="0" hangingPunct="1">
        <a:spcBef>
          <a:spcPct val="20000"/>
        </a:spcBef>
        <a:buFont typeface="Arial"/>
        <a:buChar char="•"/>
        <a:defRPr sz="4000" kern="1200">
          <a:solidFill>
            <a:schemeClr val="tx1"/>
          </a:solidFill>
          <a:latin typeface="+mn-lt"/>
          <a:ea typeface="+mn-ea"/>
          <a:cs typeface="+mn-cs"/>
        </a:defRPr>
      </a:lvl8pPr>
      <a:lvl9pPr marL="7762316" indent="-456610" algn="l" defTabSz="913214" rtl="0" eaLnBrk="1" latinLnBrk="0" hangingPunct="1">
        <a:spcBef>
          <a:spcPct val="20000"/>
        </a:spcBef>
        <a:buFont typeface="Arial"/>
        <a:buChar char="•"/>
        <a:defRPr sz="4000" kern="1200">
          <a:solidFill>
            <a:schemeClr val="tx1"/>
          </a:solidFill>
          <a:latin typeface="+mn-lt"/>
          <a:ea typeface="+mn-ea"/>
          <a:cs typeface="+mn-cs"/>
        </a:defRPr>
      </a:lvl9pPr>
    </p:bodyStyle>
    <p:otherStyle>
      <a:defPPr>
        <a:defRPr lang="en-US"/>
      </a:defPPr>
      <a:lvl1pPr marL="0" algn="l" defTabSz="913214" rtl="0" eaLnBrk="1" latinLnBrk="0" hangingPunct="1">
        <a:defRPr sz="3600" kern="1200">
          <a:solidFill>
            <a:schemeClr val="tx1"/>
          </a:solidFill>
          <a:latin typeface="+mn-lt"/>
          <a:ea typeface="+mn-ea"/>
          <a:cs typeface="+mn-cs"/>
        </a:defRPr>
      </a:lvl1pPr>
      <a:lvl2pPr marL="913214" algn="l" defTabSz="913214" rtl="0" eaLnBrk="1" latinLnBrk="0" hangingPunct="1">
        <a:defRPr sz="3600" kern="1200">
          <a:solidFill>
            <a:schemeClr val="tx1"/>
          </a:solidFill>
          <a:latin typeface="+mn-lt"/>
          <a:ea typeface="+mn-ea"/>
          <a:cs typeface="+mn-cs"/>
        </a:defRPr>
      </a:lvl2pPr>
      <a:lvl3pPr marL="1826424" algn="l" defTabSz="913214" rtl="0" eaLnBrk="1" latinLnBrk="0" hangingPunct="1">
        <a:defRPr sz="3600" kern="1200">
          <a:solidFill>
            <a:schemeClr val="tx1"/>
          </a:solidFill>
          <a:latin typeface="+mn-lt"/>
          <a:ea typeface="+mn-ea"/>
          <a:cs typeface="+mn-cs"/>
        </a:defRPr>
      </a:lvl3pPr>
      <a:lvl4pPr marL="2739644" algn="l" defTabSz="913214" rtl="0" eaLnBrk="1" latinLnBrk="0" hangingPunct="1">
        <a:defRPr sz="3600" kern="1200">
          <a:solidFill>
            <a:schemeClr val="tx1"/>
          </a:solidFill>
          <a:latin typeface="+mn-lt"/>
          <a:ea typeface="+mn-ea"/>
          <a:cs typeface="+mn-cs"/>
        </a:defRPr>
      </a:lvl4pPr>
      <a:lvl5pPr marL="3652852" algn="l" defTabSz="913214" rtl="0" eaLnBrk="1" latinLnBrk="0" hangingPunct="1">
        <a:defRPr sz="3600" kern="1200">
          <a:solidFill>
            <a:schemeClr val="tx1"/>
          </a:solidFill>
          <a:latin typeface="+mn-lt"/>
          <a:ea typeface="+mn-ea"/>
          <a:cs typeface="+mn-cs"/>
        </a:defRPr>
      </a:lvl5pPr>
      <a:lvl6pPr marL="4566068" algn="l" defTabSz="913214" rtl="0" eaLnBrk="1" latinLnBrk="0" hangingPunct="1">
        <a:defRPr sz="3600" kern="1200">
          <a:solidFill>
            <a:schemeClr val="tx1"/>
          </a:solidFill>
          <a:latin typeface="+mn-lt"/>
          <a:ea typeface="+mn-ea"/>
          <a:cs typeface="+mn-cs"/>
        </a:defRPr>
      </a:lvl6pPr>
      <a:lvl7pPr marL="5479282" algn="l" defTabSz="913214" rtl="0" eaLnBrk="1" latinLnBrk="0" hangingPunct="1">
        <a:defRPr sz="3600" kern="1200">
          <a:solidFill>
            <a:schemeClr val="tx1"/>
          </a:solidFill>
          <a:latin typeface="+mn-lt"/>
          <a:ea typeface="+mn-ea"/>
          <a:cs typeface="+mn-cs"/>
        </a:defRPr>
      </a:lvl7pPr>
      <a:lvl8pPr marL="6392494" algn="l" defTabSz="913214" rtl="0" eaLnBrk="1" latinLnBrk="0" hangingPunct="1">
        <a:defRPr sz="3600" kern="1200">
          <a:solidFill>
            <a:schemeClr val="tx1"/>
          </a:solidFill>
          <a:latin typeface="+mn-lt"/>
          <a:ea typeface="+mn-ea"/>
          <a:cs typeface="+mn-cs"/>
        </a:defRPr>
      </a:lvl8pPr>
      <a:lvl9pPr marL="7305706" algn="l" defTabSz="913214" rtl="0" eaLnBrk="1" latinLnBrk="0" hangingPunct="1">
        <a:defRPr sz="3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19359" y="549278"/>
            <a:ext cx="21948458" cy="2286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1219359" y="3200403"/>
            <a:ext cx="21948458" cy="9051926"/>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1219359" y="12712703"/>
            <a:ext cx="5690341" cy="730250"/>
          </a:xfrm>
          <a:prstGeom prst="rect">
            <a:avLst/>
          </a:prstGeom>
        </p:spPr>
        <p:txBody>
          <a:bodyPr vert="horz" lIns="91440" tIns="45720" rIns="91440" bIns="45720" rtlCol="0" anchor="ctr"/>
          <a:lstStyle>
            <a:lvl1pPr algn="l">
              <a:defRPr sz="2400">
                <a:solidFill>
                  <a:schemeClr val="tx1">
                    <a:tint val="75000"/>
                  </a:schemeClr>
                </a:solidFill>
              </a:defRPr>
            </a:lvl1pPr>
          </a:lstStyle>
          <a:p>
            <a:pPr defTabSz="914378" fontAlgn="auto">
              <a:spcBef>
                <a:spcPts val="0"/>
              </a:spcBef>
              <a:spcAft>
                <a:spcPts val="0"/>
              </a:spcAft>
            </a:pPr>
            <a:fld id="{87EBEC4B-9663-574D-BDE5-575090277525}" type="datetimeFigureOut">
              <a:rPr lang="nl-NL" smtClean="0">
                <a:solidFill>
                  <a:prstClr val="black">
                    <a:tint val="75000"/>
                  </a:prstClr>
                </a:solidFill>
                <a:latin typeface="Calibri"/>
                <a:ea typeface=""/>
                <a:cs typeface=""/>
              </a:rPr>
              <a:pPr defTabSz="914378" fontAlgn="auto">
                <a:spcBef>
                  <a:spcPts val="0"/>
                </a:spcBef>
                <a:spcAft>
                  <a:spcPts val="0"/>
                </a:spcAft>
              </a:pPr>
              <a:t>17-04-2023</a:t>
            </a:fld>
            <a:endParaRPr lang="nl-NL">
              <a:solidFill>
                <a:prstClr val="black">
                  <a:tint val="75000"/>
                </a:prstClr>
              </a:solidFill>
              <a:latin typeface="Calibri"/>
              <a:ea typeface=""/>
              <a:cs typeface=""/>
            </a:endParaRPr>
          </a:p>
        </p:txBody>
      </p:sp>
      <p:sp>
        <p:nvSpPr>
          <p:cNvPr id="5" name="Tijdelijke aanduiding voor voettekst 4"/>
          <p:cNvSpPr>
            <a:spLocks noGrp="1"/>
          </p:cNvSpPr>
          <p:nvPr>
            <p:ph type="ftr" sz="quarter" idx="3"/>
          </p:nvPr>
        </p:nvSpPr>
        <p:spPr>
          <a:xfrm>
            <a:off x="8332285" y="12712703"/>
            <a:ext cx="7722605"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defTabSz="914378" fontAlgn="auto">
              <a:spcBef>
                <a:spcPts val="0"/>
              </a:spcBef>
              <a:spcAft>
                <a:spcPts val="0"/>
              </a:spcAft>
            </a:pPr>
            <a:endParaRPr lang="nl-NL">
              <a:solidFill>
                <a:prstClr val="black">
                  <a:tint val="75000"/>
                </a:prstClr>
              </a:solidFill>
              <a:latin typeface="Calibri"/>
              <a:ea typeface=""/>
              <a:cs typeface=""/>
            </a:endParaRPr>
          </a:p>
        </p:txBody>
      </p:sp>
      <p:sp>
        <p:nvSpPr>
          <p:cNvPr id="6" name="Tijdelijke aanduiding voor dianummer 5"/>
          <p:cNvSpPr>
            <a:spLocks noGrp="1"/>
          </p:cNvSpPr>
          <p:nvPr>
            <p:ph type="sldNum" sz="quarter" idx="4"/>
          </p:nvPr>
        </p:nvSpPr>
        <p:spPr>
          <a:xfrm>
            <a:off x="17477475" y="12712703"/>
            <a:ext cx="5690341" cy="730250"/>
          </a:xfrm>
          <a:prstGeom prst="rect">
            <a:avLst/>
          </a:prstGeom>
        </p:spPr>
        <p:txBody>
          <a:bodyPr vert="horz" lIns="91440" tIns="45720" rIns="91440" bIns="45720" rtlCol="0" anchor="ctr"/>
          <a:lstStyle>
            <a:lvl1pPr algn="r">
              <a:defRPr sz="2400">
                <a:solidFill>
                  <a:schemeClr val="tx1">
                    <a:tint val="75000"/>
                  </a:schemeClr>
                </a:solidFill>
              </a:defRPr>
            </a:lvl1pPr>
          </a:lstStyle>
          <a:p>
            <a:pPr defTabSz="914378" fontAlgn="auto">
              <a:spcBef>
                <a:spcPts val="0"/>
              </a:spcBef>
              <a:spcAft>
                <a:spcPts val="0"/>
              </a:spcAft>
            </a:pPr>
            <a:fld id="{EA6D14B0-4CFA-7748-A676-A1E050AD2E28}" type="slidenum">
              <a:rPr lang="nl-NL" smtClean="0">
                <a:solidFill>
                  <a:prstClr val="black">
                    <a:tint val="75000"/>
                  </a:prstClr>
                </a:solidFill>
                <a:latin typeface="Calibri"/>
                <a:ea typeface=""/>
                <a:cs typeface=""/>
              </a:rPr>
              <a:pPr defTabSz="914378" fontAlgn="auto">
                <a:spcBef>
                  <a:spcPts val="0"/>
                </a:spcBef>
                <a:spcAft>
                  <a:spcPts val="0"/>
                </a:spcAft>
              </a:pPr>
              <a:t>‹nr.›</a:t>
            </a:fld>
            <a:endParaRPr lang="nl-NL">
              <a:solidFill>
                <a:prstClr val="black">
                  <a:tint val="75000"/>
                </a:prstClr>
              </a:solidFill>
              <a:latin typeface="Calibri"/>
              <a:ea typeface=""/>
              <a:cs typeface=""/>
            </a:endParaRPr>
          </a:p>
        </p:txBody>
      </p:sp>
    </p:spTree>
    <p:extLst>
      <p:ext uri="{BB962C8B-B14F-4D97-AF65-F5344CB8AC3E}">
        <p14:creationId xmlns:p14="http://schemas.microsoft.com/office/powerpoint/2010/main" val="3205688450"/>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Lst>
  <p:txStyles>
    <p:titleStyle>
      <a:lvl1pPr algn="ctr" defTabSz="914378" rtl="0" eaLnBrk="1" latinLnBrk="0" hangingPunct="1">
        <a:spcBef>
          <a:spcPct val="0"/>
        </a:spcBef>
        <a:buNone/>
        <a:defRPr sz="8800" kern="1200">
          <a:solidFill>
            <a:srgbClr val="3A9775"/>
          </a:solidFill>
          <a:latin typeface="Arial"/>
          <a:ea typeface="+mj-ea"/>
          <a:cs typeface="Arial"/>
        </a:defRPr>
      </a:lvl1pPr>
    </p:titleStyle>
    <p:bodyStyle>
      <a:lvl1pPr marL="685782" indent="-685782" algn="l" defTabSz="914378" rtl="0" eaLnBrk="1" latinLnBrk="0" hangingPunct="1">
        <a:spcBef>
          <a:spcPct val="20000"/>
        </a:spcBef>
        <a:buFont typeface="Arial"/>
        <a:buChar char="•"/>
        <a:defRPr sz="6400" kern="1200">
          <a:solidFill>
            <a:schemeClr val="accent6"/>
          </a:solidFill>
          <a:latin typeface="Arial"/>
          <a:ea typeface="+mn-ea"/>
          <a:cs typeface="Arial"/>
        </a:defRPr>
      </a:lvl1pPr>
      <a:lvl2pPr marL="1485864" indent="-571488" algn="l" defTabSz="914378" rtl="0" eaLnBrk="1" latinLnBrk="0" hangingPunct="1">
        <a:spcBef>
          <a:spcPct val="20000"/>
        </a:spcBef>
        <a:buFont typeface="Arial"/>
        <a:buChar char="–"/>
        <a:defRPr sz="5600" kern="1200">
          <a:solidFill>
            <a:schemeClr val="bg1">
              <a:lumMod val="50000"/>
            </a:schemeClr>
          </a:solidFill>
          <a:latin typeface="Arial"/>
          <a:ea typeface="+mn-ea"/>
          <a:cs typeface="Arial"/>
        </a:defRPr>
      </a:lvl2pPr>
      <a:lvl3pPr marL="2285942" indent="-457188" algn="l" defTabSz="914378" rtl="0" eaLnBrk="1" latinLnBrk="0" hangingPunct="1">
        <a:spcBef>
          <a:spcPct val="20000"/>
        </a:spcBef>
        <a:buFont typeface="Arial"/>
        <a:buChar char="•"/>
        <a:defRPr sz="4800" kern="1200">
          <a:solidFill>
            <a:schemeClr val="bg1">
              <a:lumMod val="50000"/>
            </a:schemeClr>
          </a:solidFill>
          <a:latin typeface="Arial"/>
          <a:ea typeface="+mn-ea"/>
          <a:cs typeface="Arial"/>
        </a:defRPr>
      </a:lvl3pPr>
      <a:lvl4pPr marL="3200320" indent="-457188" algn="l" defTabSz="914378" rtl="0" eaLnBrk="1" latinLnBrk="0" hangingPunct="1">
        <a:spcBef>
          <a:spcPct val="20000"/>
        </a:spcBef>
        <a:buFont typeface="Arial"/>
        <a:buChar char="–"/>
        <a:defRPr sz="4000" kern="1200">
          <a:solidFill>
            <a:schemeClr val="bg1">
              <a:lumMod val="50000"/>
            </a:schemeClr>
          </a:solidFill>
          <a:latin typeface="Arial"/>
          <a:ea typeface="+mn-ea"/>
          <a:cs typeface="Arial"/>
        </a:defRPr>
      </a:lvl4pPr>
      <a:lvl5pPr marL="4114698" indent="-457188" algn="l" defTabSz="914378" rtl="0" eaLnBrk="1" latinLnBrk="0" hangingPunct="1">
        <a:spcBef>
          <a:spcPct val="20000"/>
        </a:spcBef>
        <a:buFont typeface="Arial"/>
        <a:buChar char="»"/>
        <a:defRPr sz="4000" kern="1200">
          <a:solidFill>
            <a:schemeClr val="bg1">
              <a:lumMod val="50000"/>
            </a:schemeClr>
          </a:solidFill>
          <a:latin typeface="Arial"/>
          <a:ea typeface="+mn-ea"/>
          <a:cs typeface="Arial"/>
        </a:defRPr>
      </a:lvl5pPr>
      <a:lvl6pPr marL="5029074" indent="-457188" algn="l" defTabSz="914378" rtl="0" eaLnBrk="1" latinLnBrk="0" hangingPunct="1">
        <a:spcBef>
          <a:spcPct val="20000"/>
        </a:spcBef>
        <a:buFont typeface="Arial"/>
        <a:buChar char="•"/>
        <a:defRPr sz="4000" kern="1200">
          <a:solidFill>
            <a:schemeClr val="tx1"/>
          </a:solidFill>
          <a:latin typeface="+mn-lt"/>
          <a:ea typeface="+mn-ea"/>
          <a:cs typeface="+mn-cs"/>
        </a:defRPr>
      </a:lvl6pPr>
      <a:lvl7pPr marL="5943452" indent="-457188" algn="l" defTabSz="914378" rtl="0" eaLnBrk="1" latinLnBrk="0" hangingPunct="1">
        <a:spcBef>
          <a:spcPct val="20000"/>
        </a:spcBef>
        <a:buFont typeface="Arial"/>
        <a:buChar char="•"/>
        <a:defRPr sz="4000" kern="1200">
          <a:solidFill>
            <a:schemeClr val="tx1"/>
          </a:solidFill>
          <a:latin typeface="+mn-lt"/>
          <a:ea typeface="+mn-ea"/>
          <a:cs typeface="+mn-cs"/>
        </a:defRPr>
      </a:lvl7pPr>
      <a:lvl8pPr marL="6857828" indent="-457188" algn="l" defTabSz="914378" rtl="0" eaLnBrk="1" latinLnBrk="0" hangingPunct="1">
        <a:spcBef>
          <a:spcPct val="20000"/>
        </a:spcBef>
        <a:buFont typeface="Arial"/>
        <a:buChar char="•"/>
        <a:defRPr sz="4000" kern="1200">
          <a:solidFill>
            <a:schemeClr val="tx1"/>
          </a:solidFill>
          <a:latin typeface="+mn-lt"/>
          <a:ea typeface="+mn-ea"/>
          <a:cs typeface="+mn-cs"/>
        </a:defRPr>
      </a:lvl8pPr>
      <a:lvl9pPr marL="7772206" indent="-457188" algn="l" defTabSz="914378" rtl="0" eaLnBrk="1" latinLnBrk="0" hangingPunct="1">
        <a:spcBef>
          <a:spcPct val="20000"/>
        </a:spcBef>
        <a:buFont typeface="Arial"/>
        <a:buChar char="•"/>
        <a:defRPr sz="4000" kern="1200">
          <a:solidFill>
            <a:schemeClr val="tx1"/>
          </a:solidFill>
          <a:latin typeface="+mn-lt"/>
          <a:ea typeface="+mn-ea"/>
          <a:cs typeface="+mn-cs"/>
        </a:defRPr>
      </a:lvl9pPr>
    </p:bodyStyle>
    <p:otherStyle>
      <a:defPPr>
        <a:defRPr lang="nl-NL"/>
      </a:defPPr>
      <a:lvl1pPr marL="0" algn="l" defTabSz="914378" rtl="0" eaLnBrk="1" latinLnBrk="0" hangingPunct="1">
        <a:defRPr sz="3600" kern="1200">
          <a:solidFill>
            <a:schemeClr val="tx1"/>
          </a:solidFill>
          <a:latin typeface="+mn-lt"/>
          <a:ea typeface="+mn-ea"/>
          <a:cs typeface="+mn-cs"/>
        </a:defRPr>
      </a:lvl1pPr>
      <a:lvl2pPr marL="914378" algn="l" defTabSz="914378" rtl="0" eaLnBrk="1" latinLnBrk="0" hangingPunct="1">
        <a:defRPr sz="3600" kern="1200">
          <a:solidFill>
            <a:schemeClr val="tx1"/>
          </a:solidFill>
          <a:latin typeface="+mn-lt"/>
          <a:ea typeface="+mn-ea"/>
          <a:cs typeface="+mn-cs"/>
        </a:defRPr>
      </a:lvl2pPr>
      <a:lvl3pPr marL="1828754" algn="l" defTabSz="914378" rtl="0" eaLnBrk="1" latinLnBrk="0" hangingPunct="1">
        <a:defRPr sz="3600" kern="1200">
          <a:solidFill>
            <a:schemeClr val="tx1"/>
          </a:solidFill>
          <a:latin typeface="+mn-lt"/>
          <a:ea typeface="+mn-ea"/>
          <a:cs typeface="+mn-cs"/>
        </a:defRPr>
      </a:lvl3pPr>
      <a:lvl4pPr marL="2743132" algn="l" defTabSz="914378" rtl="0" eaLnBrk="1" latinLnBrk="0" hangingPunct="1">
        <a:defRPr sz="3600" kern="1200">
          <a:solidFill>
            <a:schemeClr val="tx1"/>
          </a:solidFill>
          <a:latin typeface="+mn-lt"/>
          <a:ea typeface="+mn-ea"/>
          <a:cs typeface="+mn-cs"/>
        </a:defRPr>
      </a:lvl4pPr>
      <a:lvl5pPr marL="3657508" algn="l" defTabSz="914378" rtl="0" eaLnBrk="1" latinLnBrk="0" hangingPunct="1">
        <a:defRPr sz="3600" kern="1200">
          <a:solidFill>
            <a:schemeClr val="tx1"/>
          </a:solidFill>
          <a:latin typeface="+mn-lt"/>
          <a:ea typeface="+mn-ea"/>
          <a:cs typeface="+mn-cs"/>
        </a:defRPr>
      </a:lvl5pPr>
      <a:lvl6pPr marL="4571886" algn="l" defTabSz="914378" rtl="0" eaLnBrk="1" latinLnBrk="0" hangingPunct="1">
        <a:defRPr sz="3600" kern="1200">
          <a:solidFill>
            <a:schemeClr val="tx1"/>
          </a:solidFill>
          <a:latin typeface="+mn-lt"/>
          <a:ea typeface="+mn-ea"/>
          <a:cs typeface="+mn-cs"/>
        </a:defRPr>
      </a:lvl6pPr>
      <a:lvl7pPr marL="5486262" algn="l" defTabSz="914378" rtl="0" eaLnBrk="1" latinLnBrk="0" hangingPunct="1">
        <a:defRPr sz="3600" kern="1200">
          <a:solidFill>
            <a:schemeClr val="tx1"/>
          </a:solidFill>
          <a:latin typeface="+mn-lt"/>
          <a:ea typeface="+mn-ea"/>
          <a:cs typeface="+mn-cs"/>
        </a:defRPr>
      </a:lvl7pPr>
      <a:lvl8pPr marL="6400640" algn="l" defTabSz="914378" rtl="0" eaLnBrk="1" latinLnBrk="0" hangingPunct="1">
        <a:defRPr sz="3600" kern="1200">
          <a:solidFill>
            <a:schemeClr val="tx1"/>
          </a:solidFill>
          <a:latin typeface="+mn-lt"/>
          <a:ea typeface="+mn-ea"/>
          <a:cs typeface="+mn-cs"/>
        </a:defRPr>
      </a:lvl8pPr>
      <a:lvl9pPr marL="7315018" algn="l" defTabSz="914378"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8.xml"/><Relationship Id="rId5" Type="http://schemas.openxmlformats.org/officeDocument/2006/relationships/image" Target="../media/image1.png"/><Relationship Id="rId4" Type="http://schemas.openxmlformats.org/officeDocument/2006/relationships/image" Target="../media/image31.sv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8.xml"/><Relationship Id="rId5" Type="http://schemas.openxmlformats.org/officeDocument/2006/relationships/image" Target="../media/image1.png"/><Relationship Id="rId4" Type="http://schemas.openxmlformats.org/officeDocument/2006/relationships/image" Target="../media/image33.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1.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30.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43.svg"/><Relationship Id="rId18" Type="http://schemas.openxmlformats.org/officeDocument/2006/relationships/image" Target="../media/image1.png"/><Relationship Id="rId3" Type="http://schemas.openxmlformats.org/officeDocument/2006/relationships/image" Target="../media/image48.png"/><Relationship Id="rId7" Type="http://schemas.openxmlformats.org/officeDocument/2006/relationships/image" Target="../media/image50.png"/><Relationship Id="rId12" Type="http://schemas.openxmlformats.org/officeDocument/2006/relationships/image" Target="../media/image42.png"/><Relationship Id="rId17" Type="http://schemas.openxmlformats.org/officeDocument/2006/relationships/image" Target="../media/image52.svg"/><Relationship Id="rId2" Type="http://schemas.openxmlformats.org/officeDocument/2006/relationships/notesSlide" Target="../notesSlides/notesSlide11.xml"/><Relationship Id="rId16" Type="http://schemas.openxmlformats.org/officeDocument/2006/relationships/image" Target="../media/image47.png"/><Relationship Id="rId1" Type="http://schemas.openxmlformats.org/officeDocument/2006/relationships/slideLayout" Target="../slideLayouts/slideLayout30.xml"/><Relationship Id="rId6" Type="http://schemas.openxmlformats.org/officeDocument/2006/relationships/image" Target="../media/image39.svg"/><Relationship Id="rId11" Type="http://schemas.openxmlformats.org/officeDocument/2006/relationships/image" Target="../media/image41.svg"/><Relationship Id="rId5" Type="http://schemas.openxmlformats.org/officeDocument/2006/relationships/image" Target="../media/image38.png"/><Relationship Id="rId15" Type="http://schemas.openxmlformats.org/officeDocument/2006/relationships/image" Target="../media/image45.svg"/><Relationship Id="rId10" Type="http://schemas.openxmlformats.org/officeDocument/2006/relationships/image" Target="../media/image40.png"/><Relationship Id="rId4" Type="http://schemas.openxmlformats.org/officeDocument/2006/relationships/image" Target="../media/image49.svg"/><Relationship Id="rId9" Type="http://schemas.openxmlformats.org/officeDocument/2006/relationships/image" Target="../media/image46.png"/><Relationship Id="rId1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4.xml"/><Relationship Id="rId1" Type="http://schemas.openxmlformats.org/officeDocument/2006/relationships/slideLayout" Target="../slideLayouts/slideLayout42.xml"/><Relationship Id="rId6" Type="http://schemas.openxmlformats.org/officeDocument/2006/relationships/image" Target="../media/image1.png"/><Relationship Id="rId5" Type="http://schemas.openxmlformats.org/officeDocument/2006/relationships/image" Target="../media/image56.jpeg"/><Relationship Id="rId4" Type="http://schemas.openxmlformats.org/officeDocument/2006/relationships/image" Target="../media/image5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5.xml"/><Relationship Id="rId1" Type="http://schemas.openxmlformats.org/officeDocument/2006/relationships/slideLayout" Target="../slideLayouts/slideLayout41.xml"/><Relationship Id="rId4" Type="http://schemas.openxmlformats.org/officeDocument/2006/relationships/image" Target="../media/image58.emf"/></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4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hyperlink" Target="http://www.keuzehulp.info/" TargetMode="External"/><Relationship Id="rId2" Type="http://schemas.openxmlformats.org/officeDocument/2006/relationships/hyperlink" Target="http://www.patientplus.info/" TargetMode="External"/><Relationship Id="rId1" Type="http://schemas.openxmlformats.org/officeDocument/2006/relationships/slideLayout" Target="../slideLayouts/slideLayout26.xml"/><Relationship Id="rId5" Type="http://schemas.openxmlformats.org/officeDocument/2006/relationships/image" Target="../media/image1.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24.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6.xml"/><Relationship Id="rId6" Type="http://schemas.openxmlformats.org/officeDocument/2006/relationships/image" Target="../media/image27.svg"/><Relationship Id="rId11" Type="http://schemas.openxmlformats.org/officeDocument/2006/relationships/image" Target="../media/image1.png"/><Relationship Id="rId5" Type="http://schemas.openxmlformats.org/officeDocument/2006/relationships/image" Target="../media/image26.png"/><Relationship Id="rId10" Type="http://schemas.openxmlformats.org/officeDocument/2006/relationships/image" Target="../media/image29.svg"/><Relationship Id="rId4" Type="http://schemas.openxmlformats.org/officeDocument/2006/relationships/image" Target="../media/image25.sv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901AA12A-5EE0-9B3F-7EED-131560E79D48}"/>
              </a:ext>
            </a:extLst>
          </p:cNvPr>
          <p:cNvPicPr>
            <a:picLocks noChangeAspect="1"/>
          </p:cNvPicPr>
          <p:nvPr/>
        </p:nvPicPr>
        <p:blipFill rotWithShape="1">
          <a:blip r:embed="rId2"/>
          <a:srcRect l="16941" r="24968"/>
          <a:stretch/>
        </p:blipFill>
        <p:spPr>
          <a:xfrm>
            <a:off x="12435840" y="0"/>
            <a:ext cx="11951335" cy="13716000"/>
          </a:xfrm>
          <a:prstGeom prst="rect">
            <a:avLst/>
          </a:prstGeom>
        </p:spPr>
      </p:pic>
      <p:pic>
        <p:nvPicPr>
          <p:cNvPr id="3" name="Afbeelding 2">
            <a:extLst>
              <a:ext uri="{FF2B5EF4-FFF2-40B4-BE49-F238E27FC236}">
                <a16:creationId xmlns:a16="http://schemas.microsoft.com/office/drawing/2014/main" id="{B6E6E894-331D-1B59-4ABB-4E44984641A5}"/>
              </a:ext>
            </a:extLst>
          </p:cNvPr>
          <p:cNvPicPr>
            <a:picLocks noChangeAspect="1"/>
          </p:cNvPicPr>
          <p:nvPr/>
        </p:nvPicPr>
        <p:blipFill>
          <a:blip r:embed="rId3"/>
          <a:stretch>
            <a:fillRect/>
          </a:stretch>
        </p:blipFill>
        <p:spPr>
          <a:xfrm>
            <a:off x="400800" y="11914348"/>
            <a:ext cx="3493100" cy="1749631"/>
          </a:xfrm>
          <a:prstGeom prst="rect">
            <a:avLst/>
          </a:prstGeom>
        </p:spPr>
      </p:pic>
      <p:sp>
        <p:nvSpPr>
          <p:cNvPr id="5" name="Rechthoek 4">
            <a:extLst>
              <a:ext uri="{FF2B5EF4-FFF2-40B4-BE49-F238E27FC236}">
                <a16:creationId xmlns:a16="http://schemas.microsoft.com/office/drawing/2014/main" id="{5817E511-3E83-3099-62EB-2A4F3E6BFEF1}"/>
              </a:ext>
            </a:extLst>
          </p:cNvPr>
          <p:cNvSpPr/>
          <p:nvPr/>
        </p:nvSpPr>
        <p:spPr>
          <a:xfrm>
            <a:off x="0" y="0"/>
            <a:ext cx="12435840" cy="5189220"/>
          </a:xfrm>
          <a:prstGeom prst="rect">
            <a:avLst/>
          </a:prstGeom>
          <a:solidFill>
            <a:srgbClr val="3FA4A6"/>
          </a:solidFill>
          <a:ln>
            <a:solidFill>
              <a:srgbClr val="3FA4A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1272"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94305123-5DE7-D574-0AD6-CE9A3B431C94}"/>
              </a:ext>
            </a:extLst>
          </p:cNvPr>
          <p:cNvSpPr/>
          <p:nvPr/>
        </p:nvSpPr>
        <p:spPr>
          <a:xfrm>
            <a:off x="12434251" y="0"/>
            <a:ext cx="11951335" cy="13716000"/>
          </a:xfrm>
          <a:prstGeom prst="rect">
            <a:avLst/>
          </a:prstGeom>
          <a:solidFill>
            <a:srgbClr val="3FA4A6">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1090" rtl="0" eaLnBrk="1" fontAlgn="base" latinLnBrk="0" hangingPunct="1">
              <a:lnSpc>
                <a:spcPct val="100000"/>
              </a:lnSpc>
              <a:spcBef>
                <a:spcPct val="0"/>
              </a:spcBef>
              <a:spcAft>
                <a:spcPct val="0"/>
              </a:spcAft>
              <a:buClrTx/>
              <a:buSzTx/>
              <a:buFontTx/>
              <a:buNone/>
              <a:tabLst/>
              <a:defRPr/>
            </a:pPr>
            <a:endParaRPr kumimoji="0" lang="en-NL" sz="1800" b="0" i="0" u="none" strike="noStrike" kern="1200" cap="none" spc="0" normalizeH="0" baseline="0" noProof="0">
              <a:ln>
                <a:noFill/>
              </a:ln>
              <a:solidFill>
                <a:srgbClr val="191919"/>
              </a:solidFill>
              <a:effectLst/>
              <a:uLnTx/>
              <a:uFillTx/>
              <a:latin typeface="Open Sans Light"/>
              <a:ea typeface="+mn-ea"/>
              <a:cs typeface="+mn-cs"/>
            </a:endParaRPr>
          </a:p>
        </p:txBody>
      </p:sp>
      <p:sp>
        <p:nvSpPr>
          <p:cNvPr id="7" name="Title 9">
            <a:extLst>
              <a:ext uri="{FF2B5EF4-FFF2-40B4-BE49-F238E27FC236}">
                <a16:creationId xmlns:a16="http://schemas.microsoft.com/office/drawing/2014/main" id="{7D61AE64-130F-FBFE-8C9E-0A79E643D05A}"/>
              </a:ext>
            </a:extLst>
          </p:cNvPr>
          <p:cNvSpPr txBox="1">
            <a:spLocks/>
          </p:cNvSpPr>
          <p:nvPr/>
        </p:nvSpPr>
        <p:spPr>
          <a:xfrm>
            <a:off x="-1770766" y="1204810"/>
            <a:ext cx="15977372" cy="1825304"/>
          </a:xfrm>
          <a:prstGeom prst="rect">
            <a:avLst/>
          </a:prstGeom>
        </p:spPr>
        <p:txBody>
          <a:bodyPr/>
          <a:lstStyle>
            <a:lvl1pPr algn="ctr" defTabSz="914378" rtl="0" eaLnBrk="1" latinLnBrk="0" hangingPunct="1">
              <a:spcBef>
                <a:spcPct val="0"/>
              </a:spcBef>
              <a:buNone/>
              <a:defRPr sz="8800" kern="1200">
                <a:solidFill>
                  <a:srgbClr val="3A9775"/>
                </a:solidFill>
                <a:latin typeface="Arial"/>
                <a:ea typeface="+mj-ea"/>
                <a:cs typeface="Arial"/>
              </a:defRPr>
            </a:lvl1pPr>
          </a:lstStyle>
          <a:p>
            <a:pPr marL="0" marR="0" lvl="0" indent="0" algn="ctr" defTabSz="914378" rtl="0" eaLnBrk="1" fontAlgn="auto" latinLnBrk="0" hangingPunct="1">
              <a:lnSpc>
                <a:spcPct val="100000"/>
              </a:lnSpc>
              <a:spcBef>
                <a:spcPct val="0"/>
              </a:spcBef>
              <a:spcAft>
                <a:spcPts val="0"/>
              </a:spcAft>
              <a:buClrTx/>
              <a:buSzTx/>
              <a:buFontTx/>
              <a:buNone/>
              <a:tabLst/>
              <a:defRPr/>
            </a:pPr>
            <a:r>
              <a:rPr kumimoji="0" lang="nl-NL" sz="8800" b="0" i="0" u="none" strike="noStrike" kern="1200" cap="none" spc="0" normalizeH="0" baseline="0" noProof="0" dirty="0">
                <a:ln>
                  <a:noFill/>
                </a:ln>
                <a:solidFill>
                  <a:prstClr val="white"/>
                </a:solidFill>
                <a:effectLst/>
                <a:uLnTx/>
                <a:uFillTx/>
                <a:latin typeface="Arial"/>
                <a:ea typeface="+mj-ea"/>
                <a:cs typeface="Arial"/>
              </a:rPr>
              <a:t>Inspiratie &amp; instructie</a:t>
            </a:r>
          </a:p>
          <a:p>
            <a:pPr marL="0" marR="0" lvl="0" indent="0" algn="ctr" defTabSz="914378" rtl="0" eaLnBrk="1" fontAlgn="auto" latinLnBrk="0" hangingPunct="1">
              <a:lnSpc>
                <a:spcPct val="100000"/>
              </a:lnSpc>
              <a:spcBef>
                <a:spcPct val="0"/>
              </a:spcBef>
              <a:spcAft>
                <a:spcPts val="0"/>
              </a:spcAft>
              <a:buClrTx/>
              <a:buSzTx/>
              <a:buFontTx/>
              <a:buNone/>
              <a:tabLst/>
              <a:defRPr/>
            </a:pPr>
            <a:r>
              <a:rPr kumimoji="0" lang="nl-NL" sz="4400" b="0" i="1" u="none" strike="noStrike" kern="1200" cap="none" spc="0" normalizeH="0" baseline="0" noProof="0" dirty="0">
                <a:ln>
                  <a:noFill/>
                </a:ln>
                <a:solidFill>
                  <a:prstClr val="white"/>
                </a:solidFill>
                <a:effectLst/>
                <a:uLnTx/>
                <a:uFillTx/>
                <a:latin typeface="Arial"/>
                <a:ea typeface="+mj-ea"/>
                <a:cs typeface="Arial"/>
              </a:rPr>
              <a:t>Keuzehulpen implementeren met impact</a:t>
            </a:r>
            <a:endParaRPr kumimoji="0" lang="en-NL" sz="4400" b="0" i="1" u="none" strike="noStrike" kern="1200" cap="none" spc="0" normalizeH="0" baseline="0" noProof="0">
              <a:ln>
                <a:noFill/>
              </a:ln>
              <a:solidFill>
                <a:prstClr val="white"/>
              </a:solidFill>
              <a:effectLst/>
              <a:uLnTx/>
              <a:uFillTx/>
              <a:latin typeface="Arial"/>
              <a:ea typeface="+mj-ea"/>
              <a:cs typeface="Arial"/>
            </a:endParaRPr>
          </a:p>
        </p:txBody>
      </p:sp>
      <p:sp>
        <p:nvSpPr>
          <p:cNvPr id="8" name="Rechthoek 7">
            <a:extLst>
              <a:ext uri="{FF2B5EF4-FFF2-40B4-BE49-F238E27FC236}">
                <a16:creationId xmlns:a16="http://schemas.microsoft.com/office/drawing/2014/main" id="{9961CC7D-D9C1-85E1-5B48-3D9E78B84ED3}"/>
              </a:ext>
            </a:extLst>
          </p:cNvPr>
          <p:cNvSpPr/>
          <p:nvPr/>
        </p:nvSpPr>
        <p:spPr>
          <a:xfrm>
            <a:off x="0" y="5189220"/>
            <a:ext cx="12435840" cy="2720340"/>
          </a:xfrm>
          <a:prstGeom prst="rect">
            <a:avLst/>
          </a:prstGeom>
          <a:solidFill>
            <a:schemeClr val="bg1">
              <a:lumMod val="50000"/>
            </a:schemeClr>
          </a:solidFill>
          <a:ln>
            <a:solidFill>
              <a:srgbClr val="3FA4A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1272"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itle 9">
            <a:extLst>
              <a:ext uri="{FF2B5EF4-FFF2-40B4-BE49-F238E27FC236}">
                <a16:creationId xmlns:a16="http://schemas.microsoft.com/office/drawing/2014/main" id="{CCC11C95-2C1A-3DC6-6B1F-0DA140E930A1}"/>
              </a:ext>
            </a:extLst>
          </p:cNvPr>
          <p:cNvSpPr txBox="1">
            <a:spLocks/>
          </p:cNvSpPr>
          <p:nvPr/>
        </p:nvSpPr>
        <p:spPr>
          <a:xfrm>
            <a:off x="906326" y="5754419"/>
            <a:ext cx="15977372" cy="1825304"/>
          </a:xfrm>
          <a:prstGeom prst="rect">
            <a:avLst/>
          </a:prstGeom>
        </p:spPr>
        <p:txBody>
          <a:bodyPr/>
          <a:lstStyle>
            <a:lvl1pPr algn="ctr" defTabSz="914378" rtl="0" eaLnBrk="1" latinLnBrk="0" hangingPunct="1">
              <a:spcBef>
                <a:spcPct val="0"/>
              </a:spcBef>
              <a:buNone/>
              <a:defRPr sz="8800" kern="1200">
                <a:solidFill>
                  <a:srgbClr val="3A9775"/>
                </a:solidFill>
                <a:latin typeface="Arial"/>
                <a:ea typeface="+mj-ea"/>
                <a:cs typeface="Arial"/>
              </a:defRPr>
            </a:lvl1pPr>
          </a:lstStyle>
          <a:p>
            <a:pPr marL="0" marR="0" lvl="0" indent="0" algn="l" defTabSz="914378" rtl="0" eaLnBrk="1" fontAlgn="auto" latinLnBrk="0" hangingPunct="1">
              <a:lnSpc>
                <a:spcPct val="100000"/>
              </a:lnSpc>
              <a:spcBef>
                <a:spcPct val="0"/>
              </a:spcBef>
              <a:spcAft>
                <a:spcPts val="0"/>
              </a:spcAft>
              <a:buClrTx/>
              <a:buSzTx/>
              <a:buFontTx/>
              <a:buNone/>
              <a:tabLst/>
              <a:defRPr/>
            </a:pPr>
            <a:r>
              <a:rPr kumimoji="0" lang="nl-NL" sz="4400" b="0" i="0" u="none" strike="noStrike" kern="1200" cap="none" spc="0" normalizeH="0" baseline="0" noProof="0">
                <a:ln>
                  <a:noFill/>
                </a:ln>
                <a:solidFill>
                  <a:prstClr val="white"/>
                </a:solidFill>
                <a:effectLst/>
                <a:uLnTx/>
                <a:uFillTx/>
                <a:latin typeface="Arial"/>
                <a:ea typeface="+mj-ea"/>
                <a:cs typeface="Arial"/>
              </a:rPr>
              <a:t>Accountmanagement, helpt organisaties</a:t>
            </a:r>
          </a:p>
          <a:p>
            <a:pPr marL="0" marR="0" lvl="0" indent="0" algn="l" defTabSz="914378" rtl="0" eaLnBrk="1" fontAlgn="auto" latinLnBrk="0" hangingPunct="1">
              <a:lnSpc>
                <a:spcPct val="100000"/>
              </a:lnSpc>
              <a:spcBef>
                <a:spcPct val="0"/>
              </a:spcBef>
              <a:spcAft>
                <a:spcPts val="0"/>
              </a:spcAft>
              <a:buClrTx/>
              <a:buSzTx/>
              <a:buFontTx/>
              <a:buNone/>
              <a:tabLst/>
              <a:defRPr/>
            </a:pPr>
            <a:r>
              <a:rPr kumimoji="0" lang="nl-NL" sz="4400" b="0" i="0" u="none" strike="noStrike" kern="1200" cap="none" spc="0" normalizeH="0" baseline="0" noProof="0">
                <a:ln>
                  <a:noFill/>
                </a:ln>
                <a:solidFill>
                  <a:prstClr val="white"/>
                </a:solidFill>
                <a:effectLst/>
                <a:uLnTx/>
                <a:uFillTx/>
                <a:latin typeface="Arial"/>
                <a:ea typeface="+mj-ea"/>
                <a:cs typeface="Arial"/>
              </a:rPr>
              <a:t>[Naam organisatie]</a:t>
            </a:r>
            <a:endParaRPr kumimoji="0" lang="en-NL" sz="4400" b="0" i="0" u="none" strike="noStrike" kern="1200" cap="none" spc="0" normalizeH="0" baseline="0" noProof="0">
              <a:ln>
                <a:noFill/>
              </a:ln>
              <a:solidFill>
                <a:prstClr val="white"/>
              </a:solidFill>
              <a:effectLst/>
              <a:uLnTx/>
              <a:uFillTx/>
              <a:latin typeface="Arial"/>
              <a:ea typeface="+mj-ea"/>
              <a:cs typeface="Arial"/>
            </a:endParaRPr>
          </a:p>
        </p:txBody>
      </p:sp>
    </p:spTree>
    <p:extLst>
      <p:ext uri="{BB962C8B-B14F-4D97-AF65-F5344CB8AC3E}">
        <p14:creationId xmlns:p14="http://schemas.microsoft.com/office/powerpoint/2010/main" val="3642359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1615A34-3BDE-456B-8EC2-BD56E72CB0D3}"/>
              </a:ext>
            </a:extLst>
          </p:cNvPr>
          <p:cNvSpPr txBox="1">
            <a:spLocks/>
          </p:cNvSpPr>
          <p:nvPr/>
        </p:nvSpPr>
        <p:spPr>
          <a:xfrm>
            <a:off x="1633469" y="520818"/>
            <a:ext cx="21876188" cy="1627724"/>
          </a:xfrm>
          <a:prstGeom prst="rect">
            <a:avLst/>
          </a:prstGeom>
        </p:spPr>
        <p:txBody>
          <a:bodyPr anchor="ctr" anchorCtr="0"/>
          <a:lstStyle>
            <a:lvl1pPr algn="ctr" defTabSz="455613" rtl="0" eaLnBrk="1" fontAlgn="base" hangingPunct="1">
              <a:spcBef>
                <a:spcPct val="0"/>
              </a:spcBef>
              <a:spcAft>
                <a:spcPct val="0"/>
              </a:spcAft>
              <a:defRPr sz="2500" kern="1200">
                <a:solidFill>
                  <a:schemeClr val="bg1"/>
                </a:solidFill>
                <a:latin typeface="Lucida Grande" charset="0"/>
                <a:ea typeface="ＭＳ Ｐゴシック" charset="0"/>
                <a:cs typeface="Open Sans"/>
              </a:defRPr>
            </a:lvl1pPr>
            <a:lvl2pPr algn="ctr" defTabSz="455613" rtl="0" eaLnBrk="1" fontAlgn="base" hangingPunct="1">
              <a:spcBef>
                <a:spcPct val="0"/>
              </a:spcBef>
              <a:spcAft>
                <a:spcPct val="0"/>
              </a:spcAft>
              <a:defRPr sz="2500">
                <a:solidFill>
                  <a:schemeClr val="bg1"/>
                </a:solidFill>
                <a:latin typeface="Lucida Grande" charset="0"/>
                <a:ea typeface="ＭＳ Ｐゴシック" charset="0"/>
              </a:defRPr>
            </a:lvl2pPr>
            <a:lvl3pPr algn="ctr" defTabSz="455613" rtl="0" eaLnBrk="1" fontAlgn="base" hangingPunct="1">
              <a:spcBef>
                <a:spcPct val="0"/>
              </a:spcBef>
              <a:spcAft>
                <a:spcPct val="0"/>
              </a:spcAft>
              <a:defRPr sz="2500">
                <a:solidFill>
                  <a:schemeClr val="bg1"/>
                </a:solidFill>
                <a:latin typeface="Lucida Grande" charset="0"/>
                <a:ea typeface="ＭＳ Ｐゴシック" charset="0"/>
              </a:defRPr>
            </a:lvl3pPr>
            <a:lvl4pPr algn="ctr" defTabSz="455613" rtl="0" eaLnBrk="1" fontAlgn="base" hangingPunct="1">
              <a:spcBef>
                <a:spcPct val="0"/>
              </a:spcBef>
              <a:spcAft>
                <a:spcPct val="0"/>
              </a:spcAft>
              <a:defRPr sz="2500">
                <a:solidFill>
                  <a:schemeClr val="bg1"/>
                </a:solidFill>
                <a:latin typeface="Lucida Grande" charset="0"/>
                <a:ea typeface="ＭＳ Ｐゴシック" charset="0"/>
              </a:defRPr>
            </a:lvl4pPr>
            <a:lvl5pPr algn="ctr" defTabSz="455613" rtl="0" eaLnBrk="1" fontAlgn="base" hangingPunct="1">
              <a:spcBef>
                <a:spcPct val="0"/>
              </a:spcBef>
              <a:spcAft>
                <a:spcPct val="0"/>
              </a:spcAft>
              <a:defRPr sz="2500">
                <a:solidFill>
                  <a:schemeClr val="bg1"/>
                </a:solidFill>
                <a:latin typeface="Lucida Grande" charset="0"/>
                <a:ea typeface="ＭＳ Ｐゴシック" charset="0"/>
              </a:defRPr>
            </a:lvl5pPr>
            <a:lvl6pPr marL="191978" algn="ctr" defTabSz="456615" rtl="0" eaLnBrk="1" fontAlgn="base" hangingPunct="1">
              <a:spcBef>
                <a:spcPct val="0"/>
              </a:spcBef>
              <a:spcAft>
                <a:spcPct val="0"/>
              </a:spcAft>
              <a:defRPr sz="2500">
                <a:solidFill>
                  <a:schemeClr val="bg2"/>
                </a:solidFill>
                <a:latin typeface="Open Sans" charset="0"/>
                <a:ea typeface="ＭＳ Ｐゴシック" charset="0"/>
              </a:defRPr>
            </a:lvl6pPr>
            <a:lvl7pPr marL="383957" algn="ctr" defTabSz="456615" rtl="0" eaLnBrk="1" fontAlgn="base" hangingPunct="1">
              <a:spcBef>
                <a:spcPct val="0"/>
              </a:spcBef>
              <a:spcAft>
                <a:spcPct val="0"/>
              </a:spcAft>
              <a:defRPr sz="2500">
                <a:solidFill>
                  <a:schemeClr val="bg2"/>
                </a:solidFill>
                <a:latin typeface="Open Sans" charset="0"/>
                <a:ea typeface="ＭＳ Ｐゴシック" charset="0"/>
              </a:defRPr>
            </a:lvl7pPr>
            <a:lvl8pPr marL="575935" algn="ctr" defTabSz="456615" rtl="0" eaLnBrk="1" fontAlgn="base" hangingPunct="1">
              <a:spcBef>
                <a:spcPct val="0"/>
              </a:spcBef>
              <a:spcAft>
                <a:spcPct val="0"/>
              </a:spcAft>
              <a:defRPr sz="2500">
                <a:solidFill>
                  <a:schemeClr val="bg2"/>
                </a:solidFill>
                <a:latin typeface="Open Sans" charset="0"/>
                <a:ea typeface="ＭＳ Ｐゴシック" charset="0"/>
              </a:defRPr>
            </a:lvl8pPr>
            <a:lvl9pPr marL="767913" algn="ctr" defTabSz="456615" rtl="0" eaLnBrk="1" fontAlgn="base" hangingPunct="1">
              <a:spcBef>
                <a:spcPct val="0"/>
              </a:spcBef>
              <a:spcAft>
                <a:spcPct val="0"/>
              </a:spcAft>
              <a:defRPr sz="2500">
                <a:solidFill>
                  <a:schemeClr val="bg2"/>
                </a:solidFill>
                <a:latin typeface="Open Sans" charset="0"/>
                <a:ea typeface="ＭＳ Ｐゴシック" charset="0"/>
              </a:defRPr>
            </a:lvl9pPr>
          </a:lstStyle>
          <a:p>
            <a:pPr algn="l" defTabSz="911226">
              <a:defRPr/>
            </a:pPr>
            <a:r>
              <a:rPr lang="nl-NL" sz="5000" dirty="0">
                <a:solidFill>
                  <a:srgbClr val="191919"/>
                </a:solidFill>
                <a:latin typeface="Arial"/>
                <a:cs typeface="Arial" charset="0"/>
              </a:rPr>
              <a:t>Ervaring met PatientPlus keuzehulpen - Patiënten</a:t>
            </a:r>
          </a:p>
        </p:txBody>
      </p:sp>
      <p:sp>
        <p:nvSpPr>
          <p:cNvPr id="8" name="Rectangle 10">
            <a:extLst>
              <a:ext uri="{FF2B5EF4-FFF2-40B4-BE49-F238E27FC236}">
                <a16:creationId xmlns:a16="http://schemas.microsoft.com/office/drawing/2014/main" id="{1CFC6B76-0B00-4628-A349-F3235A838444}"/>
              </a:ext>
            </a:extLst>
          </p:cNvPr>
          <p:cNvSpPr/>
          <p:nvPr/>
        </p:nvSpPr>
        <p:spPr>
          <a:xfrm flipV="1">
            <a:off x="1633465" y="2265670"/>
            <a:ext cx="21816000" cy="72000"/>
          </a:xfrm>
          <a:prstGeom prst="rect">
            <a:avLst/>
          </a:prstGeom>
          <a:solidFill>
            <a:srgbClr val="3FA4A6"/>
          </a:solidFill>
          <a:ln w="3175">
            <a:noFill/>
          </a:ln>
          <a:effectLst/>
        </p:spPr>
        <p:style>
          <a:lnRef idx="1">
            <a:schemeClr val="accent1"/>
          </a:lnRef>
          <a:fillRef idx="3">
            <a:schemeClr val="accent1"/>
          </a:fillRef>
          <a:effectRef idx="2">
            <a:schemeClr val="accent1"/>
          </a:effectRef>
          <a:fontRef idx="minor">
            <a:schemeClr val="lt1"/>
          </a:fontRef>
        </p:style>
        <p:txBody>
          <a:bodyPr lIns="76706" tIns="38356" rIns="76706" bIns="38356" anchor="ctr"/>
          <a:lstStyle/>
          <a:p>
            <a:pPr algn="ctr" defTabSz="913236" fontAlgn="auto">
              <a:spcBef>
                <a:spcPts val="0"/>
              </a:spcBef>
              <a:spcAft>
                <a:spcPts val="0"/>
              </a:spcAft>
              <a:defRPr/>
            </a:pPr>
            <a:endParaRPr lang="en-US" sz="3600">
              <a:solidFill>
                <a:srgbClr val="40A5A7"/>
              </a:solidFill>
              <a:latin typeface="Open Sans Light"/>
            </a:endParaRPr>
          </a:p>
        </p:txBody>
      </p:sp>
      <p:sp>
        <p:nvSpPr>
          <p:cNvPr id="3" name="Tekstvak 2">
            <a:extLst>
              <a:ext uri="{FF2B5EF4-FFF2-40B4-BE49-F238E27FC236}">
                <a16:creationId xmlns:a16="http://schemas.microsoft.com/office/drawing/2014/main" id="{574193C0-7E6F-7F43-1532-EEFF32308C5E}"/>
              </a:ext>
            </a:extLst>
          </p:cNvPr>
          <p:cNvSpPr txBox="1"/>
          <p:nvPr/>
        </p:nvSpPr>
        <p:spPr>
          <a:xfrm>
            <a:off x="1633470" y="2463013"/>
            <a:ext cx="16705654" cy="584775"/>
          </a:xfrm>
          <a:prstGeom prst="rect">
            <a:avLst/>
          </a:prstGeom>
          <a:noFill/>
        </p:spPr>
        <p:txBody>
          <a:bodyPr wrap="square" rtlCol="0" anchor="t">
            <a:spAutoFit/>
          </a:bodyPr>
          <a:lstStyle/>
          <a:p>
            <a:pPr defTabSz="911226">
              <a:defRPr/>
            </a:pPr>
            <a:r>
              <a:rPr lang="nl-NL" sz="3200" b="1" dirty="0">
                <a:solidFill>
                  <a:srgbClr val="191919"/>
                </a:solidFill>
                <a:latin typeface="Arial"/>
                <a:ea typeface="ＭＳ Ｐゴシック"/>
              </a:rPr>
              <a:t>Patiënten geven aan, dat….</a:t>
            </a:r>
            <a:endParaRPr lang="nl-NL" sz="3200" b="1" dirty="0">
              <a:solidFill>
                <a:srgbClr val="191919"/>
              </a:solidFill>
              <a:latin typeface="Arial"/>
            </a:endParaRPr>
          </a:p>
        </p:txBody>
      </p:sp>
      <p:sp>
        <p:nvSpPr>
          <p:cNvPr id="19" name="Toelichting met afgeronde rechthoek 18">
            <a:extLst>
              <a:ext uri="{FF2B5EF4-FFF2-40B4-BE49-F238E27FC236}">
                <a16:creationId xmlns:a16="http://schemas.microsoft.com/office/drawing/2014/main" id="{FE43E89C-0F32-0763-E962-594D0AAAB968}"/>
              </a:ext>
            </a:extLst>
          </p:cNvPr>
          <p:cNvSpPr/>
          <p:nvPr/>
        </p:nvSpPr>
        <p:spPr>
          <a:xfrm>
            <a:off x="13713598" y="3476668"/>
            <a:ext cx="5737336" cy="2552564"/>
          </a:xfrm>
          <a:prstGeom prst="wedgeRoundRectCallout">
            <a:avLst>
              <a:gd name="adj1" fmla="val -59183"/>
              <a:gd name="adj2" fmla="val 67572"/>
              <a:gd name="adj3" fmla="val 16667"/>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1226"/>
            <a:r>
              <a:rPr lang="nl-NL" sz="3600" b="1" dirty="0">
                <a:solidFill>
                  <a:srgbClr val="FFFFFF"/>
                </a:solidFill>
                <a:latin typeface="Open Sans Light"/>
              </a:rPr>
              <a:t>Zorgverlener bespreekt keuzehulp niet</a:t>
            </a:r>
          </a:p>
        </p:txBody>
      </p:sp>
      <p:sp>
        <p:nvSpPr>
          <p:cNvPr id="21" name="Toelichting met afgeronde rechthoek 20">
            <a:extLst>
              <a:ext uri="{FF2B5EF4-FFF2-40B4-BE49-F238E27FC236}">
                <a16:creationId xmlns:a16="http://schemas.microsoft.com/office/drawing/2014/main" id="{D1DF68B6-8E9D-903C-8C6F-084FA1514F10}"/>
              </a:ext>
            </a:extLst>
          </p:cNvPr>
          <p:cNvSpPr/>
          <p:nvPr/>
        </p:nvSpPr>
        <p:spPr>
          <a:xfrm>
            <a:off x="3112542" y="7562856"/>
            <a:ext cx="5737336" cy="2184256"/>
          </a:xfrm>
          <a:prstGeom prst="wedgeRoundRectCallout">
            <a:avLst>
              <a:gd name="adj1" fmla="val 76287"/>
              <a:gd name="adj2" fmla="val -18656"/>
              <a:gd name="adj3" fmla="val 16667"/>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1226"/>
            <a:r>
              <a:rPr lang="nl-NL" sz="3600" b="1" dirty="0">
                <a:solidFill>
                  <a:srgbClr val="FFFFFF"/>
                </a:solidFill>
                <a:latin typeface="Open Sans Light"/>
              </a:rPr>
              <a:t>Invullen van keuzehulp kost tijd</a:t>
            </a:r>
          </a:p>
        </p:txBody>
      </p:sp>
      <p:sp>
        <p:nvSpPr>
          <p:cNvPr id="23" name="Toelichting met afgeronde rechthoek 22">
            <a:extLst>
              <a:ext uri="{FF2B5EF4-FFF2-40B4-BE49-F238E27FC236}">
                <a16:creationId xmlns:a16="http://schemas.microsoft.com/office/drawing/2014/main" id="{4ED17AE2-24B0-6C06-0F9D-E953DF9B108C}"/>
              </a:ext>
            </a:extLst>
          </p:cNvPr>
          <p:cNvSpPr/>
          <p:nvPr/>
        </p:nvSpPr>
        <p:spPr>
          <a:xfrm>
            <a:off x="5060048" y="3927219"/>
            <a:ext cx="5737336" cy="2552566"/>
          </a:xfrm>
          <a:prstGeom prst="wedgeRoundRectCallout">
            <a:avLst>
              <a:gd name="adj1" fmla="val 69314"/>
              <a:gd name="adj2" fmla="val 49313"/>
              <a:gd name="adj3" fmla="val 16667"/>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1226"/>
            <a:r>
              <a:rPr lang="nl-NL" sz="3600" b="1" dirty="0">
                <a:solidFill>
                  <a:srgbClr val="FFFFFF"/>
                </a:solidFill>
                <a:latin typeface="Open Sans Light"/>
              </a:rPr>
              <a:t>Meer aandacht voor mij als individu</a:t>
            </a:r>
          </a:p>
        </p:txBody>
      </p:sp>
      <p:sp>
        <p:nvSpPr>
          <p:cNvPr id="26" name="Toelichting met afgeronde rechthoek 25">
            <a:extLst>
              <a:ext uri="{FF2B5EF4-FFF2-40B4-BE49-F238E27FC236}">
                <a16:creationId xmlns:a16="http://schemas.microsoft.com/office/drawing/2014/main" id="{9C0DD9AA-FC04-7AE3-8589-7F1CBA65FFBE}"/>
              </a:ext>
            </a:extLst>
          </p:cNvPr>
          <p:cNvSpPr/>
          <p:nvPr/>
        </p:nvSpPr>
        <p:spPr>
          <a:xfrm>
            <a:off x="7233602" y="10828964"/>
            <a:ext cx="5737336" cy="2184256"/>
          </a:xfrm>
          <a:prstGeom prst="wedgeRoundRectCallout">
            <a:avLst>
              <a:gd name="adj1" fmla="val 23898"/>
              <a:gd name="adj2" fmla="val -84105"/>
              <a:gd name="adj3" fmla="val 16667"/>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1226"/>
            <a:r>
              <a:rPr lang="nl-NL" sz="3600" b="1" dirty="0">
                <a:solidFill>
                  <a:srgbClr val="FFFFFF"/>
                </a:solidFill>
                <a:latin typeface="Open Sans Light"/>
              </a:rPr>
              <a:t>Helpt mij bij de voorbereiding van het consult</a:t>
            </a:r>
          </a:p>
        </p:txBody>
      </p:sp>
      <p:sp>
        <p:nvSpPr>
          <p:cNvPr id="27" name="Toelichting met afgeronde rechthoek 26">
            <a:extLst>
              <a:ext uri="{FF2B5EF4-FFF2-40B4-BE49-F238E27FC236}">
                <a16:creationId xmlns:a16="http://schemas.microsoft.com/office/drawing/2014/main" id="{85786D78-490E-9F13-CBAF-94AF3A581270}"/>
              </a:ext>
            </a:extLst>
          </p:cNvPr>
          <p:cNvSpPr/>
          <p:nvPr/>
        </p:nvSpPr>
        <p:spPr>
          <a:xfrm>
            <a:off x="13713598" y="11010926"/>
            <a:ext cx="5737336" cy="2184256"/>
          </a:xfrm>
          <a:prstGeom prst="wedgeRoundRectCallout">
            <a:avLst>
              <a:gd name="adj1" fmla="val -57864"/>
              <a:gd name="adj2" fmla="val -109458"/>
              <a:gd name="adj3" fmla="val 16667"/>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1226"/>
            <a:r>
              <a:rPr lang="nl-NL" sz="3600" b="1" dirty="0">
                <a:solidFill>
                  <a:srgbClr val="FFFFFF"/>
                </a:solidFill>
                <a:latin typeface="Open Sans Light"/>
              </a:rPr>
              <a:t>Verbetert mijn autonomie</a:t>
            </a:r>
          </a:p>
        </p:txBody>
      </p:sp>
      <p:sp>
        <p:nvSpPr>
          <p:cNvPr id="28" name="Toelichting met afgeronde rechthoek 27">
            <a:extLst>
              <a:ext uri="{FF2B5EF4-FFF2-40B4-BE49-F238E27FC236}">
                <a16:creationId xmlns:a16="http://schemas.microsoft.com/office/drawing/2014/main" id="{76AFB033-248F-5DDB-0447-9ABC5F54F07A}"/>
              </a:ext>
            </a:extLst>
          </p:cNvPr>
          <p:cNvSpPr/>
          <p:nvPr/>
        </p:nvSpPr>
        <p:spPr>
          <a:xfrm>
            <a:off x="17123818" y="6479786"/>
            <a:ext cx="5737336" cy="2272668"/>
          </a:xfrm>
          <a:prstGeom prst="wedgeRoundRectCallout">
            <a:avLst>
              <a:gd name="adj1" fmla="val -112974"/>
              <a:gd name="adj2" fmla="val 620"/>
              <a:gd name="adj3" fmla="val 16667"/>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1226"/>
            <a:r>
              <a:rPr lang="nl-NL" sz="3600" b="1" dirty="0">
                <a:solidFill>
                  <a:srgbClr val="FFFFFF"/>
                </a:solidFill>
                <a:latin typeface="Open Sans Light"/>
              </a:rPr>
              <a:t>Geeft inzicht in mijn functioneren</a:t>
            </a:r>
          </a:p>
        </p:txBody>
      </p:sp>
      <p:pic>
        <p:nvPicPr>
          <p:cNvPr id="4" name="Graphic 3" descr="Mitella silhouet">
            <a:extLst>
              <a:ext uri="{FF2B5EF4-FFF2-40B4-BE49-F238E27FC236}">
                <a16:creationId xmlns:a16="http://schemas.microsoft.com/office/drawing/2014/main" id="{78848308-D400-3637-3C88-E2231C7A83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33472" y="6475162"/>
            <a:ext cx="3727128" cy="3727128"/>
          </a:xfrm>
          <a:prstGeom prst="rect">
            <a:avLst/>
          </a:prstGeom>
        </p:spPr>
      </p:pic>
      <p:pic>
        <p:nvPicPr>
          <p:cNvPr id="2" name="Picture 13" descr="Icon&#10;&#10;Description automatically generated with low confidence">
            <a:extLst>
              <a:ext uri="{FF2B5EF4-FFF2-40B4-BE49-F238E27FC236}">
                <a16:creationId xmlns:a16="http://schemas.microsoft.com/office/drawing/2014/main" id="{CAB47FFB-899E-84E9-D8FA-4E538EFFB71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4193" y="12453962"/>
            <a:ext cx="865272" cy="849981"/>
          </a:xfrm>
          <a:prstGeom prst="rect">
            <a:avLst/>
          </a:prstGeom>
        </p:spPr>
      </p:pic>
    </p:spTree>
    <p:extLst>
      <p:ext uri="{BB962C8B-B14F-4D97-AF65-F5344CB8AC3E}">
        <p14:creationId xmlns:p14="http://schemas.microsoft.com/office/powerpoint/2010/main" val="251610818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1615A34-3BDE-456B-8EC2-BD56E72CB0D3}"/>
              </a:ext>
            </a:extLst>
          </p:cNvPr>
          <p:cNvSpPr txBox="1">
            <a:spLocks/>
          </p:cNvSpPr>
          <p:nvPr/>
        </p:nvSpPr>
        <p:spPr>
          <a:xfrm>
            <a:off x="1633469" y="520818"/>
            <a:ext cx="21876188" cy="1627724"/>
          </a:xfrm>
          <a:prstGeom prst="rect">
            <a:avLst/>
          </a:prstGeom>
        </p:spPr>
        <p:txBody>
          <a:bodyPr anchor="ctr" anchorCtr="0"/>
          <a:lstStyle>
            <a:lvl1pPr algn="ctr" defTabSz="455613" rtl="0" eaLnBrk="1" fontAlgn="base" hangingPunct="1">
              <a:spcBef>
                <a:spcPct val="0"/>
              </a:spcBef>
              <a:spcAft>
                <a:spcPct val="0"/>
              </a:spcAft>
              <a:defRPr sz="2500" kern="1200">
                <a:solidFill>
                  <a:schemeClr val="bg1"/>
                </a:solidFill>
                <a:latin typeface="Lucida Grande" charset="0"/>
                <a:ea typeface="ＭＳ Ｐゴシック" charset="0"/>
                <a:cs typeface="Open Sans"/>
              </a:defRPr>
            </a:lvl1pPr>
            <a:lvl2pPr algn="ctr" defTabSz="455613" rtl="0" eaLnBrk="1" fontAlgn="base" hangingPunct="1">
              <a:spcBef>
                <a:spcPct val="0"/>
              </a:spcBef>
              <a:spcAft>
                <a:spcPct val="0"/>
              </a:spcAft>
              <a:defRPr sz="2500">
                <a:solidFill>
                  <a:schemeClr val="bg1"/>
                </a:solidFill>
                <a:latin typeface="Lucida Grande" charset="0"/>
                <a:ea typeface="ＭＳ Ｐゴシック" charset="0"/>
              </a:defRPr>
            </a:lvl2pPr>
            <a:lvl3pPr algn="ctr" defTabSz="455613" rtl="0" eaLnBrk="1" fontAlgn="base" hangingPunct="1">
              <a:spcBef>
                <a:spcPct val="0"/>
              </a:spcBef>
              <a:spcAft>
                <a:spcPct val="0"/>
              </a:spcAft>
              <a:defRPr sz="2500">
                <a:solidFill>
                  <a:schemeClr val="bg1"/>
                </a:solidFill>
                <a:latin typeface="Lucida Grande" charset="0"/>
                <a:ea typeface="ＭＳ Ｐゴシック" charset="0"/>
              </a:defRPr>
            </a:lvl3pPr>
            <a:lvl4pPr algn="ctr" defTabSz="455613" rtl="0" eaLnBrk="1" fontAlgn="base" hangingPunct="1">
              <a:spcBef>
                <a:spcPct val="0"/>
              </a:spcBef>
              <a:spcAft>
                <a:spcPct val="0"/>
              </a:spcAft>
              <a:defRPr sz="2500">
                <a:solidFill>
                  <a:schemeClr val="bg1"/>
                </a:solidFill>
                <a:latin typeface="Lucida Grande" charset="0"/>
                <a:ea typeface="ＭＳ Ｐゴシック" charset="0"/>
              </a:defRPr>
            </a:lvl4pPr>
            <a:lvl5pPr algn="ctr" defTabSz="455613" rtl="0" eaLnBrk="1" fontAlgn="base" hangingPunct="1">
              <a:spcBef>
                <a:spcPct val="0"/>
              </a:spcBef>
              <a:spcAft>
                <a:spcPct val="0"/>
              </a:spcAft>
              <a:defRPr sz="2500">
                <a:solidFill>
                  <a:schemeClr val="bg1"/>
                </a:solidFill>
                <a:latin typeface="Lucida Grande" charset="0"/>
                <a:ea typeface="ＭＳ Ｐゴシック" charset="0"/>
              </a:defRPr>
            </a:lvl5pPr>
            <a:lvl6pPr marL="191978" algn="ctr" defTabSz="456615" rtl="0" eaLnBrk="1" fontAlgn="base" hangingPunct="1">
              <a:spcBef>
                <a:spcPct val="0"/>
              </a:spcBef>
              <a:spcAft>
                <a:spcPct val="0"/>
              </a:spcAft>
              <a:defRPr sz="2500">
                <a:solidFill>
                  <a:schemeClr val="bg2"/>
                </a:solidFill>
                <a:latin typeface="Open Sans" charset="0"/>
                <a:ea typeface="ＭＳ Ｐゴシック" charset="0"/>
              </a:defRPr>
            </a:lvl6pPr>
            <a:lvl7pPr marL="383957" algn="ctr" defTabSz="456615" rtl="0" eaLnBrk="1" fontAlgn="base" hangingPunct="1">
              <a:spcBef>
                <a:spcPct val="0"/>
              </a:spcBef>
              <a:spcAft>
                <a:spcPct val="0"/>
              </a:spcAft>
              <a:defRPr sz="2500">
                <a:solidFill>
                  <a:schemeClr val="bg2"/>
                </a:solidFill>
                <a:latin typeface="Open Sans" charset="0"/>
                <a:ea typeface="ＭＳ Ｐゴシック" charset="0"/>
              </a:defRPr>
            </a:lvl7pPr>
            <a:lvl8pPr marL="575935" algn="ctr" defTabSz="456615" rtl="0" eaLnBrk="1" fontAlgn="base" hangingPunct="1">
              <a:spcBef>
                <a:spcPct val="0"/>
              </a:spcBef>
              <a:spcAft>
                <a:spcPct val="0"/>
              </a:spcAft>
              <a:defRPr sz="2500">
                <a:solidFill>
                  <a:schemeClr val="bg2"/>
                </a:solidFill>
                <a:latin typeface="Open Sans" charset="0"/>
                <a:ea typeface="ＭＳ Ｐゴシック" charset="0"/>
              </a:defRPr>
            </a:lvl8pPr>
            <a:lvl9pPr marL="767913" algn="ctr" defTabSz="456615" rtl="0" eaLnBrk="1" fontAlgn="base" hangingPunct="1">
              <a:spcBef>
                <a:spcPct val="0"/>
              </a:spcBef>
              <a:spcAft>
                <a:spcPct val="0"/>
              </a:spcAft>
              <a:defRPr sz="2500">
                <a:solidFill>
                  <a:schemeClr val="bg2"/>
                </a:solidFill>
                <a:latin typeface="Open Sans" charset="0"/>
                <a:ea typeface="ＭＳ Ｐゴシック" charset="0"/>
              </a:defRPr>
            </a:lvl9pPr>
          </a:lstStyle>
          <a:p>
            <a:pPr algn="l" defTabSz="911226">
              <a:defRPr/>
            </a:pPr>
            <a:r>
              <a:rPr lang="nl-NL" sz="5000" dirty="0">
                <a:solidFill>
                  <a:srgbClr val="191919"/>
                </a:solidFill>
                <a:latin typeface="Arial"/>
                <a:cs typeface="Arial" charset="0"/>
              </a:rPr>
              <a:t>Ervaring met de </a:t>
            </a:r>
            <a:r>
              <a:rPr lang="nl-NL" sz="5000" dirty="0" err="1">
                <a:solidFill>
                  <a:srgbClr val="191919"/>
                </a:solidFill>
                <a:latin typeface="Arial"/>
                <a:cs typeface="Arial" charset="0"/>
              </a:rPr>
              <a:t>PatientPlus</a:t>
            </a:r>
            <a:r>
              <a:rPr lang="nl-NL" sz="5000" dirty="0">
                <a:solidFill>
                  <a:srgbClr val="191919"/>
                </a:solidFill>
                <a:latin typeface="Arial"/>
                <a:cs typeface="Arial" charset="0"/>
              </a:rPr>
              <a:t> keuzehulpen - zorgverleners</a:t>
            </a:r>
          </a:p>
        </p:txBody>
      </p:sp>
      <p:sp>
        <p:nvSpPr>
          <p:cNvPr id="8" name="Rectangle 10">
            <a:extLst>
              <a:ext uri="{FF2B5EF4-FFF2-40B4-BE49-F238E27FC236}">
                <a16:creationId xmlns:a16="http://schemas.microsoft.com/office/drawing/2014/main" id="{1CFC6B76-0B00-4628-A349-F3235A838444}"/>
              </a:ext>
            </a:extLst>
          </p:cNvPr>
          <p:cNvSpPr/>
          <p:nvPr/>
        </p:nvSpPr>
        <p:spPr>
          <a:xfrm flipV="1">
            <a:off x="1633465" y="2265670"/>
            <a:ext cx="21816000" cy="72000"/>
          </a:xfrm>
          <a:prstGeom prst="rect">
            <a:avLst/>
          </a:prstGeom>
          <a:solidFill>
            <a:srgbClr val="3FA4A6"/>
          </a:solidFill>
          <a:ln w="3175">
            <a:noFill/>
          </a:ln>
          <a:effectLst/>
        </p:spPr>
        <p:style>
          <a:lnRef idx="1">
            <a:schemeClr val="accent1"/>
          </a:lnRef>
          <a:fillRef idx="3">
            <a:schemeClr val="accent1"/>
          </a:fillRef>
          <a:effectRef idx="2">
            <a:schemeClr val="accent1"/>
          </a:effectRef>
          <a:fontRef idx="minor">
            <a:schemeClr val="lt1"/>
          </a:fontRef>
        </p:style>
        <p:txBody>
          <a:bodyPr lIns="76706" tIns="38356" rIns="76706" bIns="38356" anchor="ctr"/>
          <a:lstStyle/>
          <a:p>
            <a:pPr algn="ctr" defTabSz="913236" fontAlgn="auto">
              <a:spcBef>
                <a:spcPts val="0"/>
              </a:spcBef>
              <a:spcAft>
                <a:spcPts val="0"/>
              </a:spcAft>
              <a:defRPr/>
            </a:pPr>
            <a:endParaRPr lang="en-US" sz="3600">
              <a:solidFill>
                <a:srgbClr val="40A5A7"/>
              </a:solidFill>
              <a:latin typeface="Open Sans Light"/>
            </a:endParaRPr>
          </a:p>
        </p:txBody>
      </p:sp>
      <p:sp>
        <p:nvSpPr>
          <p:cNvPr id="3" name="Tekstvak 2">
            <a:extLst>
              <a:ext uri="{FF2B5EF4-FFF2-40B4-BE49-F238E27FC236}">
                <a16:creationId xmlns:a16="http://schemas.microsoft.com/office/drawing/2014/main" id="{574193C0-7E6F-7F43-1532-EEFF32308C5E}"/>
              </a:ext>
            </a:extLst>
          </p:cNvPr>
          <p:cNvSpPr txBox="1"/>
          <p:nvPr/>
        </p:nvSpPr>
        <p:spPr>
          <a:xfrm>
            <a:off x="1633470" y="2463013"/>
            <a:ext cx="16705654" cy="584775"/>
          </a:xfrm>
          <a:prstGeom prst="rect">
            <a:avLst/>
          </a:prstGeom>
          <a:noFill/>
        </p:spPr>
        <p:txBody>
          <a:bodyPr wrap="square" rtlCol="0" anchor="t">
            <a:spAutoFit/>
          </a:bodyPr>
          <a:lstStyle/>
          <a:p>
            <a:pPr defTabSz="911226">
              <a:defRPr/>
            </a:pPr>
            <a:r>
              <a:rPr lang="nl-NL" sz="3200" b="1" dirty="0">
                <a:solidFill>
                  <a:srgbClr val="191919"/>
                </a:solidFill>
                <a:latin typeface="Arial"/>
                <a:ea typeface="ＭＳ Ｐゴシック"/>
              </a:rPr>
              <a:t>Zorgverleners geven aan, dat….</a:t>
            </a:r>
            <a:endParaRPr lang="nl-NL" sz="3200" b="1" dirty="0">
              <a:solidFill>
                <a:srgbClr val="191919"/>
              </a:solidFill>
              <a:latin typeface="Arial"/>
            </a:endParaRPr>
          </a:p>
        </p:txBody>
      </p:sp>
      <p:sp>
        <p:nvSpPr>
          <p:cNvPr id="19" name="Toelichting met afgeronde rechthoek 18">
            <a:extLst>
              <a:ext uri="{FF2B5EF4-FFF2-40B4-BE49-F238E27FC236}">
                <a16:creationId xmlns:a16="http://schemas.microsoft.com/office/drawing/2014/main" id="{FE43E89C-0F32-0763-E962-594D0AAAB968}"/>
              </a:ext>
            </a:extLst>
          </p:cNvPr>
          <p:cNvSpPr/>
          <p:nvPr/>
        </p:nvSpPr>
        <p:spPr>
          <a:xfrm>
            <a:off x="13926249" y="3614339"/>
            <a:ext cx="5737336" cy="2321288"/>
          </a:xfrm>
          <a:prstGeom prst="wedgeRoundRectCallout">
            <a:avLst>
              <a:gd name="adj1" fmla="val -59183"/>
              <a:gd name="adj2" fmla="val 67572"/>
              <a:gd name="adj3" fmla="val 16667"/>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1226"/>
            <a:r>
              <a:rPr lang="nl-NL" sz="3600" b="1">
                <a:solidFill>
                  <a:srgbClr val="FFFFFF"/>
                </a:solidFill>
                <a:latin typeface="Open Sans Light"/>
              </a:rPr>
              <a:t>Voorbereiding kost tijd</a:t>
            </a:r>
          </a:p>
        </p:txBody>
      </p:sp>
      <p:sp>
        <p:nvSpPr>
          <p:cNvPr id="21" name="Toelichting met afgeronde rechthoek 20">
            <a:extLst>
              <a:ext uri="{FF2B5EF4-FFF2-40B4-BE49-F238E27FC236}">
                <a16:creationId xmlns:a16="http://schemas.microsoft.com/office/drawing/2014/main" id="{D1DF68B6-8E9D-903C-8C6F-084FA1514F10}"/>
              </a:ext>
            </a:extLst>
          </p:cNvPr>
          <p:cNvSpPr/>
          <p:nvPr/>
        </p:nvSpPr>
        <p:spPr>
          <a:xfrm>
            <a:off x="3325193" y="7287284"/>
            <a:ext cx="5737336" cy="2366222"/>
          </a:xfrm>
          <a:prstGeom prst="wedgeRoundRectCallout">
            <a:avLst>
              <a:gd name="adj1" fmla="val 76287"/>
              <a:gd name="adj2" fmla="val -18656"/>
              <a:gd name="adj3" fmla="val 16667"/>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1226"/>
            <a:r>
              <a:rPr lang="nl-NL" sz="3600" b="1" dirty="0">
                <a:solidFill>
                  <a:srgbClr val="FFFFFF"/>
                </a:solidFill>
                <a:latin typeface="Open Sans Light"/>
              </a:rPr>
              <a:t>Patiënten vullen keuzehulpen niet in</a:t>
            </a:r>
          </a:p>
        </p:txBody>
      </p:sp>
      <p:sp>
        <p:nvSpPr>
          <p:cNvPr id="23" name="Toelichting met afgeronde rechthoek 22">
            <a:extLst>
              <a:ext uri="{FF2B5EF4-FFF2-40B4-BE49-F238E27FC236}">
                <a16:creationId xmlns:a16="http://schemas.microsoft.com/office/drawing/2014/main" id="{4ED17AE2-24B0-6C06-0F9D-E953DF9B108C}"/>
              </a:ext>
            </a:extLst>
          </p:cNvPr>
          <p:cNvSpPr/>
          <p:nvPr/>
        </p:nvSpPr>
        <p:spPr>
          <a:xfrm>
            <a:off x="5272699" y="4019962"/>
            <a:ext cx="5737336" cy="2366218"/>
          </a:xfrm>
          <a:prstGeom prst="wedgeRoundRectCallout">
            <a:avLst>
              <a:gd name="adj1" fmla="val 69314"/>
              <a:gd name="adj2" fmla="val 49313"/>
              <a:gd name="adj3" fmla="val 16667"/>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1226"/>
            <a:r>
              <a:rPr lang="nl-NL" sz="3600" b="1" dirty="0">
                <a:solidFill>
                  <a:srgbClr val="FFFFFF"/>
                </a:solidFill>
                <a:latin typeface="Open Sans Light"/>
              </a:rPr>
              <a:t>Verbetert de inhoud van het consult</a:t>
            </a:r>
          </a:p>
        </p:txBody>
      </p:sp>
      <p:sp>
        <p:nvSpPr>
          <p:cNvPr id="26" name="Toelichting met afgeronde rechthoek 25">
            <a:extLst>
              <a:ext uri="{FF2B5EF4-FFF2-40B4-BE49-F238E27FC236}">
                <a16:creationId xmlns:a16="http://schemas.microsoft.com/office/drawing/2014/main" id="{9C0DD9AA-FC04-7AE3-8589-7F1CBA65FFBE}"/>
              </a:ext>
            </a:extLst>
          </p:cNvPr>
          <p:cNvSpPr/>
          <p:nvPr/>
        </p:nvSpPr>
        <p:spPr>
          <a:xfrm>
            <a:off x="5505594" y="10625676"/>
            <a:ext cx="5737336" cy="1915664"/>
          </a:xfrm>
          <a:prstGeom prst="wedgeRoundRectCallout">
            <a:avLst>
              <a:gd name="adj1" fmla="val 59851"/>
              <a:gd name="adj2" fmla="val -95152"/>
              <a:gd name="adj3" fmla="val 16667"/>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1226"/>
            <a:r>
              <a:rPr lang="nl-NL" sz="3600" b="1" dirty="0">
                <a:solidFill>
                  <a:srgbClr val="FFFFFF"/>
                </a:solidFill>
                <a:latin typeface="Open Sans Light"/>
              </a:rPr>
              <a:t>Problemen eerder gedetecteerd</a:t>
            </a:r>
          </a:p>
        </p:txBody>
      </p:sp>
      <p:sp>
        <p:nvSpPr>
          <p:cNvPr id="27" name="Toelichting met afgeronde rechthoek 26">
            <a:extLst>
              <a:ext uri="{FF2B5EF4-FFF2-40B4-BE49-F238E27FC236}">
                <a16:creationId xmlns:a16="http://schemas.microsoft.com/office/drawing/2014/main" id="{85786D78-490E-9F13-CBAF-94AF3A581270}"/>
              </a:ext>
            </a:extLst>
          </p:cNvPr>
          <p:cNvSpPr/>
          <p:nvPr/>
        </p:nvSpPr>
        <p:spPr>
          <a:xfrm>
            <a:off x="13640219" y="10554615"/>
            <a:ext cx="5737336" cy="2121420"/>
          </a:xfrm>
          <a:prstGeom prst="wedgeRoundRectCallout">
            <a:avLst>
              <a:gd name="adj1" fmla="val -44053"/>
              <a:gd name="adj2" fmla="val -91909"/>
              <a:gd name="adj3" fmla="val 16667"/>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1226"/>
            <a:r>
              <a:rPr lang="nl-NL" sz="3600" b="1">
                <a:solidFill>
                  <a:srgbClr val="FFFFFF"/>
                </a:solidFill>
                <a:latin typeface="Open Sans Light"/>
              </a:rPr>
              <a:t>Tijdbesparend</a:t>
            </a:r>
          </a:p>
        </p:txBody>
      </p:sp>
      <p:sp>
        <p:nvSpPr>
          <p:cNvPr id="28" name="Toelichting met afgeronde rechthoek 27">
            <a:extLst>
              <a:ext uri="{FF2B5EF4-FFF2-40B4-BE49-F238E27FC236}">
                <a16:creationId xmlns:a16="http://schemas.microsoft.com/office/drawing/2014/main" id="{76AFB033-248F-5DDB-0447-9ABC5F54F07A}"/>
              </a:ext>
            </a:extLst>
          </p:cNvPr>
          <p:cNvSpPr/>
          <p:nvPr/>
        </p:nvSpPr>
        <p:spPr>
          <a:xfrm>
            <a:off x="17336469" y="6386182"/>
            <a:ext cx="5737336" cy="2321286"/>
          </a:xfrm>
          <a:prstGeom prst="wedgeRoundRectCallout">
            <a:avLst>
              <a:gd name="adj1" fmla="val -112974"/>
              <a:gd name="adj2" fmla="val 620"/>
              <a:gd name="adj3" fmla="val 16667"/>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1226"/>
            <a:r>
              <a:rPr lang="nl-NL" sz="3600" b="1" dirty="0">
                <a:solidFill>
                  <a:srgbClr val="FFFFFF"/>
                </a:solidFill>
                <a:latin typeface="Open Sans Light"/>
              </a:rPr>
              <a:t>Geeft inzicht in het functioneren en behoeften</a:t>
            </a:r>
          </a:p>
        </p:txBody>
      </p:sp>
      <p:pic>
        <p:nvPicPr>
          <p:cNvPr id="4" name="Graphic 3" descr="Dokter">
            <a:extLst>
              <a:ext uri="{FF2B5EF4-FFF2-40B4-BE49-F238E27FC236}">
                <a16:creationId xmlns:a16="http://schemas.microsoft.com/office/drawing/2014/main" id="{4A258D03-EE0F-AE30-9343-18D54935DD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68234" y="6189931"/>
            <a:ext cx="3806658" cy="3584076"/>
          </a:xfrm>
          <a:prstGeom prst="rect">
            <a:avLst/>
          </a:prstGeom>
        </p:spPr>
      </p:pic>
      <p:pic>
        <p:nvPicPr>
          <p:cNvPr id="2" name="Picture 13" descr="Icon&#10;&#10;Description automatically generated with low confidence">
            <a:extLst>
              <a:ext uri="{FF2B5EF4-FFF2-40B4-BE49-F238E27FC236}">
                <a16:creationId xmlns:a16="http://schemas.microsoft.com/office/drawing/2014/main" id="{4E45181F-9E4C-84C9-ABB8-9E4D27DCF4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4193" y="12453962"/>
            <a:ext cx="865272" cy="849981"/>
          </a:xfrm>
          <a:prstGeom prst="rect">
            <a:avLst/>
          </a:prstGeom>
        </p:spPr>
      </p:pic>
    </p:spTree>
    <p:extLst>
      <p:ext uri="{BB962C8B-B14F-4D97-AF65-F5344CB8AC3E}">
        <p14:creationId xmlns:p14="http://schemas.microsoft.com/office/powerpoint/2010/main" val="1322531131"/>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7A06764C-6C9A-4D07-35FD-1E9B2C4C94CE}"/>
              </a:ext>
            </a:extLst>
          </p:cNvPr>
          <p:cNvSpPr/>
          <p:nvPr/>
        </p:nvSpPr>
        <p:spPr>
          <a:xfrm>
            <a:off x="0" y="-22052"/>
            <a:ext cx="24384000" cy="13738052"/>
          </a:xfrm>
          <a:prstGeom prst="rect">
            <a:avLst/>
          </a:prstGeom>
          <a:solidFill>
            <a:srgbClr val="3FA4A6">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1090" rtl="0" eaLnBrk="1" fontAlgn="base" latinLnBrk="0" hangingPunct="1">
              <a:lnSpc>
                <a:spcPct val="100000"/>
              </a:lnSpc>
              <a:spcBef>
                <a:spcPct val="0"/>
              </a:spcBef>
              <a:spcAft>
                <a:spcPct val="0"/>
              </a:spcAft>
              <a:buClrTx/>
              <a:buSzTx/>
              <a:buFontTx/>
              <a:buNone/>
              <a:tabLst/>
              <a:defRPr/>
            </a:pPr>
            <a:endParaRPr kumimoji="0" lang="en-NL" sz="1800" b="0" i="0" u="none" strike="noStrike" kern="1200" cap="none" spc="0" normalizeH="0" baseline="0" noProof="0">
              <a:ln>
                <a:noFill/>
              </a:ln>
              <a:solidFill>
                <a:srgbClr val="191919"/>
              </a:solidFill>
              <a:effectLst/>
              <a:uLnTx/>
              <a:uFillTx/>
              <a:latin typeface="Open Sans Light"/>
              <a:ea typeface="+mn-ea"/>
              <a:cs typeface="+mn-cs"/>
            </a:endParaRPr>
          </a:p>
        </p:txBody>
      </p:sp>
      <p:sp>
        <p:nvSpPr>
          <p:cNvPr id="10" name="Title 9">
            <a:extLst>
              <a:ext uri="{FF2B5EF4-FFF2-40B4-BE49-F238E27FC236}">
                <a16:creationId xmlns:a16="http://schemas.microsoft.com/office/drawing/2014/main" id="{5A8C71B8-8988-B34E-81A1-5AF8AADB2222}"/>
              </a:ext>
            </a:extLst>
          </p:cNvPr>
          <p:cNvSpPr>
            <a:spLocks noGrp="1"/>
          </p:cNvSpPr>
          <p:nvPr>
            <p:ph type="ctrTitle"/>
          </p:nvPr>
        </p:nvSpPr>
        <p:spPr>
          <a:xfrm>
            <a:off x="3235351" y="5772750"/>
            <a:ext cx="17913297" cy="1825304"/>
          </a:xfrm>
        </p:spPr>
        <p:txBody>
          <a:bodyPr/>
          <a:lstStyle/>
          <a:p>
            <a:pPr algn="ctr"/>
            <a:r>
              <a:rPr lang="nl-NL" sz="9600" dirty="0"/>
              <a:t>Wat betekent het voor mij? </a:t>
            </a:r>
            <a:endParaRPr lang="en-NL" sz="9600" i="1">
              <a:solidFill>
                <a:schemeClr val="accent1"/>
              </a:solidFill>
            </a:endParaRPr>
          </a:p>
        </p:txBody>
      </p:sp>
    </p:spTree>
    <p:extLst>
      <p:ext uri="{BB962C8B-B14F-4D97-AF65-F5344CB8AC3E}">
        <p14:creationId xmlns:p14="http://schemas.microsoft.com/office/powerpoint/2010/main" val="1357297293"/>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9267AA6-803C-4C2B-9BED-E962555C4BFA}"/>
              </a:ext>
            </a:extLst>
          </p:cNvPr>
          <p:cNvSpPr txBox="1">
            <a:spLocks/>
          </p:cNvSpPr>
          <p:nvPr/>
        </p:nvSpPr>
        <p:spPr>
          <a:xfrm>
            <a:off x="1388369" y="812186"/>
            <a:ext cx="22180228" cy="1627724"/>
          </a:xfrm>
          <a:prstGeom prst="rect">
            <a:avLst/>
          </a:prstGeom>
        </p:spPr>
        <p:txBody>
          <a:bodyPr anchor="ctr" anchorCtr="0"/>
          <a:lstStyle>
            <a:lvl1pPr algn="ctr" defTabSz="455613" rtl="0" eaLnBrk="1" fontAlgn="base" hangingPunct="1">
              <a:spcBef>
                <a:spcPct val="0"/>
              </a:spcBef>
              <a:spcAft>
                <a:spcPct val="0"/>
              </a:spcAft>
              <a:defRPr sz="2500" kern="1200">
                <a:solidFill>
                  <a:schemeClr val="bg1"/>
                </a:solidFill>
                <a:latin typeface="Lucida Grande" charset="0"/>
                <a:ea typeface="ＭＳ Ｐゴシック" charset="0"/>
                <a:cs typeface="Open Sans"/>
              </a:defRPr>
            </a:lvl1pPr>
            <a:lvl2pPr algn="ctr" defTabSz="455613" rtl="0" eaLnBrk="1" fontAlgn="base" hangingPunct="1">
              <a:spcBef>
                <a:spcPct val="0"/>
              </a:spcBef>
              <a:spcAft>
                <a:spcPct val="0"/>
              </a:spcAft>
              <a:defRPr sz="2500">
                <a:solidFill>
                  <a:schemeClr val="bg1"/>
                </a:solidFill>
                <a:latin typeface="Lucida Grande" charset="0"/>
                <a:ea typeface="ＭＳ Ｐゴシック" charset="0"/>
              </a:defRPr>
            </a:lvl2pPr>
            <a:lvl3pPr algn="ctr" defTabSz="455613" rtl="0" eaLnBrk="1" fontAlgn="base" hangingPunct="1">
              <a:spcBef>
                <a:spcPct val="0"/>
              </a:spcBef>
              <a:spcAft>
                <a:spcPct val="0"/>
              </a:spcAft>
              <a:defRPr sz="2500">
                <a:solidFill>
                  <a:schemeClr val="bg1"/>
                </a:solidFill>
                <a:latin typeface="Lucida Grande" charset="0"/>
                <a:ea typeface="ＭＳ Ｐゴシック" charset="0"/>
              </a:defRPr>
            </a:lvl3pPr>
            <a:lvl4pPr algn="ctr" defTabSz="455613" rtl="0" eaLnBrk="1" fontAlgn="base" hangingPunct="1">
              <a:spcBef>
                <a:spcPct val="0"/>
              </a:spcBef>
              <a:spcAft>
                <a:spcPct val="0"/>
              </a:spcAft>
              <a:defRPr sz="2500">
                <a:solidFill>
                  <a:schemeClr val="bg1"/>
                </a:solidFill>
                <a:latin typeface="Lucida Grande" charset="0"/>
                <a:ea typeface="ＭＳ Ｐゴシック" charset="0"/>
              </a:defRPr>
            </a:lvl4pPr>
            <a:lvl5pPr algn="ctr" defTabSz="455613" rtl="0" eaLnBrk="1" fontAlgn="base" hangingPunct="1">
              <a:spcBef>
                <a:spcPct val="0"/>
              </a:spcBef>
              <a:spcAft>
                <a:spcPct val="0"/>
              </a:spcAft>
              <a:defRPr sz="2500">
                <a:solidFill>
                  <a:schemeClr val="bg1"/>
                </a:solidFill>
                <a:latin typeface="Lucida Grande" charset="0"/>
                <a:ea typeface="ＭＳ Ｐゴシック" charset="0"/>
              </a:defRPr>
            </a:lvl5pPr>
            <a:lvl6pPr marL="191978" algn="ctr" defTabSz="456615" rtl="0" eaLnBrk="1" fontAlgn="base" hangingPunct="1">
              <a:spcBef>
                <a:spcPct val="0"/>
              </a:spcBef>
              <a:spcAft>
                <a:spcPct val="0"/>
              </a:spcAft>
              <a:defRPr sz="2500">
                <a:solidFill>
                  <a:schemeClr val="bg2"/>
                </a:solidFill>
                <a:latin typeface="Open Sans" charset="0"/>
                <a:ea typeface="ＭＳ Ｐゴシック" charset="0"/>
              </a:defRPr>
            </a:lvl6pPr>
            <a:lvl7pPr marL="383957" algn="ctr" defTabSz="456615" rtl="0" eaLnBrk="1" fontAlgn="base" hangingPunct="1">
              <a:spcBef>
                <a:spcPct val="0"/>
              </a:spcBef>
              <a:spcAft>
                <a:spcPct val="0"/>
              </a:spcAft>
              <a:defRPr sz="2500">
                <a:solidFill>
                  <a:schemeClr val="bg2"/>
                </a:solidFill>
                <a:latin typeface="Open Sans" charset="0"/>
                <a:ea typeface="ＭＳ Ｐゴシック" charset="0"/>
              </a:defRPr>
            </a:lvl7pPr>
            <a:lvl8pPr marL="575935" algn="ctr" defTabSz="456615" rtl="0" eaLnBrk="1" fontAlgn="base" hangingPunct="1">
              <a:spcBef>
                <a:spcPct val="0"/>
              </a:spcBef>
              <a:spcAft>
                <a:spcPct val="0"/>
              </a:spcAft>
              <a:defRPr sz="2500">
                <a:solidFill>
                  <a:schemeClr val="bg2"/>
                </a:solidFill>
                <a:latin typeface="Open Sans" charset="0"/>
                <a:ea typeface="ＭＳ Ｐゴシック" charset="0"/>
              </a:defRPr>
            </a:lvl8pPr>
            <a:lvl9pPr marL="767913" algn="ctr" defTabSz="456615" rtl="0" eaLnBrk="1" fontAlgn="base" hangingPunct="1">
              <a:spcBef>
                <a:spcPct val="0"/>
              </a:spcBef>
              <a:spcAft>
                <a:spcPct val="0"/>
              </a:spcAft>
              <a:defRPr sz="2500">
                <a:solidFill>
                  <a:schemeClr val="bg2"/>
                </a:solidFill>
                <a:latin typeface="Open Sans" charset="0"/>
                <a:ea typeface="ＭＳ Ｐゴシック" charset="0"/>
              </a:defRPr>
            </a:lvl9pPr>
          </a:lstStyle>
          <a:p>
            <a:pPr algn="l"/>
            <a:r>
              <a:rPr lang="nl-NL" sz="5000" dirty="0">
                <a:solidFill>
                  <a:srgbClr val="191919"/>
                </a:solidFill>
                <a:latin typeface="Arial"/>
                <a:cs typeface="Roboto Regular"/>
              </a:rPr>
              <a:t>De keuzehulpen zijn uit te reiken aan patiënten via de </a:t>
            </a:r>
            <a:r>
              <a:rPr lang="nl-NL" sz="5000" dirty="0" err="1">
                <a:solidFill>
                  <a:srgbClr val="191919"/>
                </a:solidFill>
                <a:latin typeface="Arial"/>
                <a:cs typeface="Roboto Regular"/>
              </a:rPr>
              <a:t>PatientPlus</a:t>
            </a:r>
            <a:r>
              <a:rPr lang="nl-NL" sz="5000" dirty="0">
                <a:solidFill>
                  <a:srgbClr val="191919"/>
                </a:solidFill>
                <a:latin typeface="Arial"/>
                <a:cs typeface="Roboto Regular"/>
              </a:rPr>
              <a:t> keuzehulp applicatie en de generieke link</a:t>
            </a:r>
          </a:p>
          <a:p>
            <a:pPr algn="l"/>
            <a:endParaRPr lang="nl-NL" sz="5000" dirty="0">
              <a:solidFill>
                <a:srgbClr val="191919"/>
              </a:solidFill>
              <a:latin typeface="Arial"/>
              <a:cs typeface="Roboto Regular"/>
            </a:endParaRPr>
          </a:p>
        </p:txBody>
      </p:sp>
      <p:sp>
        <p:nvSpPr>
          <p:cNvPr id="17" name="Rectangle 10">
            <a:extLst>
              <a:ext uri="{FF2B5EF4-FFF2-40B4-BE49-F238E27FC236}">
                <a16:creationId xmlns:a16="http://schemas.microsoft.com/office/drawing/2014/main" id="{D0E5CF60-EAA0-4BFA-90DE-A25684E61B2E}"/>
              </a:ext>
            </a:extLst>
          </p:cNvPr>
          <p:cNvSpPr/>
          <p:nvPr/>
        </p:nvSpPr>
        <p:spPr>
          <a:xfrm flipV="1">
            <a:off x="1633465" y="2265670"/>
            <a:ext cx="21816000" cy="72000"/>
          </a:xfrm>
          <a:prstGeom prst="rect">
            <a:avLst/>
          </a:prstGeom>
          <a:solidFill>
            <a:srgbClr val="3FA4A6"/>
          </a:solidFill>
          <a:ln w="3175">
            <a:noFill/>
          </a:ln>
          <a:effectLst/>
        </p:spPr>
        <p:style>
          <a:lnRef idx="1">
            <a:schemeClr val="accent1"/>
          </a:lnRef>
          <a:fillRef idx="3">
            <a:schemeClr val="accent1"/>
          </a:fillRef>
          <a:effectRef idx="2">
            <a:schemeClr val="accent1"/>
          </a:effectRef>
          <a:fontRef idx="minor">
            <a:schemeClr val="lt1"/>
          </a:fontRef>
        </p:style>
        <p:txBody>
          <a:bodyPr lIns="76706" tIns="38356" rIns="76706" bIns="38356" anchor="ctr"/>
          <a:lstStyle/>
          <a:p>
            <a:pPr algn="ctr" defTabSz="913236" fontAlgn="auto">
              <a:spcBef>
                <a:spcPts val="0"/>
              </a:spcBef>
              <a:spcAft>
                <a:spcPts val="0"/>
              </a:spcAft>
              <a:defRPr/>
            </a:pPr>
            <a:endParaRPr lang="en-US">
              <a:solidFill>
                <a:schemeClr val="accent2"/>
              </a:solidFill>
              <a:latin typeface="Open Sans Light"/>
            </a:endParaRPr>
          </a:p>
        </p:txBody>
      </p:sp>
      <p:sp>
        <p:nvSpPr>
          <p:cNvPr id="11" name="Tekstvak 10">
            <a:extLst>
              <a:ext uri="{FF2B5EF4-FFF2-40B4-BE49-F238E27FC236}">
                <a16:creationId xmlns:a16="http://schemas.microsoft.com/office/drawing/2014/main" id="{A51B19ED-20B6-4ED1-A9CC-5B2AC40A4B0C}"/>
              </a:ext>
            </a:extLst>
          </p:cNvPr>
          <p:cNvSpPr txBox="1"/>
          <p:nvPr/>
        </p:nvSpPr>
        <p:spPr>
          <a:xfrm>
            <a:off x="1633465" y="2419522"/>
            <a:ext cx="7700656" cy="584775"/>
          </a:xfrm>
          <a:prstGeom prst="rect">
            <a:avLst/>
          </a:prstGeom>
          <a:noFill/>
        </p:spPr>
        <p:txBody>
          <a:bodyPr wrap="square" rtlCol="0">
            <a:spAutoFit/>
          </a:bodyPr>
          <a:lstStyle/>
          <a:p>
            <a:r>
              <a:rPr lang="nl-NL" sz="3200" b="1">
                <a:solidFill>
                  <a:schemeClr val="bg1"/>
                </a:solidFill>
                <a:latin typeface="+mj-lt"/>
              </a:rPr>
              <a:t>Structuur keuzehulpen</a:t>
            </a:r>
          </a:p>
        </p:txBody>
      </p:sp>
      <p:pic>
        <p:nvPicPr>
          <p:cNvPr id="4" name="Afbeelding 3">
            <a:extLst>
              <a:ext uri="{FF2B5EF4-FFF2-40B4-BE49-F238E27FC236}">
                <a16:creationId xmlns:a16="http://schemas.microsoft.com/office/drawing/2014/main" id="{84292FAF-4682-6899-9CF4-4528AC4289AF}"/>
              </a:ext>
            </a:extLst>
          </p:cNvPr>
          <p:cNvPicPr>
            <a:picLocks noChangeAspect="1"/>
          </p:cNvPicPr>
          <p:nvPr/>
        </p:nvPicPr>
        <p:blipFill>
          <a:blip r:embed="rId3"/>
          <a:stretch>
            <a:fillRect/>
          </a:stretch>
        </p:blipFill>
        <p:spPr>
          <a:xfrm>
            <a:off x="1752597" y="3893394"/>
            <a:ext cx="5809981" cy="5370455"/>
          </a:xfrm>
          <a:prstGeom prst="rect">
            <a:avLst/>
          </a:prstGeom>
          <a:ln>
            <a:solidFill>
              <a:schemeClr val="bg1"/>
            </a:solidFill>
          </a:ln>
        </p:spPr>
      </p:pic>
      <p:pic>
        <p:nvPicPr>
          <p:cNvPr id="9" name="Afbeelding 8">
            <a:extLst>
              <a:ext uri="{FF2B5EF4-FFF2-40B4-BE49-F238E27FC236}">
                <a16:creationId xmlns:a16="http://schemas.microsoft.com/office/drawing/2014/main" id="{B8E869BD-54C5-72F8-199A-0F97D3F69FF9}"/>
              </a:ext>
            </a:extLst>
          </p:cNvPr>
          <p:cNvPicPr>
            <a:picLocks noChangeAspect="1"/>
          </p:cNvPicPr>
          <p:nvPr/>
        </p:nvPicPr>
        <p:blipFill>
          <a:blip r:embed="rId4"/>
          <a:stretch>
            <a:fillRect/>
          </a:stretch>
        </p:blipFill>
        <p:spPr>
          <a:xfrm>
            <a:off x="6525981" y="6231406"/>
            <a:ext cx="5667606" cy="5370455"/>
          </a:xfrm>
          <a:prstGeom prst="rect">
            <a:avLst/>
          </a:prstGeom>
          <a:ln>
            <a:solidFill>
              <a:schemeClr val="bg1"/>
            </a:solidFill>
          </a:ln>
        </p:spPr>
      </p:pic>
      <p:sp>
        <p:nvSpPr>
          <p:cNvPr id="12" name="Tekstvak 11">
            <a:extLst>
              <a:ext uri="{FF2B5EF4-FFF2-40B4-BE49-F238E27FC236}">
                <a16:creationId xmlns:a16="http://schemas.microsoft.com/office/drawing/2014/main" id="{59070656-E50F-1FFF-D48F-43AC97A5D8CB}"/>
              </a:ext>
            </a:extLst>
          </p:cNvPr>
          <p:cNvSpPr txBox="1"/>
          <p:nvPr/>
        </p:nvSpPr>
        <p:spPr>
          <a:xfrm>
            <a:off x="556943" y="3119428"/>
            <a:ext cx="7645430" cy="658835"/>
          </a:xfrm>
          <a:prstGeom prst="rect">
            <a:avLst/>
          </a:prstGeom>
          <a:noFill/>
        </p:spPr>
        <p:txBody>
          <a:bodyPr wrap="square" rtlCol="0">
            <a:spAutoFit/>
          </a:bodyPr>
          <a:lstStyle/>
          <a:p>
            <a:pPr algn="ctr" defTabSz="911226">
              <a:lnSpc>
                <a:spcPct val="150000"/>
              </a:lnSpc>
              <a:defRPr/>
            </a:pPr>
            <a:r>
              <a:rPr lang="nl-NL" sz="2800" b="1" dirty="0">
                <a:solidFill>
                  <a:schemeClr val="bg1"/>
                </a:solidFill>
                <a:latin typeface="Arial"/>
              </a:rPr>
              <a:t>Heupslijtage</a:t>
            </a:r>
            <a:endParaRPr lang="nl-NL" sz="2800" dirty="0">
              <a:solidFill>
                <a:schemeClr val="bg1"/>
              </a:solidFill>
              <a:latin typeface="Arial"/>
            </a:endParaRPr>
          </a:p>
        </p:txBody>
      </p:sp>
      <p:sp>
        <p:nvSpPr>
          <p:cNvPr id="13" name="Tekstvak 12">
            <a:extLst>
              <a:ext uri="{FF2B5EF4-FFF2-40B4-BE49-F238E27FC236}">
                <a16:creationId xmlns:a16="http://schemas.microsoft.com/office/drawing/2014/main" id="{6DE0796E-6782-8CB3-406F-56083FE1EC79}"/>
              </a:ext>
            </a:extLst>
          </p:cNvPr>
          <p:cNvSpPr txBox="1"/>
          <p:nvPr/>
        </p:nvSpPr>
        <p:spPr>
          <a:xfrm>
            <a:off x="5537069" y="5515005"/>
            <a:ext cx="7645430" cy="658835"/>
          </a:xfrm>
          <a:prstGeom prst="rect">
            <a:avLst/>
          </a:prstGeom>
          <a:noFill/>
        </p:spPr>
        <p:txBody>
          <a:bodyPr wrap="square" rtlCol="0">
            <a:spAutoFit/>
          </a:bodyPr>
          <a:lstStyle/>
          <a:p>
            <a:pPr algn="ctr" defTabSz="911226">
              <a:lnSpc>
                <a:spcPct val="150000"/>
              </a:lnSpc>
              <a:defRPr/>
            </a:pPr>
            <a:r>
              <a:rPr lang="nl-NL" sz="2800" b="1" dirty="0">
                <a:solidFill>
                  <a:schemeClr val="bg1"/>
                </a:solidFill>
                <a:latin typeface="Arial"/>
              </a:rPr>
              <a:t>Knieslijtage</a:t>
            </a:r>
            <a:endParaRPr lang="nl-NL" sz="2800" dirty="0">
              <a:solidFill>
                <a:schemeClr val="bg1"/>
              </a:solidFill>
              <a:latin typeface="Arial"/>
            </a:endParaRPr>
          </a:p>
        </p:txBody>
      </p:sp>
      <p:cxnSp>
        <p:nvCxnSpPr>
          <p:cNvPr id="15" name="Rechte verbindingslijn met pijl 14">
            <a:extLst>
              <a:ext uri="{FF2B5EF4-FFF2-40B4-BE49-F238E27FC236}">
                <a16:creationId xmlns:a16="http://schemas.microsoft.com/office/drawing/2014/main" id="{A6C4BCAE-89BD-8A6C-4299-90EF8185D028}"/>
              </a:ext>
            </a:extLst>
          </p:cNvPr>
          <p:cNvCxnSpPr>
            <a:cxnSpLocks/>
          </p:cNvCxnSpPr>
          <p:nvPr/>
        </p:nvCxnSpPr>
        <p:spPr>
          <a:xfrm>
            <a:off x="12660597" y="7364627"/>
            <a:ext cx="1870949" cy="0"/>
          </a:xfrm>
          <a:prstGeom prst="straightConnector1">
            <a:avLst/>
          </a:prstGeom>
          <a:ln w="371475">
            <a:tailEnd type="triangle"/>
          </a:ln>
        </p:spPr>
        <p:style>
          <a:lnRef idx="2">
            <a:schemeClr val="accent1"/>
          </a:lnRef>
          <a:fillRef idx="0">
            <a:schemeClr val="accent1"/>
          </a:fillRef>
          <a:effectRef idx="1">
            <a:schemeClr val="accent1"/>
          </a:effectRef>
          <a:fontRef idx="minor">
            <a:schemeClr val="tx1"/>
          </a:fontRef>
        </p:style>
      </p:cxnSp>
      <p:pic>
        <p:nvPicPr>
          <p:cNvPr id="19" name="Afbeelding 18" descr="Afbeelding met tafel&#10;&#10;Automatisch gegenereerde beschrijving">
            <a:extLst>
              <a:ext uri="{FF2B5EF4-FFF2-40B4-BE49-F238E27FC236}">
                <a16:creationId xmlns:a16="http://schemas.microsoft.com/office/drawing/2014/main" id="{D3C11BD7-DB0E-1D62-D54D-B5585D81A16E}"/>
              </a:ext>
            </a:extLst>
          </p:cNvPr>
          <p:cNvPicPr>
            <a:picLocks noChangeAspect="1"/>
          </p:cNvPicPr>
          <p:nvPr/>
        </p:nvPicPr>
        <p:blipFill>
          <a:blip r:embed="rId5"/>
          <a:stretch>
            <a:fillRect/>
          </a:stretch>
        </p:blipFill>
        <p:spPr>
          <a:xfrm>
            <a:off x="14531545" y="3812714"/>
            <a:ext cx="6046185" cy="5370435"/>
          </a:xfrm>
          <a:prstGeom prst="rect">
            <a:avLst/>
          </a:prstGeom>
          <a:solidFill>
            <a:schemeClr val="tx1"/>
          </a:solidFill>
          <a:ln>
            <a:solidFill>
              <a:schemeClr val="bg1"/>
            </a:solidFill>
          </a:ln>
        </p:spPr>
      </p:pic>
      <p:pic>
        <p:nvPicPr>
          <p:cNvPr id="22" name="Afbeelding 21">
            <a:extLst>
              <a:ext uri="{FF2B5EF4-FFF2-40B4-BE49-F238E27FC236}">
                <a16:creationId xmlns:a16="http://schemas.microsoft.com/office/drawing/2014/main" id="{7ABAB5DA-9127-D537-53C0-F1BCD284B038}"/>
              </a:ext>
            </a:extLst>
          </p:cNvPr>
          <p:cNvPicPr>
            <a:picLocks noChangeAspect="1"/>
          </p:cNvPicPr>
          <p:nvPr/>
        </p:nvPicPr>
        <p:blipFill>
          <a:blip r:embed="rId6"/>
          <a:stretch>
            <a:fillRect/>
          </a:stretch>
        </p:blipFill>
        <p:spPr>
          <a:xfrm>
            <a:off x="18461414" y="7191635"/>
            <a:ext cx="5576252" cy="5164944"/>
          </a:xfrm>
          <a:prstGeom prst="rect">
            <a:avLst/>
          </a:prstGeom>
          <a:solidFill>
            <a:schemeClr val="tx1"/>
          </a:solidFill>
          <a:ln>
            <a:solidFill>
              <a:schemeClr val="bg1"/>
            </a:solidFill>
          </a:ln>
        </p:spPr>
      </p:pic>
      <p:sp>
        <p:nvSpPr>
          <p:cNvPr id="2" name="Tekstvak 1">
            <a:extLst>
              <a:ext uri="{FF2B5EF4-FFF2-40B4-BE49-F238E27FC236}">
                <a16:creationId xmlns:a16="http://schemas.microsoft.com/office/drawing/2014/main" id="{D4CBFA3F-6A09-65E3-99D8-7F015F819D82}"/>
              </a:ext>
            </a:extLst>
          </p:cNvPr>
          <p:cNvSpPr txBox="1"/>
          <p:nvPr/>
        </p:nvSpPr>
        <p:spPr>
          <a:xfrm>
            <a:off x="12478483" y="3080213"/>
            <a:ext cx="7645430" cy="658835"/>
          </a:xfrm>
          <a:prstGeom prst="rect">
            <a:avLst/>
          </a:prstGeom>
          <a:noFill/>
        </p:spPr>
        <p:txBody>
          <a:bodyPr wrap="square" rtlCol="0">
            <a:spAutoFit/>
          </a:bodyPr>
          <a:lstStyle/>
          <a:p>
            <a:pPr algn="ctr" defTabSz="911226">
              <a:lnSpc>
                <a:spcPct val="150000"/>
              </a:lnSpc>
              <a:defRPr/>
            </a:pPr>
            <a:r>
              <a:rPr lang="nl-NL" sz="2800" b="1" dirty="0">
                <a:solidFill>
                  <a:schemeClr val="bg1"/>
                </a:solidFill>
                <a:latin typeface="Arial"/>
              </a:rPr>
              <a:t>Resultaat</a:t>
            </a:r>
            <a:endParaRPr lang="nl-NL" sz="2800" dirty="0">
              <a:solidFill>
                <a:schemeClr val="bg1"/>
              </a:solidFill>
              <a:latin typeface="Arial"/>
            </a:endParaRPr>
          </a:p>
        </p:txBody>
      </p:sp>
      <p:sp>
        <p:nvSpPr>
          <p:cNvPr id="3" name="Tekstvak 2">
            <a:extLst>
              <a:ext uri="{FF2B5EF4-FFF2-40B4-BE49-F238E27FC236}">
                <a16:creationId xmlns:a16="http://schemas.microsoft.com/office/drawing/2014/main" id="{89431938-E038-DFB3-5CAE-3A522A89E40A}"/>
              </a:ext>
            </a:extLst>
          </p:cNvPr>
          <p:cNvSpPr txBox="1"/>
          <p:nvPr/>
        </p:nvSpPr>
        <p:spPr>
          <a:xfrm>
            <a:off x="16992104" y="6636739"/>
            <a:ext cx="7645430" cy="658835"/>
          </a:xfrm>
          <a:prstGeom prst="rect">
            <a:avLst/>
          </a:prstGeom>
          <a:noFill/>
        </p:spPr>
        <p:txBody>
          <a:bodyPr wrap="square" rtlCol="0">
            <a:spAutoFit/>
          </a:bodyPr>
          <a:lstStyle/>
          <a:p>
            <a:pPr algn="ctr" defTabSz="911226">
              <a:lnSpc>
                <a:spcPct val="150000"/>
              </a:lnSpc>
              <a:defRPr/>
            </a:pPr>
            <a:r>
              <a:rPr lang="nl-NL" sz="2800" b="1" dirty="0">
                <a:solidFill>
                  <a:schemeClr val="bg1"/>
                </a:solidFill>
                <a:latin typeface="Arial"/>
              </a:rPr>
              <a:t>Incl. </a:t>
            </a:r>
            <a:r>
              <a:rPr lang="nl-NL" sz="2800" b="1" dirty="0" err="1">
                <a:solidFill>
                  <a:schemeClr val="bg1"/>
                </a:solidFill>
                <a:latin typeface="Arial"/>
              </a:rPr>
              <a:t>PROMs</a:t>
            </a:r>
            <a:endParaRPr lang="nl-NL" sz="2800" dirty="0">
              <a:solidFill>
                <a:schemeClr val="bg1"/>
              </a:solidFill>
              <a:latin typeface="Arial"/>
            </a:endParaRPr>
          </a:p>
        </p:txBody>
      </p:sp>
      <p:pic>
        <p:nvPicPr>
          <p:cNvPr id="7" name="Picture 13" descr="Icon&#10;&#10;Description automatically generated with low confidence">
            <a:extLst>
              <a:ext uri="{FF2B5EF4-FFF2-40B4-BE49-F238E27FC236}">
                <a16:creationId xmlns:a16="http://schemas.microsoft.com/office/drawing/2014/main" id="{D42849F5-0B6E-B75A-74F4-E88296679BC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4193" y="12453962"/>
            <a:ext cx="865272" cy="849981"/>
          </a:xfrm>
          <a:prstGeom prst="rect">
            <a:avLst/>
          </a:prstGeom>
        </p:spPr>
      </p:pic>
      <p:sp>
        <p:nvSpPr>
          <p:cNvPr id="5" name="Rechthoek 4">
            <a:extLst>
              <a:ext uri="{FF2B5EF4-FFF2-40B4-BE49-F238E27FC236}">
                <a16:creationId xmlns:a16="http://schemas.microsoft.com/office/drawing/2014/main" id="{98300948-8664-0B08-1C59-69EE3257E698}"/>
              </a:ext>
            </a:extLst>
          </p:cNvPr>
          <p:cNvSpPr/>
          <p:nvPr/>
        </p:nvSpPr>
        <p:spPr>
          <a:xfrm>
            <a:off x="1852684" y="3910647"/>
            <a:ext cx="1956761" cy="59234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Open Sans Light"/>
            </a:endParaRPr>
          </a:p>
        </p:txBody>
      </p:sp>
      <p:sp>
        <p:nvSpPr>
          <p:cNvPr id="6" name="Rechthoek 5">
            <a:extLst>
              <a:ext uri="{FF2B5EF4-FFF2-40B4-BE49-F238E27FC236}">
                <a16:creationId xmlns:a16="http://schemas.microsoft.com/office/drawing/2014/main" id="{E2E2B136-D2B4-1452-DACC-F503A023642D}"/>
              </a:ext>
            </a:extLst>
          </p:cNvPr>
          <p:cNvSpPr/>
          <p:nvPr/>
        </p:nvSpPr>
        <p:spPr>
          <a:xfrm>
            <a:off x="6631097" y="6269675"/>
            <a:ext cx="1956761" cy="59234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Open Sans Light"/>
            </a:endParaRPr>
          </a:p>
        </p:txBody>
      </p:sp>
      <p:sp>
        <p:nvSpPr>
          <p:cNvPr id="8" name="Rechthoek 7">
            <a:extLst>
              <a:ext uri="{FF2B5EF4-FFF2-40B4-BE49-F238E27FC236}">
                <a16:creationId xmlns:a16="http://schemas.microsoft.com/office/drawing/2014/main" id="{B7AFF3C6-B1E8-B9C0-18C0-6C49B24E6839}"/>
              </a:ext>
            </a:extLst>
          </p:cNvPr>
          <p:cNvSpPr/>
          <p:nvPr/>
        </p:nvSpPr>
        <p:spPr>
          <a:xfrm>
            <a:off x="14654284" y="3844347"/>
            <a:ext cx="1956761" cy="59234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Open Sans Light"/>
            </a:endParaRPr>
          </a:p>
        </p:txBody>
      </p:sp>
    </p:spTree>
    <p:extLst>
      <p:ext uri="{BB962C8B-B14F-4D97-AF65-F5344CB8AC3E}">
        <p14:creationId xmlns:p14="http://schemas.microsoft.com/office/powerpoint/2010/main" val="1070644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Dokter">
            <a:extLst>
              <a:ext uri="{FF2B5EF4-FFF2-40B4-BE49-F238E27FC236}">
                <a16:creationId xmlns:a16="http://schemas.microsoft.com/office/drawing/2014/main" id="{98D4E4DC-15FA-4632-AE39-3721924757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1612" y="3690113"/>
            <a:ext cx="1942374" cy="1828800"/>
          </a:xfrm>
          <a:prstGeom prst="rect">
            <a:avLst/>
          </a:prstGeom>
        </p:spPr>
      </p:pic>
      <p:sp>
        <p:nvSpPr>
          <p:cNvPr id="14" name="Tekstvak 13">
            <a:extLst>
              <a:ext uri="{FF2B5EF4-FFF2-40B4-BE49-F238E27FC236}">
                <a16:creationId xmlns:a16="http://schemas.microsoft.com/office/drawing/2014/main" id="{5A7316DF-24F2-4952-81E6-E60983DFEB71}"/>
              </a:ext>
            </a:extLst>
          </p:cNvPr>
          <p:cNvSpPr txBox="1"/>
          <p:nvPr/>
        </p:nvSpPr>
        <p:spPr>
          <a:xfrm>
            <a:off x="3785393" y="5720153"/>
            <a:ext cx="4476768" cy="1107996"/>
          </a:xfrm>
          <a:prstGeom prst="rect">
            <a:avLst/>
          </a:prstGeom>
          <a:noFill/>
        </p:spPr>
        <p:txBody>
          <a:bodyPr wrap="square" rtlCol="0" anchor="t">
            <a:spAutoFit/>
          </a:bodyPr>
          <a:lstStyle/>
          <a:p>
            <a:pPr defTabSz="1828800" fontAlgn="auto">
              <a:spcBef>
                <a:spcPts val="0"/>
              </a:spcBef>
              <a:spcAft>
                <a:spcPts val="0"/>
              </a:spcAft>
              <a:defRPr/>
            </a:pPr>
            <a:r>
              <a:rPr lang="nl-NL" sz="2200" dirty="0">
                <a:solidFill>
                  <a:prstClr val="black"/>
                </a:solidFill>
                <a:latin typeface="Calibri" panose="020F0502020204030204"/>
                <a:ea typeface="+mn-ea"/>
                <a:cs typeface="+mn-cs"/>
              </a:rPr>
              <a:t>(1) Patiënt wordt verwezen door de huisarts</a:t>
            </a:r>
          </a:p>
          <a:p>
            <a:pPr defTabSz="1828800" fontAlgn="auto">
              <a:spcBef>
                <a:spcPts val="0"/>
              </a:spcBef>
              <a:spcAft>
                <a:spcPts val="0"/>
              </a:spcAft>
              <a:defRPr/>
            </a:pPr>
            <a:endParaRPr lang="nl-NL" sz="2200" dirty="0">
              <a:solidFill>
                <a:prstClr val="black"/>
              </a:solidFill>
              <a:latin typeface="Calibri" panose="020F0502020204030204"/>
              <a:ea typeface="+mn-ea"/>
              <a:cs typeface="Calibri"/>
            </a:endParaRPr>
          </a:p>
        </p:txBody>
      </p:sp>
      <p:sp>
        <p:nvSpPr>
          <p:cNvPr id="15" name="Tekstvak 14">
            <a:extLst>
              <a:ext uri="{FF2B5EF4-FFF2-40B4-BE49-F238E27FC236}">
                <a16:creationId xmlns:a16="http://schemas.microsoft.com/office/drawing/2014/main" id="{39CE7BDF-2AE8-4701-9CF5-B3C6C8B2CF0E}"/>
              </a:ext>
            </a:extLst>
          </p:cNvPr>
          <p:cNvSpPr txBox="1"/>
          <p:nvPr/>
        </p:nvSpPr>
        <p:spPr>
          <a:xfrm>
            <a:off x="9622511" y="5767869"/>
            <a:ext cx="4081100" cy="769441"/>
          </a:xfrm>
          <a:prstGeom prst="rect">
            <a:avLst/>
          </a:prstGeom>
          <a:noFill/>
        </p:spPr>
        <p:txBody>
          <a:bodyPr wrap="square" rtlCol="0" anchor="t">
            <a:spAutoFit/>
          </a:bodyPr>
          <a:lstStyle/>
          <a:p>
            <a:pPr defTabSz="1828800" fontAlgn="auto">
              <a:spcBef>
                <a:spcPts val="0"/>
              </a:spcBef>
              <a:spcAft>
                <a:spcPts val="0"/>
              </a:spcAft>
              <a:defRPr/>
            </a:pPr>
            <a:r>
              <a:rPr lang="nl-NL" sz="2200" dirty="0">
                <a:solidFill>
                  <a:prstClr val="black"/>
                </a:solidFill>
                <a:latin typeface="Calibri" panose="020F0502020204030204"/>
                <a:ea typeface="+mn-ea"/>
                <a:cs typeface="+mn-cs"/>
              </a:rPr>
              <a:t>(2) Consulent plant afspraak en activeert </a:t>
            </a:r>
            <a:r>
              <a:rPr lang="nl-NL" sz="2200" dirty="0" err="1">
                <a:solidFill>
                  <a:prstClr val="black"/>
                </a:solidFill>
                <a:latin typeface="Calibri" panose="020F0502020204030204"/>
                <a:ea typeface="+mn-ea"/>
                <a:cs typeface="+mn-cs"/>
              </a:rPr>
              <a:t>PROMs</a:t>
            </a:r>
            <a:r>
              <a:rPr lang="nl-NL" sz="2200" dirty="0">
                <a:solidFill>
                  <a:prstClr val="black"/>
                </a:solidFill>
                <a:latin typeface="Calibri" panose="020F0502020204030204"/>
                <a:ea typeface="+mn-ea"/>
                <a:cs typeface="+mn-cs"/>
              </a:rPr>
              <a:t>/keuzehulp</a:t>
            </a:r>
          </a:p>
        </p:txBody>
      </p:sp>
      <p:sp>
        <p:nvSpPr>
          <p:cNvPr id="18" name="Tekstvak 17">
            <a:extLst>
              <a:ext uri="{FF2B5EF4-FFF2-40B4-BE49-F238E27FC236}">
                <a16:creationId xmlns:a16="http://schemas.microsoft.com/office/drawing/2014/main" id="{3394F88D-7EE7-43BB-892E-CBFCE96E4F2C}"/>
              </a:ext>
            </a:extLst>
          </p:cNvPr>
          <p:cNvSpPr txBox="1"/>
          <p:nvPr/>
        </p:nvSpPr>
        <p:spPr>
          <a:xfrm>
            <a:off x="19234775" y="5802514"/>
            <a:ext cx="4638632" cy="430887"/>
          </a:xfrm>
          <a:prstGeom prst="rect">
            <a:avLst/>
          </a:prstGeom>
          <a:noFill/>
        </p:spPr>
        <p:txBody>
          <a:bodyPr wrap="square" rtlCol="0" anchor="t">
            <a:spAutoFit/>
          </a:bodyPr>
          <a:lstStyle/>
          <a:p>
            <a:pPr defTabSz="1828800" fontAlgn="auto">
              <a:spcBef>
                <a:spcPts val="0"/>
              </a:spcBef>
              <a:spcAft>
                <a:spcPts val="0"/>
              </a:spcAft>
              <a:defRPr/>
            </a:pPr>
            <a:r>
              <a:rPr lang="nl-NL" sz="2200" dirty="0">
                <a:solidFill>
                  <a:prstClr val="black"/>
                </a:solidFill>
                <a:latin typeface="Calibri" panose="020F0502020204030204"/>
                <a:ea typeface="+mn-ea"/>
                <a:cs typeface="+mn-cs"/>
              </a:rPr>
              <a:t>(3) </a:t>
            </a:r>
            <a:r>
              <a:rPr lang="nl-NL" sz="2200" dirty="0" err="1">
                <a:solidFill>
                  <a:prstClr val="black"/>
                </a:solidFill>
                <a:latin typeface="Calibri" panose="020F0502020204030204"/>
                <a:ea typeface="+mn-ea"/>
                <a:cs typeface="+mn-cs"/>
              </a:rPr>
              <a:t>Patient</a:t>
            </a:r>
            <a:r>
              <a:rPr lang="nl-NL" sz="2200" dirty="0">
                <a:solidFill>
                  <a:prstClr val="black"/>
                </a:solidFill>
                <a:latin typeface="Calibri" panose="020F0502020204030204"/>
                <a:ea typeface="+mn-ea"/>
                <a:cs typeface="+mn-cs"/>
              </a:rPr>
              <a:t> vult keuzehulp in</a:t>
            </a:r>
            <a:r>
              <a:rPr lang="nl-NL" i="1" dirty="0">
                <a:solidFill>
                  <a:prstClr val="black"/>
                </a:solidFill>
                <a:latin typeface="Calibri" panose="020F0502020204030204"/>
                <a:ea typeface="+mn-ea"/>
                <a:cs typeface="Calibri"/>
              </a:rPr>
              <a:t> is</a:t>
            </a:r>
          </a:p>
        </p:txBody>
      </p:sp>
      <p:pic>
        <p:nvPicPr>
          <p:cNvPr id="23" name="Graphic 22" descr="Gebruiker">
            <a:extLst>
              <a:ext uri="{FF2B5EF4-FFF2-40B4-BE49-F238E27FC236}">
                <a16:creationId xmlns:a16="http://schemas.microsoft.com/office/drawing/2014/main" id="{A482DF1D-AA8B-45EA-A2BE-7FCDF8DDC4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67294" y="3690113"/>
            <a:ext cx="1942374" cy="1828800"/>
          </a:xfrm>
          <a:prstGeom prst="rect">
            <a:avLst/>
          </a:prstGeom>
        </p:spPr>
      </p:pic>
      <p:pic>
        <p:nvPicPr>
          <p:cNvPr id="27" name="Graphic 26" descr="Rechte pijl">
            <a:extLst>
              <a:ext uri="{FF2B5EF4-FFF2-40B4-BE49-F238E27FC236}">
                <a16:creationId xmlns:a16="http://schemas.microsoft.com/office/drawing/2014/main" id="{5D1C9D98-BD32-4809-99AA-A9483C75A86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7243746" y="3883621"/>
            <a:ext cx="1942374" cy="1828800"/>
          </a:xfrm>
          <a:prstGeom prst="rect">
            <a:avLst/>
          </a:prstGeom>
        </p:spPr>
      </p:pic>
      <p:pic>
        <p:nvPicPr>
          <p:cNvPr id="28" name="Graphic 27" descr="Rechte pijl">
            <a:extLst>
              <a:ext uri="{FF2B5EF4-FFF2-40B4-BE49-F238E27FC236}">
                <a16:creationId xmlns:a16="http://schemas.microsoft.com/office/drawing/2014/main" id="{F74B7B83-BFE9-4281-B693-C9A6DC95F76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5555154" y="4732663"/>
            <a:ext cx="1942374" cy="1828800"/>
          </a:xfrm>
          <a:prstGeom prst="rect">
            <a:avLst/>
          </a:prstGeom>
        </p:spPr>
      </p:pic>
      <p:pic>
        <p:nvPicPr>
          <p:cNvPr id="31" name="Graphic 30" descr="Pijl: rechtsom draaien">
            <a:extLst>
              <a:ext uri="{FF2B5EF4-FFF2-40B4-BE49-F238E27FC236}">
                <a16:creationId xmlns:a16="http://schemas.microsoft.com/office/drawing/2014/main" id="{265B75A2-E0B0-4027-B948-109DA222779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flipH="1" flipV="1">
            <a:off x="18238742" y="7645876"/>
            <a:ext cx="3840764" cy="1942374"/>
          </a:xfrm>
          <a:prstGeom prst="rect">
            <a:avLst/>
          </a:prstGeom>
        </p:spPr>
      </p:pic>
      <p:pic>
        <p:nvPicPr>
          <p:cNvPr id="32" name="Graphic 31" descr="Gebruiker">
            <a:extLst>
              <a:ext uri="{FF2B5EF4-FFF2-40B4-BE49-F238E27FC236}">
                <a16:creationId xmlns:a16="http://schemas.microsoft.com/office/drawing/2014/main" id="{854840C7-2966-43A3-8707-43A83A89A6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54776" y="3797291"/>
            <a:ext cx="993462" cy="935372"/>
          </a:xfrm>
          <a:prstGeom prst="rect">
            <a:avLst/>
          </a:prstGeom>
        </p:spPr>
      </p:pic>
      <p:pic>
        <p:nvPicPr>
          <p:cNvPr id="39" name="Graphic 38" descr="Dokter">
            <a:extLst>
              <a:ext uri="{FF2B5EF4-FFF2-40B4-BE49-F238E27FC236}">
                <a16:creationId xmlns:a16="http://schemas.microsoft.com/office/drawing/2014/main" id="{26BD51C5-0F72-43F0-B6C3-5F4F55B9B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06629" y="3772919"/>
            <a:ext cx="1019348" cy="959744"/>
          </a:xfrm>
          <a:prstGeom prst="rect">
            <a:avLst/>
          </a:prstGeom>
        </p:spPr>
      </p:pic>
      <p:pic>
        <p:nvPicPr>
          <p:cNvPr id="42" name="Graphic 41" descr="Rechte pijl">
            <a:extLst>
              <a:ext uri="{FF2B5EF4-FFF2-40B4-BE49-F238E27FC236}">
                <a16:creationId xmlns:a16="http://schemas.microsoft.com/office/drawing/2014/main" id="{4D98ADF5-95B6-4646-B8E6-0FE167256AE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20053" y="8775342"/>
            <a:ext cx="1942374" cy="1828800"/>
          </a:xfrm>
          <a:prstGeom prst="rect">
            <a:avLst/>
          </a:prstGeom>
        </p:spPr>
      </p:pic>
      <p:pic>
        <p:nvPicPr>
          <p:cNvPr id="51" name="Graphic 50" descr="Dokter">
            <a:extLst>
              <a:ext uri="{FF2B5EF4-FFF2-40B4-BE49-F238E27FC236}">
                <a16:creationId xmlns:a16="http://schemas.microsoft.com/office/drawing/2014/main" id="{CD0974C4-E471-B44C-9A1E-D165289423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584559" y="8429548"/>
            <a:ext cx="1942374" cy="1828800"/>
          </a:xfrm>
          <a:prstGeom prst="rect">
            <a:avLst/>
          </a:prstGeom>
        </p:spPr>
      </p:pic>
      <p:pic>
        <p:nvPicPr>
          <p:cNvPr id="52" name="Afbeelding 51">
            <a:extLst>
              <a:ext uri="{FF2B5EF4-FFF2-40B4-BE49-F238E27FC236}">
                <a16:creationId xmlns:a16="http://schemas.microsoft.com/office/drawing/2014/main" id="{1E712EF9-2D3A-0E4D-A386-35C58500C56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077572" y="9077108"/>
            <a:ext cx="1188872" cy="1119356"/>
          </a:xfrm>
          <a:prstGeom prst="rect">
            <a:avLst/>
          </a:prstGeom>
        </p:spPr>
      </p:pic>
      <p:sp>
        <p:nvSpPr>
          <p:cNvPr id="53" name="Tekstvak 52">
            <a:extLst>
              <a:ext uri="{FF2B5EF4-FFF2-40B4-BE49-F238E27FC236}">
                <a16:creationId xmlns:a16="http://schemas.microsoft.com/office/drawing/2014/main" id="{75A78168-9F2E-4D4C-BF92-01059560467C}"/>
              </a:ext>
            </a:extLst>
          </p:cNvPr>
          <p:cNvSpPr txBox="1"/>
          <p:nvPr/>
        </p:nvSpPr>
        <p:spPr>
          <a:xfrm>
            <a:off x="13492084" y="10320233"/>
            <a:ext cx="4081100" cy="769441"/>
          </a:xfrm>
          <a:prstGeom prst="rect">
            <a:avLst/>
          </a:prstGeom>
          <a:noFill/>
        </p:spPr>
        <p:txBody>
          <a:bodyPr wrap="square" rtlCol="0" anchor="t">
            <a:spAutoFit/>
          </a:bodyPr>
          <a:lstStyle/>
          <a:p>
            <a:pPr defTabSz="1828800" fontAlgn="auto">
              <a:spcBef>
                <a:spcPts val="0"/>
              </a:spcBef>
              <a:spcAft>
                <a:spcPts val="0"/>
              </a:spcAft>
              <a:defRPr/>
            </a:pPr>
            <a:r>
              <a:rPr lang="nl-NL" sz="2200" dirty="0">
                <a:solidFill>
                  <a:prstClr val="black"/>
                </a:solidFill>
                <a:latin typeface="Calibri" panose="020F0502020204030204"/>
                <a:ea typeface="+mn-ea"/>
                <a:cs typeface="+mn-cs"/>
              </a:rPr>
              <a:t>(4) Consultent  slaat de ingevulde keuzehulp op in het EPD</a:t>
            </a:r>
          </a:p>
        </p:txBody>
      </p:sp>
      <p:pic>
        <p:nvPicPr>
          <p:cNvPr id="54" name="Graphic 53" descr="Gebruiker">
            <a:extLst>
              <a:ext uri="{FF2B5EF4-FFF2-40B4-BE49-F238E27FC236}">
                <a16:creationId xmlns:a16="http://schemas.microsoft.com/office/drawing/2014/main" id="{D329C561-F820-444D-B0AA-1AB51F99C9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274189" y="8958921"/>
            <a:ext cx="993462" cy="935372"/>
          </a:xfrm>
          <a:prstGeom prst="rect">
            <a:avLst/>
          </a:prstGeom>
        </p:spPr>
      </p:pic>
      <p:pic>
        <p:nvPicPr>
          <p:cNvPr id="55" name="Afbeelding 54">
            <a:extLst>
              <a:ext uri="{FF2B5EF4-FFF2-40B4-BE49-F238E27FC236}">
                <a16:creationId xmlns:a16="http://schemas.microsoft.com/office/drawing/2014/main" id="{F23908D0-A467-FC4F-ACD9-42A6A8F8B3F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060818" y="9279840"/>
            <a:ext cx="825748" cy="777464"/>
          </a:xfrm>
          <a:prstGeom prst="rect">
            <a:avLst/>
          </a:prstGeom>
        </p:spPr>
      </p:pic>
      <p:sp>
        <p:nvSpPr>
          <p:cNvPr id="41" name="Title 1">
            <a:extLst>
              <a:ext uri="{FF2B5EF4-FFF2-40B4-BE49-F238E27FC236}">
                <a16:creationId xmlns:a16="http://schemas.microsoft.com/office/drawing/2014/main" id="{CF7F585C-2B6C-AF4C-900F-8A0DE519250A}"/>
              </a:ext>
            </a:extLst>
          </p:cNvPr>
          <p:cNvSpPr txBox="1">
            <a:spLocks/>
          </p:cNvSpPr>
          <p:nvPr/>
        </p:nvSpPr>
        <p:spPr>
          <a:xfrm>
            <a:off x="1633469" y="316806"/>
            <a:ext cx="21876188" cy="1627724"/>
          </a:xfrm>
          <a:prstGeom prst="rect">
            <a:avLst/>
          </a:prstGeom>
        </p:spPr>
        <p:txBody>
          <a:bodyPr anchor="ctr" anchorCtr="0"/>
          <a:lstStyle>
            <a:lvl1pPr algn="ctr" defTabSz="455613" rtl="0" eaLnBrk="1" fontAlgn="base" hangingPunct="1">
              <a:spcBef>
                <a:spcPct val="0"/>
              </a:spcBef>
              <a:spcAft>
                <a:spcPct val="0"/>
              </a:spcAft>
              <a:defRPr sz="2500" kern="1200">
                <a:solidFill>
                  <a:schemeClr val="bg1"/>
                </a:solidFill>
                <a:latin typeface="Lucida Grande" charset="0"/>
                <a:ea typeface="ＭＳ Ｐゴシック" charset="0"/>
                <a:cs typeface="Open Sans"/>
              </a:defRPr>
            </a:lvl1pPr>
            <a:lvl2pPr algn="ctr" defTabSz="455613" rtl="0" eaLnBrk="1" fontAlgn="base" hangingPunct="1">
              <a:spcBef>
                <a:spcPct val="0"/>
              </a:spcBef>
              <a:spcAft>
                <a:spcPct val="0"/>
              </a:spcAft>
              <a:defRPr sz="2500">
                <a:solidFill>
                  <a:schemeClr val="bg1"/>
                </a:solidFill>
                <a:latin typeface="Lucida Grande" charset="0"/>
                <a:ea typeface="ＭＳ Ｐゴシック" charset="0"/>
              </a:defRPr>
            </a:lvl2pPr>
            <a:lvl3pPr algn="ctr" defTabSz="455613" rtl="0" eaLnBrk="1" fontAlgn="base" hangingPunct="1">
              <a:spcBef>
                <a:spcPct val="0"/>
              </a:spcBef>
              <a:spcAft>
                <a:spcPct val="0"/>
              </a:spcAft>
              <a:defRPr sz="2500">
                <a:solidFill>
                  <a:schemeClr val="bg1"/>
                </a:solidFill>
                <a:latin typeface="Lucida Grande" charset="0"/>
                <a:ea typeface="ＭＳ Ｐゴシック" charset="0"/>
              </a:defRPr>
            </a:lvl3pPr>
            <a:lvl4pPr algn="ctr" defTabSz="455613" rtl="0" eaLnBrk="1" fontAlgn="base" hangingPunct="1">
              <a:spcBef>
                <a:spcPct val="0"/>
              </a:spcBef>
              <a:spcAft>
                <a:spcPct val="0"/>
              </a:spcAft>
              <a:defRPr sz="2500">
                <a:solidFill>
                  <a:schemeClr val="bg1"/>
                </a:solidFill>
                <a:latin typeface="Lucida Grande" charset="0"/>
                <a:ea typeface="ＭＳ Ｐゴシック" charset="0"/>
              </a:defRPr>
            </a:lvl4pPr>
            <a:lvl5pPr algn="ctr" defTabSz="455613" rtl="0" eaLnBrk="1" fontAlgn="base" hangingPunct="1">
              <a:spcBef>
                <a:spcPct val="0"/>
              </a:spcBef>
              <a:spcAft>
                <a:spcPct val="0"/>
              </a:spcAft>
              <a:defRPr sz="2500">
                <a:solidFill>
                  <a:schemeClr val="bg1"/>
                </a:solidFill>
                <a:latin typeface="Lucida Grande" charset="0"/>
                <a:ea typeface="ＭＳ Ｐゴシック" charset="0"/>
              </a:defRPr>
            </a:lvl5pPr>
            <a:lvl6pPr marL="191978" algn="ctr" defTabSz="456615" rtl="0" eaLnBrk="1" fontAlgn="base" hangingPunct="1">
              <a:spcBef>
                <a:spcPct val="0"/>
              </a:spcBef>
              <a:spcAft>
                <a:spcPct val="0"/>
              </a:spcAft>
              <a:defRPr sz="2500">
                <a:solidFill>
                  <a:schemeClr val="bg2"/>
                </a:solidFill>
                <a:latin typeface="Open Sans" charset="0"/>
                <a:ea typeface="ＭＳ Ｐゴシック" charset="0"/>
              </a:defRPr>
            </a:lvl6pPr>
            <a:lvl7pPr marL="383957" algn="ctr" defTabSz="456615" rtl="0" eaLnBrk="1" fontAlgn="base" hangingPunct="1">
              <a:spcBef>
                <a:spcPct val="0"/>
              </a:spcBef>
              <a:spcAft>
                <a:spcPct val="0"/>
              </a:spcAft>
              <a:defRPr sz="2500">
                <a:solidFill>
                  <a:schemeClr val="bg2"/>
                </a:solidFill>
                <a:latin typeface="Open Sans" charset="0"/>
                <a:ea typeface="ＭＳ Ｐゴシック" charset="0"/>
              </a:defRPr>
            </a:lvl7pPr>
            <a:lvl8pPr marL="575935" algn="ctr" defTabSz="456615" rtl="0" eaLnBrk="1" fontAlgn="base" hangingPunct="1">
              <a:spcBef>
                <a:spcPct val="0"/>
              </a:spcBef>
              <a:spcAft>
                <a:spcPct val="0"/>
              </a:spcAft>
              <a:defRPr sz="2500">
                <a:solidFill>
                  <a:schemeClr val="bg2"/>
                </a:solidFill>
                <a:latin typeface="Open Sans" charset="0"/>
                <a:ea typeface="ＭＳ Ｐゴシック" charset="0"/>
              </a:defRPr>
            </a:lvl8pPr>
            <a:lvl9pPr marL="767913" algn="ctr" defTabSz="456615" rtl="0" eaLnBrk="1" fontAlgn="base" hangingPunct="1">
              <a:spcBef>
                <a:spcPct val="0"/>
              </a:spcBef>
              <a:spcAft>
                <a:spcPct val="0"/>
              </a:spcAft>
              <a:defRPr sz="2500">
                <a:solidFill>
                  <a:schemeClr val="bg2"/>
                </a:solidFill>
                <a:latin typeface="Open Sans" charset="0"/>
                <a:ea typeface="ＭＳ Ｐゴシック" charset="0"/>
              </a:defRPr>
            </a:lvl9pPr>
          </a:lstStyle>
          <a:p>
            <a:pPr algn="l"/>
            <a:r>
              <a:rPr lang="nl-NL" sz="5000" dirty="0">
                <a:solidFill>
                  <a:srgbClr val="191919"/>
                </a:solidFill>
                <a:latin typeface="Arial"/>
                <a:cs typeface="Arial" charset="0"/>
              </a:rPr>
              <a:t>Voorbeeld werkproces met koppeling </a:t>
            </a:r>
            <a:r>
              <a:rPr lang="nl-NL" sz="5000" dirty="0" err="1">
                <a:solidFill>
                  <a:srgbClr val="191919"/>
                </a:solidFill>
                <a:latin typeface="Arial"/>
                <a:cs typeface="Arial" charset="0"/>
              </a:rPr>
              <a:t>PatiëntPlus</a:t>
            </a:r>
            <a:r>
              <a:rPr lang="nl-NL" sz="5000" dirty="0">
                <a:solidFill>
                  <a:srgbClr val="191919"/>
                </a:solidFill>
                <a:latin typeface="Arial"/>
                <a:cs typeface="Arial" charset="0"/>
              </a:rPr>
              <a:t> en </a:t>
            </a:r>
            <a:r>
              <a:rPr lang="nl-NL" sz="5000" dirty="0" err="1">
                <a:solidFill>
                  <a:srgbClr val="191919"/>
                </a:solidFill>
                <a:latin typeface="Arial"/>
                <a:cs typeface="Arial" charset="0"/>
              </a:rPr>
              <a:t>HiX</a:t>
            </a:r>
            <a:r>
              <a:rPr lang="nl-NL" sz="5000" dirty="0">
                <a:solidFill>
                  <a:srgbClr val="191919"/>
                </a:solidFill>
                <a:latin typeface="Arial"/>
                <a:cs typeface="Arial" charset="0"/>
              </a:rPr>
              <a:t> Zorgplatform</a:t>
            </a:r>
          </a:p>
        </p:txBody>
      </p:sp>
      <p:sp>
        <p:nvSpPr>
          <p:cNvPr id="49" name="Rectangle 10">
            <a:extLst>
              <a:ext uri="{FF2B5EF4-FFF2-40B4-BE49-F238E27FC236}">
                <a16:creationId xmlns:a16="http://schemas.microsoft.com/office/drawing/2014/main" id="{6571929B-2D4B-A94F-9E98-CBAD798F317E}"/>
              </a:ext>
            </a:extLst>
          </p:cNvPr>
          <p:cNvSpPr/>
          <p:nvPr/>
        </p:nvSpPr>
        <p:spPr>
          <a:xfrm flipV="1">
            <a:off x="1633465" y="2265670"/>
            <a:ext cx="21816000" cy="72000"/>
          </a:xfrm>
          <a:prstGeom prst="rect">
            <a:avLst/>
          </a:prstGeom>
          <a:solidFill>
            <a:srgbClr val="3FA4A6"/>
          </a:solidFill>
          <a:ln w="3175" cap="flat" cmpd="sng" algn="ctr">
            <a:noFill/>
            <a:prstDash val="solid"/>
          </a:ln>
          <a:effectLst/>
        </p:spPr>
        <p:txBody>
          <a:bodyPr lIns="76706" tIns="38356" rIns="76706" bIns="38356" anchor="ctr"/>
          <a:lstStyle/>
          <a:p>
            <a:pPr algn="ctr" defTabSz="913236" fontAlgn="auto">
              <a:spcBef>
                <a:spcPts val="0"/>
              </a:spcBef>
              <a:spcAft>
                <a:spcPts val="0"/>
              </a:spcAft>
              <a:defRPr/>
            </a:pPr>
            <a:endParaRPr lang="en-US" sz="3600" kern="0">
              <a:solidFill>
                <a:srgbClr val="40A5A7"/>
              </a:solidFill>
              <a:latin typeface="Open Sans Light"/>
              <a:ea typeface="+mn-ea"/>
              <a:cs typeface="+mn-cs"/>
            </a:endParaRPr>
          </a:p>
        </p:txBody>
      </p:sp>
      <p:pic>
        <p:nvPicPr>
          <p:cNvPr id="67" name="Graphic 66" descr="Gebruiker">
            <a:extLst>
              <a:ext uri="{FF2B5EF4-FFF2-40B4-BE49-F238E27FC236}">
                <a16:creationId xmlns:a16="http://schemas.microsoft.com/office/drawing/2014/main" id="{A2E1523F-AFBD-44FC-94EA-A41D0CA41A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22087" y="8318550"/>
            <a:ext cx="1942374" cy="1828800"/>
          </a:xfrm>
          <a:prstGeom prst="rect">
            <a:avLst/>
          </a:prstGeom>
        </p:spPr>
      </p:pic>
      <p:pic>
        <p:nvPicPr>
          <p:cNvPr id="68" name="Graphic 67" descr="Dokter">
            <a:extLst>
              <a:ext uri="{FF2B5EF4-FFF2-40B4-BE49-F238E27FC236}">
                <a16:creationId xmlns:a16="http://schemas.microsoft.com/office/drawing/2014/main" id="{C3E52EAA-BA52-4C4D-A01C-B490C1E535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07139" y="8322156"/>
            <a:ext cx="1942374" cy="1828800"/>
          </a:xfrm>
          <a:prstGeom prst="rect">
            <a:avLst/>
          </a:prstGeom>
        </p:spPr>
      </p:pic>
      <p:sp>
        <p:nvSpPr>
          <p:cNvPr id="69" name="Tekstvak 68">
            <a:extLst>
              <a:ext uri="{FF2B5EF4-FFF2-40B4-BE49-F238E27FC236}">
                <a16:creationId xmlns:a16="http://schemas.microsoft.com/office/drawing/2014/main" id="{56F12559-4E1A-4D8D-82CD-710C3113E7D3}"/>
              </a:ext>
            </a:extLst>
          </p:cNvPr>
          <p:cNvSpPr txBox="1"/>
          <p:nvPr/>
        </p:nvSpPr>
        <p:spPr>
          <a:xfrm>
            <a:off x="6412657" y="10150957"/>
            <a:ext cx="4512642" cy="1446550"/>
          </a:xfrm>
          <a:prstGeom prst="rect">
            <a:avLst/>
          </a:prstGeom>
          <a:noFill/>
        </p:spPr>
        <p:txBody>
          <a:bodyPr wrap="square" rtlCol="0" anchor="t">
            <a:spAutoFit/>
          </a:bodyPr>
          <a:lstStyle/>
          <a:p>
            <a:pPr defTabSz="1828800" fontAlgn="auto">
              <a:spcBef>
                <a:spcPts val="0"/>
              </a:spcBef>
              <a:spcAft>
                <a:spcPts val="0"/>
              </a:spcAft>
              <a:defRPr/>
            </a:pPr>
            <a:r>
              <a:rPr lang="nl-NL" sz="2200" dirty="0">
                <a:solidFill>
                  <a:prstClr val="black"/>
                </a:solidFill>
                <a:latin typeface="Calibri" panose="020F0502020204030204"/>
                <a:ea typeface="+mn-ea"/>
                <a:cs typeface="+mn-cs"/>
              </a:rPr>
              <a:t>(4) Patiënt en zorgverlener komen samen tot een passende behandelkeuze op basis van ingevulde </a:t>
            </a:r>
            <a:r>
              <a:rPr lang="nl-NL" sz="2200" dirty="0" err="1">
                <a:solidFill>
                  <a:prstClr val="black"/>
                </a:solidFill>
                <a:latin typeface="Calibri" panose="020F0502020204030204"/>
                <a:ea typeface="+mn-ea"/>
                <a:cs typeface="+mn-cs"/>
              </a:rPr>
              <a:t>PROMs</a:t>
            </a:r>
            <a:r>
              <a:rPr lang="nl-NL" sz="2200" dirty="0">
                <a:solidFill>
                  <a:prstClr val="black"/>
                </a:solidFill>
                <a:latin typeface="Calibri" panose="020F0502020204030204"/>
                <a:ea typeface="+mn-ea"/>
                <a:cs typeface="+mn-cs"/>
              </a:rPr>
              <a:t>/keuzehulp</a:t>
            </a:r>
          </a:p>
        </p:txBody>
      </p:sp>
      <p:pic>
        <p:nvPicPr>
          <p:cNvPr id="2" name="Graphic 1" descr="Gebruiker">
            <a:extLst>
              <a:ext uri="{FF2B5EF4-FFF2-40B4-BE49-F238E27FC236}">
                <a16:creationId xmlns:a16="http://schemas.microsoft.com/office/drawing/2014/main" id="{52466D31-F112-74DA-DD0D-01A6039D9A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187937" y="3745113"/>
            <a:ext cx="2089484" cy="1967307"/>
          </a:xfrm>
          <a:prstGeom prst="rect">
            <a:avLst/>
          </a:prstGeom>
        </p:spPr>
      </p:pic>
      <p:pic>
        <p:nvPicPr>
          <p:cNvPr id="3" name="Picture 13" descr="Icon&#10;&#10;Description automatically generated with low confidence">
            <a:extLst>
              <a:ext uri="{FF2B5EF4-FFF2-40B4-BE49-F238E27FC236}">
                <a16:creationId xmlns:a16="http://schemas.microsoft.com/office/drawing/2014/main" id="{AE974B84-C4FD-C99E-45FC-1472C27904C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14193" y="12453962"/>
            <a:ext cx="865272" cy="849981"/>
          </a:xfrm>
          <a:prstGeom prst="rect">
            <a:avLst/>
          </a:prstGeom>
        </p:spPr>
      </p:pic>
    </p:spTree>
    <p:extLst>
      <p:ext uri="{BB962C8B-B14F-4D97-AF65-F5344CB8AC3E}">
        <p14:creationId xmlns:p14="http://schemas.microsoft.com/office/powerpoint/2010/main" val="2218980581"/>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Vrouwelijk profiel">
            <a:extLst>
              <a:ext uri="{FF2B5EF4-FFF2-40B4-BE49-F238E27FC236}">
                <a16:creationId xmlns:a16="http://schemas.microsoft.com/office/drawing/2014/main" id="{88E70A62-0E9B-43C0-A025-4CFDC38A2D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269954" y="3199658"/>
            <a:ext cx="1942374" cy="1828800"/>
          </a:xfrm>
          <a:prstGeom prst="rect">
            <a:avLst/>
          </a:prstGeom>
        </p:spPr>
      </p:pic>
      <p:pic>
        <p:nvPicPr>
          <p:cNvPr id="6" name="Graphic 5" descr="Dokter">
            <a:extLst>
              <a:ext uri="{FF2B5EF4-FFF2-40B4-BE49-F238E27FC236}">
                <a16:creationId xmlns:a16="http://schemas.microsoft.com/office/drawing/2014/main" id="{98D4E4DC-15FA-4632-AE39-3721924757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47912" y="3101938"/>
            <a:ext cx="1942374" cy="1828800"/>
          </a:xfrm>
          <a:prstGeom prst="rect">
            <a:avLst/>
          </a:prstGeom>
        </p:spPr>
      </p:pic>
      <p:pic>
        <p:nvPicPr>
          <p:cNvPr id="8" name="Graphic 7" descr="Programmeur">
            <a:extLst>
              <a:ext uri="{FF2B5EF4-FFF2-40B4-BE49-F238E27FC236}">
                <a16:creationId xmlns:a16="http://schemas.microsoft.com/office/drawing/2014/main" id="{6B69BAD6-19BC-4C31-A68B-8CE880CD2BF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714936" y="9877156"/>
            <a:ext cx="1942374" cy="1828800"/>
          </a:xfrm>
          <a:prstGeom prst="rect">
            <a:avLst/>
          </a:prstGeom>
        </p:spPr>
      </p:pic>
      <p:sp>
        <p:nvSpPr>
          <p:cNvPr id="14" name="Tekstvak 13">
            <a:extLst>
              <a:ext uri="{FF2B5EF4-FFF2-40B4-BE49-F238E27FC236}">
                <a16:creationId xmlns:a16="http://schemas.microsoft.com/office/drawing/2014/main" id="{5A7316DF-24F2-4952-81E6-E60983DFEB71}"/>
              </a:ext>
            </a:extLst>
          </p:cNvPr>
          <p:cNvSpPr txBox="1"/>
          <p:nvPr/>
        </p:nvSpPr>
        <p:spPr>
          <a:xfrm>
            <a:off x="1441693" y="5131978"/>
            <a:ext cx="4476768" cy="1107996"/>
          </a:xfrm>
          <a:prstGeom prst="rect">
            <a:avLst/>
          </a:prstGeom>
          <a:noFill/>
        </p:spPr>
        <p:txBody>
          <a:bodyPr wrap="square" rtlCol="0" anchor="t">
            <a:spAutoFit/>
          </a:bodyPr>
          <a:lstStyle/>
          <a:p>
            <a:pPr defTabSz="1828800" fontAlgn="auto">
              <a:spcBef>
                <a:spcPts val="0"/>
              </a:spcBef>
              <a:spcAft>
                <a:spcPts val="0"/>
              </a:spcAft>
              <a:defRPr/>
            </a:pPr>
            <a:r>
              <a:rPr lang="nl-NL" sz="2200">
                <a:solidFill>
                  <a:prstClr val="black"/>
                </a:solidFill>
                <a:latin typeface="Calibri" panose="020F0502020204030204"/>
                <a:ea typeface="+mn-ea"/>
                <a:cs typeface="+mn-cs"/>
              </a:rPr>
              <a:t>Patiënt komt bij zorgverlener in ziekenhuis op consult </a:t>
            </a:r>
          </a:p>
          <a:p>
            <a:pPr defTabSz="1828800" fontAlgn="auto">
              <a:spcBef>
                <a:spcPts val="0"/>
              </a:spcBef>
              <a:spcAft>
                <a:spcPts val="0"/>
              </a:spcAft>
              <a:defRPr/>
            </a:pPr>
            <a:endParaRPr lang="nl-NL" sz="2200">
              <a:solidFill>
                <a:prstClr val="black"/>
              </a:solidFill>
              <a:latin typeface="Calibri" panose="020F0502020204030204"/>
              <a:ea typeface="+mn-ea"/>
              <a:cs typeface="Calibri"/>
            </a:endParaRPr>
          </a:p>
        </p:txBody>
      </p:sp>
      <p:sp>
        <p:nvSpPr>
          <p:cNvPr id="15" name="Tekstvak 14">
            <a:extLst>
              <a:ext uri="{FF2B5EF4-FFF2-40B4-BE49-F238E27FC236}">
                <a16:creationId xmlns:a16="http://schemas.microsoft.com/office/drawing/2014/main" id="{39CE7BDF-2AE8-4701-9CF5-B3C6C8B2CF0E}"/>
              </a:ext>
            </a:extLst>
          </p:cNvPr>
          <p:cNvSpPr txBox="1"/>
          <p:nvPr/>
        </p:nvSpPr>
        <p:spPr>
          <a:xfrm>
            <a:off x="7278811" y="5179694"/>
            <a:ext cx="4081100" cy="1107996"/>
          </a:xfrm>
          <a:prstGeom prst="rect">
            <a:avLst/>
          </a:prstGeom>
          <a:noFill/>
        </p:spPr>
        <p:txBody>
          <a:bodyPr wrap="square" rtlCol="0" anchor="t">
            <a:spAutoFit/>
          </a:bodyPr>
          <a:lstStyle/>
          <a:p>
            <a:pPr defTabSz="1828800" fontAlgn="auto">
              <a:spcBef>
                <a:spcPts val="0"/>
              </a:spcBef>
              <a:spcAft>
                <a:spcPts val="0"/>
              </a:spcAft>
              <a:defRPr/>
            </a:pPr>
            <a:r>
              <a:rPr lang="nl-NL" sz="2200" dirty="0">
                <a:solidFill>
                  <a:prstClr val="black"/>
                </a:solidFill>
                <a:latin typeface="Calibri" panose="020F0502020204030204"/>
                <a:ea typeface="+mn-ea"/>
                <a:cs typeface="+mn-cs"/>
              </a:rPr>
              <a:t>Zorgverlener stelt diagnose en vraagt patiënt </a:t>
            </a:r>
            <a:r>
              <a:rPr lang="nl-NL" sz="2200" dirty="0" err="1">
                <a:solidFill>
                  <a:prstClr val="black"/>
                </a:solidFill>
                <a:latin typeface="Calibri" panose="020F0502020204030204"/>
                <a:ea typeface="+mn-ea"/>
                <a:cs typeface="+mn-cs"/>
              </a:rPr>
              <a:t>PROMs</a:t>
            </a:r>
            <a:r>
              <a:rPr lang="nl-NL" sz="2200" dirty="0">
                <a:solidFill>
                  <a:prstClr val="black"/>
                </a:solidFill>
                <a:latin typeface="Calibri" panose="020F0502020204030204"/>
                <a:ea typeface="+mn-ea"/>
                <a:cs typeface="+mn-cs"/>
              </a:rPr>
              <a:t>/keuzehulp in te vullen</a:t>
            </a:r>
          </a:p>
        </p:txBody>
      </p:sp>
      <p:sp>
        <p:nvSpPr>
          <p:cNvPr id="18" name="Tekstvak 17">
            <a:extLst>
              <a:ext uri="{FF2B5EF4-FFF2-40B4-BE49-F238E27FC236}">
                <a16:creationId xmlns:a16="http://schemas.microsoft.com/office/drawing/2014/main" id="{3394F88D-7EE7-43BB-892E-CBFCE96E4F2C}"/>
              </a:ext>
            </a:extLst>
          </p:cNvPr>
          <p:cNvSpPr txBox="1"/>
          <p:nvPr/>
        </p:nvSpPr>
        <p:spPr>
          <a:xfrm>
            <a:off x="16891075" y="5214339"/>
            <a:ext cx="4638632" cy="1046440"/>
          </a:xfrm>
          <a:prstGeom prst="rect">
            <a:avLst/>
          </a:prstGeom>
          <a:noFill/>
        </p:spPr>
        <p:txBody>
          <a:bodyPr wrap="square" rtlCol="0" anchor="t">
            <a:spAutoFit/>
          </a:bodyPr>
          <a:lstStyle/>
          <a:p>
            <a:pPr defTabSz="1828800" fontAlgn="auto">
              <a:spcBef>
                <a:spcPts val="0"/>
              </a:spcBef>
              <a:spcAft>
                <a:spcPts val="0"/>
              </a:spcAft>
              <a:defRPr/>
            </a:pPr>
            <a:r>
              <a:rPr lang="nl-NL" sz="2200" dirty="0">
                <a:solidFill>
                  <a:prstClr val="black"/>
                </a:solidFill>
                <a:latin typeface="Calibri" panose="020F0502020204030204"/>
                <a:ea typeface="+mn-ea"/>
                <a:cs typeface="+mn-cs"/>
              </a:rPr>
              <a:t>Zorgverlener stuurt link naar keuzehulp via Beter Dichtbij</a:t>
            </a:r>
            <a:endParaRPr lang="nl-NL" sz="2200" dirty="0">
              <a:solidFill>
                <a:prstClr val="black"/>
              </a:solidFill>
              <a:latin typeface="Calibri" panose="020F0502020204030204"/>
              <a:ea typeface="+mn-ea"/>
              <a:cs typeface="Calibri"/>
            </a:endParaRPr>
          </a:p>
          <a:p>
            <a:pPr defTabSz="1828800" fontAlgn="auto">
              <a:spcBef>
                <a:spcPts val="0"/>
              </a:spcBef>
              <a:spcAft>
                <a:spcPts val="0"/>
              </a:spcAft>
              <a:defRPr/>
            </a:pPr>
            <a:r>
              <a:rPr lang="nl-NL" i="1" dirty="0">
                <a:solidFill>
                  <a:prstClr val="black"/>
                </a:solidFill>
                <a:latin typeface="Calibri" panose="020F0502020204030204"/>
                <a:ea typeface="+mn-ea"/>
                <a:cs typeface="Calibri"/>
              </a:rPr>
              <a:t>* Check of e-mailadres bekend en valide is</a:t>
            </a:r>
          </a:p>
        </p:txBody>
      </p:sp>
      <p:pic>
        <p:nvPicPr>
          <p:cNvPr id="20" name="Afbeelding 19">
            <a:extLst>
              <a:ext uri="{FF2B5EF4-FFF2-40B4-BE49-F238E27FC236}">
                <a16:creationId xmlns:a16="http://schemas.microsoft.com/office/drawing/2014/main" id="{68C1AB40-2D24-46E5-8652-C050BA54E8C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686123" y="3896808"/>
            <a:ext cx="1188872" cy="1119356"/>
          </a:xfrm>
          <a:prstGeom prst="rect">
            <a:avLst/>
          </a:prstGeom>
        </p:spPr>
      </p:pic>
      <p:pic>
        <p:nvPicPr>
          <p:cNvPr id="23" name="Graphic 22" descr="Gebruiker">
            <a:extLst>
              <a:ext uri="{FF2B5EF4-FFF2-40B4-BE49-F238E27FC236}">
                <a16:creationId xmlns:a16="http://schemas.microsoft.com/office/drawing/2014/main" id="{A482DF1D-AA8B-45EA-A2BE-7FCDF8DDC4F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23594" y="3101938"/>
            <a:ext cx="1942374" cy="1828800"/>
          </a:xfrm>
          <a:prstGeom prst="rect">
            <a:avLst/>
          </a:prstGeom>
        </p:spPr>
      </p:pic>
      <p:pic>
        <p:nvPicPr>
          <p:cNvPr id="27" name="Graphic 26" descr="Rechte pijl">
            <a:extLst>
              <a:ext uri="{FF2B5EF4-FFF2-40B4-BE49-F238E27FC236}">
                <a16:creationId xmlns:a16="http://schemas.microsoft.com/office/drawing/2014/main" id="{5D1C9D98-BD32-4809-99AA-A9483C75A86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flipH="1">
            <a:off x="4900046" y="3295446"/>
            <a:ext cx="1942374" cy="1828800"/>
          </a:xfrm>
          <a:prstGeom prst="rect">
            <a:avLst/>
          </a:prstGeom>
        </p:spPr>
      </p:pic>
      <p:pic>
        <p:nvPicPr>
          <p:cNvPr id="28" name="Graphic 27" descr="Rechte pijl">
            <a:extLst>
              <a:ext uri="{FF2B5EF4-FFF2-40B4-BE49-F238E27FC236}">
                <a16:creationId xmlns:a16="http://schemas.microsoft.com/office/drawing/2014/main" id="{F74B7B83-BFE9-4281-B693-C9A6DC95F76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flipH="1">
            <a:off x="13211454" y="4144488"/>
            <a:ext cx="1942374" cy="1828800"/>
          </a:xfrm>
          <a:prstGeom prst="rect">
            <a:avLst/>
          </a:prstGeom>
        </p:spPr>
      </p:pic>
      <p:sp>
        <p:nvSpPr>
          <p:cNvPr id="29" name="Tekstvak 28">
            <a:extLst>
              <a:ext uri="{FF2B5EF4-FFF2-40B4-BE49-F238E27FC236}">
                <a16:creationId xmlns:a16="http://schemas.microsoft.com/office/drawing/2014/main" id="{D94AF77F-B9B5-45F1-905F-429F5EABE831}"/>
              </a:ext>
            </a:extLst>
          </p:cNvPr>
          <p:cNvSpPr txBox="1"/>
          <p:nvPr/>
        </p:nvSpPr>
        <p:spPr>
          <a:xfrm>
            <a:off x="16375185" y="11890795"/>
            <a:ext cx="6365188" cy="1107996"/>
          </a:xfrm>
          <a:prstGeom prst="rect">
            <a:avLst/>
          </a:prstGeom>
          <a:noFill/>
        </p:spPr>
        <p:txBody>
          <a:bodyPr wrap="square" rtlCol="0" anchor="t">
            <a:spAutoFit/>
          </a:bodyPr>
          <a:lstStyle/>
          <a:p>
            <a:pPr defTabSz="1828800" fontAlgn="auto">
              <a:spcBef>
                <a:spcPts val="0"/>
              </a:spcBef>
              <a:spcAft>
                <a:spcPts val="0"/>
              </a:spcAft>
              <a:defRPr/>
            </a:pPr>
            <a:r>
              <a:rPr lang="nl-NL" sz="2200" dirty="0">
                <a:solidFill>
                  <a:prstClr val="black"/>
                </a:solidFill>
                <a:latin typeface="Calibri" panose="020F0502020204030204"/>
                <a:ea typeface="+mn-ea"/>
                <a:cs typeface="+mn-cs"/>
              </a:rPr>
              <a:t>Patiënt krijgt een bericht dat er een keuzehulp klaar staat en logt in bij </a:t>
            </a:r>
            <a:r>
              <a:rPr lang="nl-NL" sz="2200" dirty="0" err="1">
                <a:solidFill>
                  <a:prstClr val="black"/>
                </a:solidFill>
                <a:latin typeface="Calibri" panose="020F0502020204030204"/>
                <a:ea typeface="+mn-ea"/>
                <a:cs typeface="+mn-cs"/>
              </a:rPr>
              <a:t>PROMs</a:t>
            </a:r>
            <a:r>
              <a:rPr lang="nl-NL" sz="2200" dirty="0">
                <a:solidFill>
                  <a:prstClr val="black"/>
                </a:solidFill>
                <a:latin typeface="Calibri" panose="020F0502020204030204"/>
                <a:ea typeface="+mn-ea"/>
                <a:cs typeface="+mn-cs"/>
              </a:rPr>
              <a:t>/keuzehulp applicatie om keuzehulp in te vullen</a:t>
            </a:r>
          </a:p>
        </p:txBody>
      </p:sp>
      <p:pic>
        <p:nvPicPr>
          <p:cNvPr id="31" name="Graphic 30" descr="Pijl: rechtsom draaien">
            <a:extLst>
              <a:ext uri="{FF2B5EF4-FFF2-40B4-BE49-F238E27FC236}">
                <a16:creationId xmlns:a16="http://schemas.microsoft.com/office/drawing/2014/main" id="{265B75A2-E0B0-4027-B948-109DA222779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6200000" flipH="1" flipV="1">
            <a:off x="21563877" y="7817535"/>
            <a:ext cx="1828800" cy="1942374"/>
          </a:xfrm>
          <a:prstGeom prst="rect">
            <a:avLst/>
          </a:prstGeom>
        </p:spPr>
      </p:pic>
      <p:pic>
        <p:nvPicPr>
          <p:cNvPr id="32" name="Graphic 31" descr="Gebruiker">
            <a:extLst>
              <a:ext uri="{FF2B5EF4-FFF2-40B4-BE49-F238E27FC236}">
                <a16:creationId xmlns:a16="http://schemas.microsoft.com/office/drawing/2014/main" id="{854840C7-2966-43A3-8707-43A83A89A6F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011076" y="3209116"/>
            <a:ext cx="993462" cy="935372"/>
          </a:xfrm>
          <a:prstGeom prst="rect">
            <a:avLst/>
          </a:prstGeom>
        </p:spPr>
      </p:pic>
      <p:pic>
        <p:nvPicPr>
          <p:cNvPr id="39" name="Graphic 38" descr="Dokter">
            <a:extLst>
              <a:ext uri="{FF2B5EF4-FFF2-40B4-BE49-F238E27FC236}">
                <a16:creationId xmlns:a16="http://schemas.microsoft.com/office/drawing/2014/main" id="{26BD51C5-0F72-43F0-B6C3-5F4F55B9BA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62929" y="3184744"/>
            <a:ext cx="1019348" cy="959744"/>
          </a:xfrm>
          <a:prstGeom prst="rect">
            <a:avLst/>
          </a:prstGeom>
        </p:spPr>
      </p:pic>
      <p:pic>
        <p:nvPicPr>
          <p:cNvPr id="42" name="Graphic 41" descr="Rechte pijl">
            <a:extLst>
              <a:ext uri="{FF2B5EF4-FFF2-40B4-BE49-F238E27FC236}">
                <a16:creationId xmlns:a16="http://schemas.microsoft.com/office/drawing/2014/main" id="{4D98ADF5-95B6-4646-B8E6-0FE167256AE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00365" y="10426532"/>
            <a:ext cx="1942374" cy="1828800"/>
          </a:xfrm>
          <a:prstGeom prst="rect">
            <a:avLst/>
          </a:prstGeom>
        </p:spPr>
      </p:pic>
      <p:pic>
        <p:nvPicPr>
          <p:cNvPr id="47" name="Afbeelding 46">
            <a:extLst>
              <a:ext uri="{FF2B5EF4-FFF2-40B4-BE49-F238E27FC236}">
                <a16:creationId xmlns:a16="http://schemas.microsoft.com/office/drawing/2014/main" id="{0BEEE665-0EDB-457B-B3D6-6F4BF6A4FFF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164569" y="10768350"/>
            <a:ext cx="825748" cy="777464"/>
          </a:xfrm>
          <a:prstGeom prst="rect">
            <a:avLst/>
          </a:prstGeom>
        </p:spPr>
      </p:pic>
      <p:pic>
        <p:nvPicPr>
          <p:cNvPr id="48" name="Afbeelding 47">
            <a:extLst>
              <a:ext uri="{FF2B5EF4-FFF2-40B4-BE49-F238E27FC236}">
                <a16:creationId xmlns:a16="http://schemas.microsoft.com/office/drawing/2014/main" id="{AE686BBD-A41E-4C7B-8D07-CA6BE00335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184111" y="10597404"/>
            <a:ext cx="1188872" cy="1119356"/>
          </a:xfrm>
          <a:prstGeom prst="rect">
            <a:avLst/>
          </a:prstGeom>
        </p:spPr>
      </p:pic>
      <p:pic>
        <p:nvPicPr>
          <p:cNvPr id="50" name="Afbeelding 49">
            <a:extLst>
              <a:ext uri="{FF2B5EF4-FFF2-40B4-BE49-F238E27FC236}">
                <a16:creationId xmlns:a16="http://schemas.microsoft.com/office/drawing/2014/main" id="{57253FDD-8E63-441B-A40D-1A44BA6FE12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9672067" y="4067754"/>
            <a:ext cx="825748" cy="777464"/>
          </a:xfrm>
          <a:prstGeom prst="rect">
            <a:avLst/>
          </a:prstGeom>
        </p:spPr>
      </p:pic>
      <p:pic>
        <p:nvPicPr>
          <p:cNvPr id="51" name="Graphic 50" descr="Dokter">
            <a:extLst>
              <a:ext uri="{FF2B5EF4-FFF2-40B4-BE49-F238E27FC236}">
                <a16:creationId xmlns:a16="http://schemas.microsoft.com/office/drawing/2014/main" id="{CD0974C4-E471-B44C-9A1E-D165289423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57836" y="10080738"/>
            <a:ext cx="1942374" cy="1828800"/>
          </a:xfrm>
          <a:prstGeom prst="rect">
            <a:avLst/>
          </a:prstGeom>
        </p:spPr>
      </p:pic>
      <p:pic>
        <p:nvPicPr>
          <p:cNvPr id="52" name="Afbeelding 51">
            <a:extLst>
              <a:ext uri="{FF2B5EF4-FFF2-40B4-BE49-F238E27FC236}">
                <a16:creationId xmlns:a16="http://schemas.microsoft.com/office/drawing/2014/main" id="{1E712EF9-2D3A-0E4D-A386-35C58500C56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50849" y="10728298"/>
            <a:ext cx="1188872" cy="1119356"/>
          </a:xfrm>
          <a:prstGeom prst="rect">
            <a:avLst/>
          </a:prstGeom>
        </p:spPr>
      </p:pic>
      <p:sp>
        <p:nvSpPr>
          <p:cNvPr id="53" name="Tekstvak 52">
            <a:extLst>
              <a:ext uri="{FF2B5EF4-FFF2-40B4-BE49-F238E27FC236}">
                <a16:creationId xmlns:a16="http://schemas.microsoft.com/office/drawing/2014/main" id="{75A78168-9F2E-4D4C-BF92-01059560467C}"/>
              </a:ext>
            </a:extLst>
          </p:cNvPr>
          <p:cNvSpPr txBox="1"/>
          <p:nvPr/>
        </p:nvSpPr>
        <p:spPr>
          <a:xfrm>
            <a:off x="9565361" y="11971423"/>
            <a:ext cx="4081100" cy="1107996"/>
          </a:xfrm>
          <a:prstGeom prst="rect">
            <a:avLst/>
          </a:prstGeom>
          <a:noFill/>
        </p:spPr>
        <p:txBody>
          <a:bodyPr wrap="square" rtlCol="0" anchor="t">
            <a:spAutoFit/>
          </a:bodyPr>
          <a:lstStyle/>
          <a:p>
            <a:pPr defTabSz="1828800" fontAlgn="auto">
              <a:spcBef>
                <a:spcPts val="0"/>
              </a:spcBef>
              <a:spcAft>
                <a:spcPts val="0"/>
              </a:spcAft>
              <a:defRPr/>
            </a:pPr>
            <a:r>
              <a:rPr lang="nl-NL" sz="2200" dirty="0">
                <a:solidFill>
                  <a:prstClr val="black"/>
                </a:solidFill>
                <a:latin typeface="Calibri" panose="020F0502020204030204"/>
                <a:ea typeface="+mn-ea"/>
                <a:cs typeface="+mn-cs"/>
              </a:rPr>
              <a:t>Polimedewerker slaat de ingevulde keuzehulp op in het EPD</a:t>
            </a:r>
          </a:p>
        </p:txBody>
      </p:sp>
      <p:pic>
        <p:nvPicPr>
          <p:cNvPr id="54" name="Graphic 53" descr="Gebruiker">
            <a:extLst>
              <a:ext uri="{FF2B5EF4-FFF2-40B4-BE49-F238E27FC236}">
                <a16:creationId xmlns:a16="http://schemas.microsoft.com/office/drawing/2014/main" id="{D329C561-F820-444D-B0AA-1AB51F99C9A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003766" y="10021936"/>
            <a:ext cx="993462" cy="935372"/>
          </a:xfrm>
          <a:prstGeom prst="rect">
            <a:avLst/>
          </a:prstGeom>
        </p:spPr>
      </p:pic>
      <p:pic>
        <p:nvPicPr>
          <p:cNvPr id="55" name="Afbeelding 54">
            <a:extLst>
              <a:ext uri="{FF2B5EF4-FFF2-40B4-BE49-F238E27FC236}">
                <a16:creationId xmlns:a16="http://schemas.microsoft.com/office/drawing/2014/main" id="{F23908D0-A467-FC4F-ACD9-42A6A8F8B3F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2134095" y="10931030"/>
            <a:ext cx="825748" cy="777464"/>
          </a:xfrm>
          <a:prstGeom prst="rect">
            <a:avLst/>
          </a:prstGeom>
        </p:spPr>
      </p:pic>
      <p:sp>
        <p:nvSpPr>
          <p:cNvPr id="41" name="Title 1">
            <a:extLst>
              <a:ext uri="{FF2B5EF4-FFF2-40B4-BE49-F238E27FC236}">
                <a16:creationId xmlns:a16="http://schemas.microsoft.com/office/drawing/2014/main" id="{CF7F585C-2B6C-AF4C-900F-8A0DE519250A}"/>
              </a:ext>
            </a:extLst>
          </p:cNvPr>
          <p:cNvSpPr txBox="1">
            <a:spLocks/>
          </p:cNvSpPr>
          <p:nvPr/>
        </p:nvSpPr>
        <p:spPr>
          <a:xfrm>
            <a:off x="1633469" y="316806"/>
            <a:ext cx="21876188" cy="1627724"/>
          </a:xfrm>
          <a:prstGeom prst="rect">
            <a:avLst/>
          </a:prstGeom>
        </p:spPr>
        <p:txBody>
          <a:bodyPr anchor="ctr" anchorCtr="0"/>
          <a:lstStyle>
            <a:lvl1pPr algn="ctr" defTabSz="455613" rtl="0" eaLnBrk="1" fontAlgn="base" hangingPunct="1">
              <a:spcBef>
                <a:spcPct val="0"/>
              </a:spcBef>
              <a:spcAft>
                <a:spcPct val="0"/>
              </a:spcAft>
              <a:defRPr sz="2500" kern="1200">
                <a:solidFill>
                  <a:schemeClr val="bg1"/>
                </a:solidFill>
                <a:latin typeface="Lucida Grande" charset="0"/>
                <a:ea typeface="ＭＳ Ｐゴシック" charset="0"/>
                <a:cs typeface="Open Sans"/>
              </a:defRPr>
            </a:lvl1pPr>
            <a:lvl2pPr algn="ctr" defTabSz="455613" rtl="0" eaLnBrk="1" fontAlgn="base" hangingPunct="1">
              <a:spcBef>
                <a:spcPct val="0"/>
              </a:spcBef>
              <a:spcAft>
                <a:spcPct val="0"/>
              </a:spcAft>
              <a:defRPr sz="2500">
                <a:solidFill>
                  <a:schemeClr val="bg1"/>
                </a:solidFill>
                <a:latin typeface="Lucida Grande" charset="0"/>
                <a:ea typeface="ＭＳ Ｐゴシック" charset="0"/>
              </a:defRPr>
            </a:lvl2pPr>
            <a:lvl3pPr algn="ctr" defTabSz="455613" rtl="0" eaLnBrk="1" fontAlgn="base" hangingPunct="1">
              <a:spcBef>
                <a:spcPct val="0"/>
              </a:spcBef>
              <a:spcAft>
                <a:spcPct val="0"/>
              </a:spcAft>
              <a:defRPr sz="2500">
                <a:solidFill>
                  <a:schemeClr val="bg1"/>
                </a:solidFill>
                <a:latin typeface="Lucida Grande" charset="0"/>
                <a:ea typeface="ＭＳ Ｐゴシック" charset="0"/>
              </a:defRPr>
            </a:lvl3pPr>
            <a:lvl4pPr algn="ctr" defTabSz="455613" rtl="0" eaLnBrk="1" fontAlgn="base" hangingPunct="1">
              <a:spcBef>
                <a:spcPct val="0"/>
              </a:spcBef>
              <a:spcAft>
                <a:spcPct val="0"/>
              </a:spcAft>
              <a:defRPr sz="2500">
                <a:solidFill>
                  <a:schemeClr val="bg1"/>
                </a:solidFill>
                <a:latin typeface="Lucida Grande" charset="0"/>
                <a:ea typeface="ＭＳ Ｐゴシック" charset="0"/>
              </a:defRPr>
            </a:lvl4pPr>
            <a:lvl5pPr algn="ctr" defTabSz="455613" rtl="0" eaLnBrk="1" fontAlgn="base" hangingPunct="1">
              <a:spcBef>
                <a:spcPct val="0"/>
              </a:spcBef>
              <a:spcAft>
                <a:spcPct val="0"/>
              </a:spcAft>
              <a:defRPr sz="2500">
                <a:solidFill>
                  <a:schemeClr val="bg1"/>
                </a:solidFill>
                <a:latin typeface="Lucida Grande" charset="0"/>
                <a:ea typeface="ＭＳ Ｐゴシック" charset="0"/>
              </a:defRPr>
            </a:lvl5pPr>
            <a:lvl6pPr marL="191978" algn="ctr" defTabSz="456615" rtl="0" eaLnBrk="1" fontAlgn="base" hangingPunct="1">
              <a:spcBef>
                <a:spcPct val="0"/>
              </a:spcBef>
              <a:spcAft>
                <a:spcPct val="0"/>
              </a:spcAft>
              <a:defRPr sz="2500">
                <a:solidFill>
                  <a:schemeClr val="bg2"/>
                </a:solidFill>
                <a:latin typeface="Open Sans" charset="0"/>
                <a:ea typeface="ＭＳ Ｐゴシック" charset="0"/>
              </a:defRPr>
            </a:lvl6pPr>
            <a:lvl7pPr marL="383957" algn="ctr" defTabSz="456615" rtl="0" eaLnBrk="1" fontAlgn="base" hangingPunct="1">
              <a:spcBef>
                <a:spcPct val="0"/>
              </a:spcBef>
              <a:spcAft>
                <a:spcPct val="0"/>
              </a:spcAft>
              <a:defRPr sz="2500">
                <a:solidFill>
                  <a:schemeClr val="bg2"/>
                </a:solidFill>
                <a:latin typeface="Open Sans" charset="0"/>
                <a:ea typeface="ＭＳ Ｐゴシック" charset="0"/>
              </a:defRPr>
            </a:lvl7pPr>
            <a:lvl8pPr marL="575935" algn="ctr" defTabSz="456615" rtl="0" eaLnBrk="1" fontAlgn="base" hangingPunct="1">
              <a:spcBef>
                <a:spcPct val="0"/>
              </a:spcBef>
              <a:spcAft>
                <a:spcPct val="0"/>
              </a:spcAft>
              <a:defRPr sz="2500">
                <a:solidFill>
                  <a:schemeClr val="bg2"/>
                </a:solidFill>
                <a:latin typeface="Open Sans" charset="0"/>
                <a:ea typeface="ＭＳ Ｐゴシック" charset="0"/>
              </a:defRPr>
            </a:lvl8pPr>
            <a:lvl9pPr marL="767913" algn="ctr" defTabSz="456615" rtl="0" eaLnBrk="1" fontAlgn="base" hangingPunct="1">
              <a:spcBef>
                <a:spcPct val="0"/>
              </a:spcBef>
              <a:spcAft>
                <a:spcPct val="0"/>
              </a:spcAft>
              <a:defRPr sz="2500">
                <a:solidFill>
                  <a:schemeClr val="bg2"/>
                </a:solidFill>
                <a:latin typeface="Open Sans" charset="0"/>
                <a:ea typeface="ＭＳ Ｐゴシック" charset="0"/>
              </a:defRPr>
            </a:lvl9pPr>
          </a:lstStyle>
          <a:p>
            <a:pPr algn="l"/>
            <a:r>
              <a:rPr lang="nl-NL" sz="5000" dirty="0">
                <a:solidFill>
                  <a:srgbClr val="191919"/>
                </a:solidFill>
                <a:latin typeface="Arial"/>
                <a:cs typeface="Arial" charset="0"/>
              </a:rPr>
              <a:t>Voorbeeld werkproces met koppeling </a:t>
            </a:r>
            <a:r>
              <a:rPr lang="nl-NL" sz="5000" dirty="0" err="1">
                <a:solidFill>
                  <a:srgbClr val="191919"/>
                </a:solidFill>
                <a:latin typeface="Arial"/>
                <a:cs typeface="Arial" charset="0"/>
              </a:rPr>
              <a:t>PatiëntPlus</a:t>
            </a:r>
            <a:r>
              <a:rPr lang="nl-NL" sz="5000" dirty="0">
                <a:solidFill>
                  <a:srgbClr val="191919"/>
                </a:solidFill>
                <a:latin typeface="Arial"/>
                <a:cs typeface="Arial" charset="0"/>
              </a:rPr>
              <a:t> en </a:t>
            </a:r>
            <a:r>
              <a:rPr lang="nl-NL" sz="5000" dirty="0" err="1">
                <a:solidFill>
                  <a:srgbClr val="191919"/>
                </a:solidFill>
                <a:latin typeface="Arial"/>
                <a:cs typeface="Arial" charset="0"/>
              </a:rPr>
              <a:t>HiX</a:t>
            </a:r>
            <a:r>
              <a:rPr lang="nl-NL" sz="5000" dirty="0">
                <a:solidFill>
                  <a:srgbClr val="191919"/>
                </a:solidFill>
                <a:latin typeface="Arial"/>
                <a:cs typeface="Arial" charset="0"/>
              </a:rPr>
              <a:t> Zorgplatform</a:t>
            </a:r>
          </a:p>
        </p:txBody>
      </p:sp>
      <p:sp>
        <p:nvSpPr>
          <p:cNvPr id="49" name="Rectangle 10">
            <a:extLst>
              <a:ext uri="{FF2B5EF4-FFF2-40B4-BE49-F238E27FC236}">
                <a16:creationId xmlns:a16="http://schemas.microsoft.com/office/drawing/2014/main" id="{6571929B-2D4B-A94F-9E98-CBAD798F317E}"/>
              </a:ext>
            </a:extLst>
          </p:cNvPr>
          <p:cNvSpPr/>
          <p:nvPr/>
        </p:nvSpPr>
        <p:spPr>
          <a:xfrm flipV="1">
            <a:off x="1633465" y="2265670"/>
            <a:ext cx="21816000" cy="72000"/>
          </a:xfrm>
          <a:prstGeom prst="rect">
            <a:avLst/>
          </a:prstGeom>
          <a:solidFill>
            <a:srgbClr val="3FA4A6"/>
          </a:solidFill>
          <a:ln w="3175" cap="flat" cmpd="sng" algn="ctr">
            <a:noFill/>
            <a:prstDash val="solid"/>
          </a:ln>
          <a:effectLst/>
        </p:spPr>
        <p:txBody>
          <a:bodyPr lIns="76706" tIns="38356" rIns="76706" bIns="38356" anchor="ctr"/>
          <a:lstStyle/>
          <a:p>
            <a:pPr algn="ctr" defTabSz="913236" fontAlgn="auto">
              <a:spcBef>
                <a:spcPts val="0"/>
              </a:spcBef>
              <a:spcAft>
                <a:spcPts val="0"/>
              </a:spcAft>
              <a:defRPr/>
            </a:pPr>
            <a:endParaRPr lang="en-US" sz="3600" kern="0">
              <a:solidFill>
                <a:srgbClr val="40A5A7"/>
              </a:solidFill>
              <a:latin typeface="Open Sans Light"/>
              <a:ea typeface="+mn-ea"/>
              <a:cs typeface="+mn-cs"/>
            </a:endParaRPr>
          </a:p>
        </p:txBody>
      </p:sp>
      <p:pic>
        <p:nvPicPr>
          <p:cNvPr id="66" name="Graphic 65" descr="Rechte pijl">
            <a:extLst>
              <a:ext uri="{FF2B5EF4-FFF2-40B4-BE49-F238E27FC236}">
                <a16:creationId xmlns:a16="http://schemas.microsoft.com/office/drawing/2014/main" id="{0ACA2E5A-F9B6-42DC-AEB2-E2EB60B6160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4124939" y="10211408"/>
            <a:ext cx="1942374" cy="1828800"/>
          </a:xfrm>
          <a:prstGeom prst="rect">
            <a:avLst/>
          </a:prstGeom>
        </p:spPr>
      </p:pic>
      <p:pic>
        <p:nvPicPr>
          <p:cNvPr id="67" name="Graphic 66" descr="Gebruiker">
            <a:extLst>
              <a:ext uri="{FF2B5EF4-FFF2-40B4-BE49-F238E27FC236}">
                <a16:creationId xmlns:a16="http://schemas.microsoft.com/office/drawing/2014/main" id="{A2E1523F-AFBD-44FC-94EA-A41D0CA41A8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602399" y="9969740"/>
            <a:ext cx="1942374" cy="1828800"/>
          </a:xfrm>
          <a:prstGeom prst="rect">
            <a:avLst/>
          </a:prstGeom>
        </p:spPr>
      </p:pic>
      <p:pic>
        <p:nvPicPr>
          <p:cNvPr id="68" name="Graphic 67" descr="Dokter">
            <a:extLst>
              <a:ext uri="{FF2B5EF4-FFF2-40B4-BE49-F238E27FC236}">
                <a16:creationId xmlns:a16="http://schemas.microsoft.com/office/drawing/2014/main" id="{C3E52EAA-BA52-4C4D-A01C-B490C1E535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87451" y="9973346"/>
            <a:ext cx="1942374" cy="1828800"/>
          </a:xfrm>
          <a:prstGeom prst="rect">
            <a:avLst/>
          </a:prstGeom>
        </p:spPr>
      </p:pic>
      <p:sp>
        <p:nvSpPr>
          <p:cNvPr id="69" name="Tekstvak 68">
            <a:extLst>
              <a:ext uri="{FF2B5EF4-FFF2-40B4-BE49-F238E27FC236}">
                <a16:creationId xmlns:a16="http://schemas.microsoft.com/office/drawing/2014/main" id="{56F12559-4E1A-4D8D-82CD-710C3113E7D3}"/>
              </a:ext>
            </a:extLst>
          </p:cNvPr>
          <p:cNvSpPr txBox="1"/>
          <p:nvPr/>
        </p:nvSpPr>
        <p:spPr>
          <a:xfrm>
            <a:off x="2692969" y="11802147"/>
            <a:ext cx="4512642" cy="1446550"/>
          </a:xfrm>
          <a:prstGeom prst="rect">
            <a:avLst/>
          </a:prstGeom>
          <a:noFill/>
        </p:spPr>
        <p:txBody>
          <a:bodyPr wrap="square" rtlCol="0" anchor="t">
            <a:spAutoFit/>
          </a:bodyPr>
          <a:lstStyle/>
          <a:p>
            <a:pPr defTabSz="1828800" fontAlgn="auto">
              <a:spcBef>
                <a:spcPts val="0"/>
              </a:spcBef>
              <a:spcAft>
                <a:spcPts val="0"/>
              </a:spcAft>
              <a:defRPr/>
            </a:pPr>
            <a:r>
              <a:rPr lang="nl-NL" sz="2200">
                <a:solidFill>
                  <a:prstClr val="black"/>
                </a:solidFill>
                <a:latin typeface="Calibri" panose="020F0502020204030204"/>
                <a:ea typeface="+mn-ea"/>
                <a:cs typeface="+mn-cs"/>
              </a:rPr>
              <a:t>Patiënt en zorgverlener komen samen tot een passende behandelkeuze op basis van ingevulde </a:t>
            </a:r>
            <a:r>
              <a:rPr lang="nl-NL" sz="2200" err="1">
                <a:solidFill>
                  <a:prstClr val="black"/>
                </a:solidFill>
                <a:latin typeface="Calibri" panose="020F0502020204030204"/>
                <a:ea typeface="+mn-ea"/>
                <a:cs typeface="+mn-cs"/>
              </a:rPr>
              <a:t>PROMs</a:t>
            </a:r>
            <a:r>
              <a:rPr lang="nl-NL" sz="2200">
                <a:solidFill>
                  <a:prstClr val="black"/>
                </a:solidFill>
                <a:latin typeface="Calibri" panose="020F0502020204030204"/>
                <a:ea typeface="+mn-ea"/>
                <a:cs typeface="+mn-cs"/>
              </a:rPr>
              <a:t>/keuzehulp</a:t>
            </a:r>
          </a:p>
        </p:txBody>
      </p:sp>
      <p:sp>
        <p:nvSpPr>
          <p:cNvPr id="36" name="Tekstvak 35">
            <a:extLst>
              <a:ext uri="{FF2B5EF4-FFF2-40B4-BE49-F238E27FC236}">
                <a16:creationId xmlns:a16="http://schemas.microsoft.com/office/drawing/2014/main" id="{D70A476B-D5BE-467F-A7E1-08783D64681A}"/>
              </a:ext>
            </a:extLst>
          </p:cNvPr>
          <p:cNvSpPr txBox="1"/>
          <p:nvPr/>
        </p:nvSpPr>
        <p:spPr>
          <a:xfrm>
            <a:off x="21484369" y="2508617"/>
            <a:ext cx="1911100" cy="461665"/>
          </a:xfrm>
          <a:prstGeom prst="rect">
            <a:avLst/>
          </a:prstGeom>
          <a:solidFill>
            <a:srgbClr val="191919"/>
          </a:solidFill>
        </p:spPr>
        <p:txBody>
          <a:bodyPr wrap="none" rtlCol="0">
            <a:spAutoFit/>
          </a:bodyPr>
          <a:lstStyle/>
          <a:p>
            <a:pPr algn="ctr" defTabSz="1828800" fontAlgn="auto">
              <a:spcBef>
                <a:spcPts val="0"/>
              </a:spcBef>
              <a:spcAft>
                <a:spcPts val="0"/>
              </a:spcAft>
              <a:defRPr/>
            </a:pPr>
            <a:r>
              <a:rPr lang="nl-NL" sz="2400" b="1" kern="0">
                <a:solidFill>
                  <a:srgbClr val="FFFFFF"/>
                </a:solidFill>
                <a:latin typeface="Arial"/>
              </a:rPr>
              <a:t>INDICATIEF</a:t>
            </a:r>
          </a:p>
        </p:txBody>
      </p:sp>
      <p:pic>
        <p:nvPicPr>
          <p:cNvPr id="2" name="Picture 13" descr="Icon&#10;&#10;Description automatically generated with low confidence">
            <a:extLst>
              <a:ext uri="{FF2B5EF4-FFF2-40B4-BE49-F238E27FC236}">
                <a16:creationId xmlns:a16="http://schemas.microsoft.com/office/drawing/2014/main" id="{882D133E-F415-993E-E15A-3E14E8AB9222}"/>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714193" y="12453962"/>
            <a:ext cx="865272" cy="849981"/>
          </a:xfrm>
          <a:prstGeom prst="rect">
            <a:avLst/>
          </a:prstGeom>
        </p:spPr>
      </p:pic>
    </p:spTree>
    <p:extLst>
      <p:ext uri="{BB962C8B-B14F-4D97-AF65-F5344CB8AC3E}">
        <p14:creationId xmlns:p14="http://schemas.microsoft.com/office/powerpoint/2010/main" val="3989876858"/>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1615A34-3BDE-456B-8EC2-BD56E72CB0D3}"/>
              </a:ext>
            </a:extLst>
          </p:cNvPr>
          <p:cNvSpPr txBox="1">
            <a:spLocks/>
          </p:cNvSpPr>
          <p:nvPr/>
        </p:nvSpPr>
        <p:spPr>
          <a:xfrm>
            <a:off x="1633469" y="520818"/>
            <a:ext cx="21876188" cy="1627724"/>
          </a:xfrm>
          <a:prstGeom prst="rect">
            <a:avLst/>
          </a:prstGeom>
        </p:spPr>
        <p:txBody>
          <a:bodyPr anchor="ctr" anchorCtr="0"/>
          <a:lstStyle>
            <a:lvl1pPr algn="ctr" defTabSz="455613" rtl="0" eaLnBrk="1" fontAlgn="base" hangingPunct="1">
              <a:spcBef>
                <a:spcPct val="0"/>
              </a:spcBef>
              <a:spcAft>
                <a:spcPct val="0"/>
              </a:spcAft>
              <a:defRPr sz="2500" kern="1200">
                <a:solidFill>
                  <a:schemeClr val="bg1"/>
                </a:solidFill>
                <a:latin typeface="Lucida Grande" charset="0"/>
                <a:ea typeface="ＭＳ Ｐゴシック" charset="0"/>
                <a:cs typeface="Open Sans"/>
              </a:defRPr>
            </a:lvl1pPr>
            <a:lvl2pPr algn="ctr" defTabSz="455613" rtl="0" eaLnBrk="1" fontAlgn="base" hangingPunct="1">
              <a:spcBef>
                <a:spcPct val="0"/>
              </a:spcBef>
              <a:spcAft>
                <a:spcPct val="0"/>
              </a:spcAft>
              <a:defRPr sz="2500">
                <a:solidFill>
                  <a:schemeClr val="bg1"/>
                </a:solidFill>
                <a:latin typeface="Lucida Grande" charset="0"/>
                <a:ea typeface="ＭＳ Ｐゴシック" charset="0"/>
              </a:defRPr>
            </a:lvl2pPr>
            <a:lvl3pPr algn="ctr" defTabSz="455613" rtl="0" eaLnBrk="1" fontAlgn="base" hangingPunct="1">
              <a:spcBef>
                <a:spcPct val="0"/>
              </a:spcBef>
              <a:spcAft>
                <a:spcPct val="0"/>
              </a:spcAft>
              <a:defRPr sz="2500">
                <a:solidFill>
                  <a:schemeClr val="bg1"/>
                </a:solidFill>
                <a:latin typeface="Lucida Grande" charset="0"/>
                <a:ea typeface="ＭＳ Ｐゴシック" charset="0"/>
              </a:defRPr>
            </a:lvl3pPr>
            <a:lvl4pPr algn="ctr" defTabSz="455613" rtl="0" eaLnBrk="1" fontAlgn="base" hangingPunct="1">
              <a:spcBef>
                <a:spcPct val="0"/>
              </a:spcBef>
              <a:spcAft>
                <a:spcPct val="0"/>
              </a:spcAft>
              <a:defRPr sz="2500">
                <a:solidFill>
                  <a:schemeClr val="bg1"/>
                </a:solidFill>
                <a:latin typeface="Lucida Grande" charset="0"/>
                <a:ea typeface="ＭＳ Ｐゴシック" charset="0"/>
              </a:defRPr>
            </a:lvl4pPr>
            <a:lvl5pPr algn="ctr" defTabSz="455613" rtl="0" eaLnBrk="1" fontAlgn="base" hangingPunct="1">
              <a:spcBef>
                <a:spcPct val="0"/>
              </a:spcBef>
              <a:spcAft>
                <a:spcPct val="0"/>
              </a:spcAft>
              <a:defRPr sz="2500">
                <a:solidFill>
                  <a:schemeClr val="bg1"/>
                </a:solidFill>
                <a:latin typeface="Lucida Grande" charset="0"/>
                <a:ea typeface="ＭＳ Ｐゴシック" charset="0"/>
              </a:defRPr>
            </a:lvl5pPr>
            <a:lvl6pPr marL="191978" algn="ctr" defTabSz="456615" rtl="0" eaLnBrk="1" fontAlgn="base" hangingPunct="1">
              <a:spcBef>
                <a:spcPct val="0"/>
              </a:spcBef>
              <a:spcAft>
                <a:spcPct val="0"/>
              </a:spcAft>
              <a:defRPr sz="2500">
                <a:solidFill>
                  <a:schemeClr val="bg2"/>
                </a:solidFill>
                <a:latin typeface="Open Sans" charset="0"/>
                <a:ea typeface="ＭＳ Ｐゴシック" charset="0"/>
              </a:defRPr>
            </a:lvl6pPr>
            <a:lvl7pPr marL="383957" algn="ctr" defTabSz="456615" rtl="0" eaLnBrk="1" fontAlgn="base" hangingPunct="1">
              <a:spcBef>
                <a:spcPct val="0"/>
              </a:spcBef>
              <a:spcAft>
                <a:spcPct val="0"/>
              </a:spcAft>
              <a:defRPr sz="2500">
                <a:solidFill>
                  <a:schemeClr val="bg2"/>
                </a:solidFill>
                <a:latin typeface="Open Sans" charset="0"/>
                <a:ea typeface="ＭＳ Ｐゴシック" charset="0"/>
              </a:defRPr>
            </a:lvl7pPr>
            <a:lvl8pPr marL="575935" algn="ctr" defTabSz="456615" rtl="0" eaLnBrk="1" fontAlgn="base" hangingPunct="1">
              <a:spcBef>
                <a:spcPct val="0"/>
              </a:spcBef>
              <a:spcAft>
                <a:spcPct val="0"/>
              </a:spcAft>
              <a:defRPr sz="2500">
                <a:solidFill>
                  <a:schemeClr val="bg2"/>
                </a:solidFill>
                <a:latin typeface="Open Sans" charset="0"/>
                <a:ea typeface="ＭＳ Ｐゴシック" charset="0"/>
              </a:defRPr>
            </a:lvl8pPr>
            <a:lvl9pPr marL="767913" algn="ctr" defTabSz="456615" rtl="0" eaLnBrk="1" fontAlgn="base" hangingPunct="1">
              <a:spcBef>
                <a:spcPct val="0"/>
              </a:spcBef>
              <a:spcAft>
                <a:spcPct val="0"/>
              </a:spcAft>
              <a:defRPr sz="2500">
                <a:solidFill>
                  <a:schemeClr val="bg2"/>
                </a:solidFill>
                <a:latin typeface="Open Sans" charset="0"/>
                <a:ea typeface="ＭＳ Ｐゴシック" charset="0"/>
              </a:defRPr>
            </a:lvl9pPr>
          </a:lstStyle>
          <a:p>
            <a:pPr algn="l" defTabSz="911226">
              <a:defRPr/>
            </a:pPr>
            <a:r>
              <a:rPr lang="nl-NL" sz="5000" dirty="0">
                <a:latin typeface="Arial"/>
                <a:cs typeface="Arial" charset="0"/>
              </a:rPr>
              <a:t>Doelstellingen:</a:t>
            </a:r>
            <a:endParaRPr lang="nl-NL" sz="5000" dirty="0">
              <a:latin typeface="Arial"/>
              <a:cs typeface="Roboto Regular"/>
            </a:endParaRPr>
          </a:p>
        </p:txBody>
      </p:sp>
      <p:sp>
        <p:nvSpPr>
          <p:cNvPr id="8" name="Rectangle 10">
            <a:extLst>
              <a:ext uri="{FF2B5EF4-FFF2-40B4-BE49-F238E27FC236}">
                <a16:creationId xmlns:a16="http://schemas.microsoft.com/office/drawing/2014/main" id="{1CFC6B76-0B00-4628-A349-F3235A838444}"/>
              </a:ext>
            </a:extLst>
          </p:cNvPr>
          <p:cNvSpPr/>
          <p:nvPr/>
        </p:nvSpPr>
        <p:spPr>
          <a:xfrm flipV="1">
            <a:off x="1633465" y="2265670"/>
            <a:ext cx="21816000" cy="72000"/>
          </a:xfrm>
          <a:prstGeom prst="rect">
            <a:avLst/>
          </a:prstGeom>
          <a:solidFill>
            <a:srgbClr val="3FA4A6"/>
          </a:solidFill>
          <a:ln w="3175">
            <a:noFill/>
          </a:ln>
          <a:effectLst/>
        </p:spPr>
        <p:style>
          <a:lnRef idx="1">
            <a:schemeClr val="accent1"/>
          </a:lnRef>
          <a:fillRef idx="3">
            <a:schemeClr val="accent1"/>
          </a:fillRef>
          <a:effectRef idx="2">
            <a:schemeClr val="accent1"/>
          </a:effectRef>
          <a:fontRef idx="minor">
            <a:schemeClr val="lt1"/>
          </a:fontRef>
        </p:style>
        <p:txBody>
          <a:bodyPr lIns="76706" tIns="38356" rIns="76706" bIns="38356" anchor="ctr"/>
          <a:lstStyle/>
          <a:p>
            <a:pPr algn="ctr" defTabSz="913236" fontAlgn="auto">
              <a:spcBef>
                <a:spcPts val="0"/>
              </a:spcBef>
              <a:spcAft>
                <a:spcPts val="0"/>
              </a:spcAft>
              <a:defRPr/>
            </a:pPr>
            <a:endParaRPr lang="en-US" sz="3600" dirty="0">
              <a:solidFill>
                <a:srgbClr val="40A5A7"/>
              </a:solidFill>
              <a:latin typeface="Open Sans Light"/>
            </a:endParaRPr>
          </a:p>
        </p:txBody>
      </p:sp>
      <p:sp>
        <p:nvSpPr>
          <p:cNvPr id="16" name="Tekstvak 15">
            <a:extLst>
              <a:ext uri="{FF2B5EF4-FFF2-40B4-BE49-F238E27FC236}">
                <a16:creationId xmlns:a16="http://schemas.microsoft.com/office/drawing/2014/main" id="{D3903F83-9301-4C47-AB44-D0A8CA8D699D}"/>
              </a:ext>
            </a:extLst>
          </p:cNvPr>
          <p:cNvSpPr txBox="1"/>
          <p:nvPr/>
        </p:nvSpPr>
        <p:spPr>
          <a:xfrm>
            <a:off x="1633470" y="2463012"/>
            <a:ext cx="16705654" cy="584775"/>
          </a:xfrm>
          <a:prstGeom prst="rect">
            <a:avLst/>
          </a:prstGeom>
          <a:noFill/>
        </p:spPr>
        <p:txBody>
          <a:bodyPr wrap="square" rtlCol="0" anchor="t">
            <a:spAutoFit/>
          </a:bodyPr>
          <a:lstStyle/>
          <a:p>
            <a:pPr defTabSz="911226">
              <a:defRPr/>
            </a:pPr>
            <a:r>
              <a:rPr lang="nl-NL" sz="3200" b="1" dirty="0">
                <a:solidFill>
                  <a:srgbClr val="191919"/>
                </a:solidFill>
                <a:latin typeface="Arial"/>
                <a:ea typeface="ＭＳ Ｐゴシック"/>
                <a:cs typeface="+mn-cs"/>
              </a:rPr>
              <a:t>Verbeteren van de gezamenlijke besluitvorming</a:t>
            </a:r>
            <a:endParaRPr lang="nl-NL" sz="3200" b="1" dirty="0">
              <a:solidFill>
                <a:srgbClr val="191919"/>
              </a:solidFill>
              <a:latin typeface="Arial"/>
              <a:cs typeface="+mn-cs"/>
            </a:endParaRPr>
          </a:p>
        </p:txBody>
      </p:sp>
      <p:sp>
        <p:nvSpPr>
          <p:cNvPr id="13" name="Tijdelijke aanduiding voor tekst 6">
            <a:extLst>
              <a:ext uri="{FF2B5EF4-FFF2-40B4-BE49-F238E27FC236}">
                <a16:creationId xmlns:a16="http://schemas.microsoft.com/office/drawing/2014/main" id="{DB83AA2C-E0E3-7E44-859F-987A4722282F}"/>
              </a:ext>
            </a:extLst>
          </p:cNvPr>
          <p:cNvSpPr txBox="1">
            <a:spLocks/>
          </p:cNvSpPr>
          <p:nvPr/>
        </p:nvSpPr>
        <p:spPr bwMode="auto">
          <a:xfrm>
            <a:off x="1953678" y="3971107"/>
            <a:ext cx="21555978" cy="8412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4000" tIns="0" rIns="864000" bIns="0" numCol="1" anchor="t" anchorCtr="0" compatLnSpc="1">
            <a:prstTxWarp prst="textNoShape">
              <a:avLst/>
            </a:prstTxWarp>
          </a:bodyPr>
          <a:lstStyle>
            <a:lvl1pPr marL="0" indent="0" algn="l" rtl="0" eaLnBrk="1" fontAlgn="base" hangingPunct="1">
              <a:lnSpc>
                <a:spcPts val="2400"/>
              </a:lnSpc>
              <a:spcBef>
                <a:spcPts val="400"/>
              </a:spcBef>
              <a:spcAft>
                <a:spcPct val="0"/>
              </a:spcAft>
              <a:buFontTx/>
              <a:buNone/>
              <a:defRPr sz="2133" b="0" i="0" baseline="0">
                <a:solidFill>
                  <a:schemeClr val="tx2"/>
                </a:solidFill>
                <a:latin typeface="Roboto" panose="02000000000000000000" pitchFamily="2" charset="0"/>
                <a:ea typeface="Roboto" panose="02000000000000000000" pitchFamily="2" charset="0"/>
                <a:cs typeface="+mn-cs"/>
              </a:defRPr>
            </a:lvl1pPr>
            <a:lvl2pPr marL="380990" indent="-380990" algn="l" rtl="0" eaLnBrk="1" fontAlgn="base" hangingPunct="1">
              <a:lnSpc>
                <a:spcPts val="2400"/>
              </a:lnSpc>
              <a:spcBef>
                <a:spcPts val="400"/>
              </a:spcBef>
              <a:spcAft>
                <a:spcPct val="0"/>
              </a:spcAft>
              <a:buFont typeface="Arial" panose="020B0604020202020204" pitchFamily="34" charset="0"/>
              <a:buChar char="•"/>
              <a:defRPr sz="2133" b="0" i="0" baseline="0">
                <a:solidFill>
                  <a:schemeClr val="tx2"/>
                </a:solidFill>
                <a:latin typeface="Roboto" panose="02000000000000000000" pitchFamily="2" charset="0"/>
                <a:ea typeface="Roboto" panose="02000000000000000000" pitchFamily="2" charset="0"/>
              </a:defRPr>
            </a:lvl2pPr>
            <a:lvl3pPr marL="922844" indent="-380990" algn="l" rtl="0" eaLnBrk="1" fontAlgn="base" hangingPunct="1">
              <a:lnSpc>
                <a:spcPts val="2400"/>
              </a:lnSpc>
              <a:spcBef>
                <a:spcPts val="400"/>
              </a:spcBef>
              <a:spcAft>
                <a:spcPct val="0"/>
              </a:spcAft>
              <a:buFont typeface="Arial" panose="020B0604020202020204" pitchFamily="34" charset="0"/>
              <a:buChar char="•"/>
              <a:defRPr sz="2133" b="0" i="0" baseline="0">
                <a:solidFill>
                  <a:schemeClr val="tx2"/>
                </a:solidFill>
                <a:latin typeface="Roboto" panose="02000000000000000000" pitchFamily="2" charset="0"/>
                <a:ea typeface="Roboto" panose="02000000000000000000" pitchFamily="2" charset="0"/>
              </a:defRPr>
            </a:lvl3pPr>
            <a:lvl4pPr marL="1464697" indent="-380990" algn="l" rtl="0" eaLnBrk="1" fontAlgn="base" hangingPunct="1">
              <a:lnSpc>
                <a:spcPts val="2400"/>
              </a:lnSpc>
              <a:spcBef>
                <a:spcPts val="400"/>
              </a:spcBef>
              <a:spcAft>
                <a:spcPct val="0"/>
              </a:spcAft>
              <a:buFont typeface="Arial" panose="020B0604020202020204" pitchFamily="34" charset="0"/>
              <a:buChar char="•"/>
              <a:defRPr sz="2133" b="0" i="0" baseline="0">
                <a:solidFill>
                  <a:schemeClr val="tx2"/>
                </a:solidFill>
                <a:latin typeface="Roboto" panose="02000000000000000000" pitchFamily="2" charset="0"/>
                <a:ea typeface="Roboto" panose="02000000000000000000" pitchFamily="2" charset="0"/>
              </a:defRPr>
            </a:lvl4pPr>
            <a:lvl5pPr marL="2006550" indent="-380990" algn="l" rtl="0" eaLnBrk="1" fontAlgn="base" hangingPunct="1">
              <a:lnSpc>
                <a:spcPts val="2400"/>
              </a:lnSpc>
              <a:spcBef>
                <a:spcPts val="400"/>
              </a:spcBef>
              <a:spcAft>
                <a:spcPct val="0"/>
              </a:spcAft>
              <a:buFont typeface="Arial" panose="020B0604020202020204" pitchFamily="34" charset="0"/>
              <a:buChar char="•"/>
              <a:defRPr sz="2133" b="0" i="0" baseline="0">
                <a:solidFill>
                  <a:schemeClr val="tx2"/>
                </a:solidFill>
                <a:latin typeface="Roboto" panose="02000000000000000000" pitchFamily="2" charset="0"/>
                <a:ea typeface="Roboto" panose="02000000000000000000" pitchFamily="2" charset="0"/>
              </a:defRPr>
            </a:lvl5pPr>
            <a:lvl6pPr marL="2776997" indent="-541853" algn="l" rtl="0" eaLnBrk="1" fontAlgn="base" hangingPunct="1">
              <a:lnSpc>
                <a:spcPts val="4267"/>
              </a:lnSpc>
              <a:spcBef>
                <a:spcPct val="20000"/>
              </a:spcBef>
              <a:spcAft>
                <a:spcPct val="0"/>
              </a:spcAft>
              <a:buFont typeface="Arial" charset="0"/>
              <a:buChar char="-"/>
              <a:defRPr sz="3600">
                <a:solidFill>
                  <a:schemeClr val="tx1"/>
                </a:solidFill>
                <a:latin typeface="+mn-lt"/>
              </a:defRPr>
            </a:lvl6pPr>
            <a:lvl7pPr marL="3386582" indent="-541853" algn="l" rtl="0" eaLnBrk="1" fontAlgn="base" hangingPunct="1">
              <a:lnSpc>
                <a:spcPts val="4267"/>
              </a:lnSpc>
              <a:spcBef>
                <a:spcPct val="20000"/>
              </a:spcBef>
              <a:spcAft>
                <a:spcPct val="0"/>
              </a:spcAft>
              <a:buFont typeface="Arial" charset="0"/>
              <a:buChar char="-"/>
              <a:defRPr sz="3600">
                <a:solidFill>
                  <a:schemeClr val="tx1"/>
                </a:solidFill>
                <a:latin typeface="+mn-lt"/>
              </a:defRPr>
            </a:lvl7pPr>
            <a:lvl8pPr marL="3996167" indent="-541853" algn="l" rtl="0" eaLnBrk="1" fontAlgn="base" hangingPunct="1">
              <a:lnSpc>
                <a:spcPts val="4267"/>
              </a:lnSpc>
              <a:spcBef>
                <a:spcPct val="20000"/>
              </a:spcBef>
              <a:spcAft>
                <a:spcPct val="0"/>
              </a:spcAft>
              <a:buFont typeface="Arial" charset="0"/>
              <a:buChar char="-"/>
              <a:defRPr sz="3600">
                <a:solidFill>
                  <a:schemeClr val="tx1"/>
                </a:solidFill>
                <a:latin typeface="+mn-lt"/>
              </a:defRPr>
            </a:lvl8pPr>
            <a:lvl9pPr marL="4605752" indent="-541853" algn="l" rtl="0" eaLnBrk="1" fontAlgn="base" hangingPunct="1">
              <a:lnSpc>
                <a:spcPts val="4267"/>
              </a:lnSpc>
              <a:spcBef>
                <a:spcPct val="20000"/>
              </a:spcBef>
              <a:spcAft>
                <a:spcPct val="0"/>
              </a:spcAft>
              <a:buFont typeface="Arial" charset="0"/>
              <a:buChar char="-"/>
              <a:defRPr sz="3600">
                <a:solidFill>
                  <a:schemeClr val="tx1"/>
                </a:solidFill>
                <a:latin typeface="+mn-lt"/>
              </a:defRPr>
            </a:lvl9pPr>
          </a:lstStyle>
          <a:p>
            <a:pPr marL="1028700" indent="-1028700" defTabSz="914400" fontAlgn="auto">
              <a:lnSpc>
                <a:spcPct val="100000"/>
              </a:lnSpc>
              <a:spcBef>
                <a:spcPct val="20000"/>
              </a:spcBef>
              <a:spcAft>
                <a:spcPts val="0"/>
              </a:spcAft>
              <a:buFont typeface="Arial" panose="020B0604020202020204" pitchFamily="34" charset="0"/>
              <a:buChar char="•"/>
              <a:defRPr/>
            </a:pPr>
            <a:r>
              <a:rPr lang="nl-NL" sz="4000" b="1" kern="0" dirty="0">
                <a:solidFill>
                  <a:schemeClr val="bg1"/>
                </a:solidFill>
                <a:latin typeface="Arial"/>
              </a:rPr>
              <a:t>Proces: </a:t>
            </a:r>
          </a:p>
          <a:p>
            <a:pPr marL="1790680" lvl="1" indent="-1028700" defTabSz="914400" fontAlgn="auto">
              <a:lnSpc>
                <a:spcPct val="100000"/>
              </a:lnSpc>
              <a:spcBef>
                <a:spcPct val="20000"/>
              </a:spcBef>
              <a:spcAft>
                <a:spcPts val="0"/>
              </a:spcAft>
              <a:defRPr/>
            </a:pPr>
            <a:r>
              <a:rPr lang="nl-NL" sz="4000" kern="0" dirty="0">
                <a:solidFill>
                  <a:schemeClr val="bg1"/>
                </a:solidFill>
                <a:latin typeface="Arial"/>
                <a:cs typeface="+mn-cs"/>
              </a:rPr>
              <a:t>Uitreikfrequentie &amp; Invulpercentage &gt; 80%</a:t>
            </a:r>
          </a:p>
          <a:p>
            <a:pPr marL="914400" indent="-914400" defTabSz="1828800">
              <a:lnSpc>
                <a:spcPct val="100000"/>
              </a:lnSpc>
              <a:spcBef>
                <a:spcPts val="800"/>
              </a:spcBef>
              <a:buFont typeface="Arial" panose="020B0604020202020204" pitchFamily="34" charset="0"/>
              <a:buChar char="•"/>
              <a:defRPr/>
            </a:pPr>
            <a:endParaRPr lang="nl-NL" sz="4000" b="1" kern="0" dirty="0">
              <a:solidFill>
                <a:schemeClr val="bg1"/>
              </a:solidFill>
              <a:latin typeface="Arial"/>
            </a:endParaRPr>
          </a:p>
          <a:p>
            <a:pPr marL="914400" indent="-914400" defTabSz="1828800">
              <a:lnSpc>
                <a:spcPct val="100000"/>
              </a:lnSpc>
              <a:spcBef>
                <a:spcPts val="800"/>
              </a:spcBef>
              <a:buFont typeface="Arial" panose="020B0604020202020204" pitchFamily="34" charset="0"/>
              <a:buChar char="•"/>
              <a:defRPr/>
            </a:pPr>
            <a:r>
              <a:rPr lang="nl-NL" sz="4000" b="1" kern="0" dirty="0">
                <a:solidFill>
                  <a:schemeClr val="bg1"/>
                </a:solidFill>
                <a:latin typeface="Arial"/>
              </a:rPr>
              <a:t>Patiënt:</a:t>
            </a:r>
          </a:p>
          <a:p>
            <a:pPr marL="1676380" lvl="1" indent="-914400" defTabSz="1828800">
              <a:lnSpc>
                <a:spcPct val="100000"/>
              </a:lnSpc>
              <a:spcBef>
                <a:spcPts val="800"/>
              </a:spcBef>
              <a:defRPr/>
            </a:pPr>
            <a:r>
              <a:rPr lang="nl-NL" sz="4000" kern="0" dirty="0">
                <a:solidFill>
                  <a:schemeClr val="bg1"/>
                </a:solidFill>
                <a:latin typeface="Arial"/>
                <a:cs typeface="+mn-cs"/>
              </a:rPr>
              <a:t>Gebruik van de keuzehulp naar tevredenheid van de patiënt</a:t>
            </a:r>
          </a:p>
          <a:p>
            <a:pPr marL="914400" indent="-914400" defTabSz="1828800">
              <a:lnSpc>
                <a:spcPct val="100000"/>
              </a:lnSpc>
              <a:spcBef>
                <a:spcPts val="800"/>
              </a:spcBef>
              <a:buFont typeface="Arial" panose="020B0604020202020204" pitchFamily="34" charset="0"/>
              <a:buChar char="•"/>
              <a:defRPr/>
            </a:pPr>
            <a:endParaRPr lang="nl-NL" sz="4000" b="1" kern="0" dirty="0">
              <a:solidFill>
                <a:schemeClr val="bg1"/>
              </a:solidFill>
              <a:latin typeface="Arial"/>
            </a:endParaRPr>
          </a:p>
          <a:p>
            <a:pPr marL="914400" indent="-914400" defTabSz="1828800">
              <a:lnSpc>
                <a:spcPct val="100000"/>
              </a:lnSpc>
              <a:spcBef>
                <a:spcPts val="800"/>
              </a:spcBef>
              <a:buFont typeface="Arial" panose="020B0604020202020204" pitchFamily="34" charset="0"/>
              <a:buChar char="•"/>
              <a:defRPr/>
            </a:pPr>
            <a:r>
              <a:rPr lang="nl-NL" sz="4000" b="1" kern="0" dirty="0">
                <a:solidFill>
                  <a:schemeClr val="bg1"/>
                </a:solidFill>
                <a:latin typeface="Arial"/>
              </a:rPr>
              <a:t>Zorgverlener:</a:t>
            </a:r>
          </a:p>
          <a:p>
            <a:pPr marL="1676380" lvl="1" indent="-914400" defTabSz="1828800">
              <a:lnSpc>
                <a:spcPct val="100000"/>
              </a:lnSpc>
              <a:spcBef>
                <a:spcPts val="800"/>
              </a:spcBef>
              <a:defRPr/>
            </a:pPr>
            <a:r>
              <a:rPr lang="nl-NL" sz="4000" kern="0" dirty="0">
                <a:solidFill>
                  <a:schemeClr val="bg1"/>
                </a:solidFill>
                <a:latin typeface="Arial"/>
                <a:cs typeface="+mn-cs"/>
              </a:rPr>
              <a:t>Gebruik van de keuzehulp naar tevredenheid van de zorgverlener</a:t>
            </a:r>
            <a:br>
              <a:rPr lang="nl-NL" sz="5600" b="1" kern="0" dirty="0">
                <a:solidFill>
                  <a:schemeClr val="bg1"/>
                </a:solidFill>
                <a:latin typeface="Arial"/>
                <a:cs typeface="+mn-cs"/>
              </a:rPr>
            </a:br>
            <a:endParaRPr lang="nl-NL" sz="7466" b="1" kern="0" dirty="0">
              <a:solidFill>
                <a:schemeClr val="bg1"/>
              </a:solidFill>
              <a:latin typeface="Arial"/>
              <a:cs typeface="+mn-cs"/>
            </a:endParaRPr>
          </a:p>
        </p:txBody>
      </p:sp>
      <p:pic>
        <p:nvPicPr>
          <p:cNvPr id="2" name="Picture 13" descr="Icon&#10;&#10;Description automatically generated with low confidence">
            <a:extLst>
              <a:ext uri="{FF2B5EF4-FFF2-40B4-BE49-F238E27FC236}">
                <a16:creationId xmlns:a16="http://schemas.microsoft.com/office/drawing/2014/main" id="{88B5C7C9-1DED-D3CA-801A-1709956F73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193" y="12453962"/>
            <a:ext cx="865272" cy="849981"/>
          </a:xfrm>
          <a:prstGeom prst="rect">
            <a:avLst/>
          </a:prstGeom>
        </p:spPr>
      </p:pic>
    </p:spTree>
    <p:extLst>
      <p:ext uri="{BB962C8B-B14F-4D97-AF65-F5344CB8AC3E}">
        <p14:creationId xmlns:p14="http://schemas.microsoft.com/office/powerpoint/2010/main" val="203210576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1615A34-3BDE-456B-8EC2-BD56E72CB0D3}"/>
              </a:ext>
            </a:extLst>
          </p:cNvPr>
          <p:cNvSpPr txBox="1">
            <a:spLocks/>
          </p:cNvSpPr>
          <p:nvPr/>
        </p:nvSpPr>
        <p:spPr>
          <a:xfrm>
            <a:off x="1633469" y="520818"/>
            <a:ext cx="21876188" cy="1627724"/>
          </a:xfrm>
          <a:prstGeom prst="rect">
            <a:avLst/>
          </a:prstGeom>
        </p:spPr>
        <p:txBody>
          <a:bodyPr anchor="ctr" anchorCtr="0"/>
          <a:lstStyle>
            <a:lvl1pPr algn="ctr" defTabSz="455613" rtl="0" eaLnBrk="1" fontAlgn="base" hangingPunct="1">
              <a:spcBef>
                <a:spcPct val="0"/>
              </a:spcBef>
              <a:spcAft>
                <a:spcPct val="0"/>
              </a:spcAft>
              <a:defRPr sz="2500" kern="1200">
                <a:solidFill>
                  <a:schemeClr val="bg1"/>
                </a:solidFill>
                <a:latin typeface="Lucida Grande" charset="0"/>
                <a:ea typeface="ＭＳ Ｐゴシック" charset="0"/>
                <a:cs typeface="Open Sans"/>
              </a:defRPr>
            </a:lvl1pPr>
            <a:lvl2pPr algn="ctr" defTabSz="455613" rtl="0" eaLnBrk="1" fontAlgn="base" hangingPunct="1">
              <a:spcBef>
                <a:spcPct val="0"/>
              </a:spcBef>
              <a:spcAft>
                <a:spcPct val="0"/>
              </a:spcAft>
              <a:defRPr sz="2500">
                <a:solidFill>
                  <a:schemeClr val="bg1"/>
                </a:solidFill>
                <a:latin typeface="Lucida Grande" charset="0"/>
                <a:ea typeface="ＭＳ Ｐゴシック" charset="0"/>
              </a:defRPr>
            </a:lvl2pPr>
            <a:lvl3pPr algn="ctr" defTabSz="455613" rtl="0" eaLnBrk="1" fontAlgn="base" hangingPunct="1">
              <a:spcBef>
                <a:spcPct val="0"/>
              </a:spcBef>
              <a:spcAft>
                <a:spcPct val="0"/>
              </a:spcAft>
              <a:defRPr sz="2500">
                <a:solidFill>
                  <a:schemeClr val="bg1"/>
                </a:solidFill>
                <a:latin typeface="Lucida Grande" charset="0"/>
                <a:ea typeface="ＭＳ Ｐゴシック" charset="0"/>
              </a:defRPr>
            </a:lvl3pPr>
            <a:lvl4pPr algn="ctr" defTabSz="455613" rtl="0" eaLnBrk="1" fontAlgn="base" hangingPunct="1">
              <a:spcBef>
                <a:spcPct val="0"/>
              </a:spcBef>
              <a:spcAft>
                <a:spcPct val="0"/>
              </a:spcAft>
              <a:defRPr sz="2500">
                <a:solidFill>
                  <a:schemeClr val="bg1"/>
                </a:solidFill>
                <a:latin typeface="Lucida Grande" charset="0"/>
                <a:ea typeface="ＭＳ Ｐゴシック" charset="0"/>
              </a:defRPr>
            </a:lvl4pPr>
            <a:lvl5pPr algn="ctr" defTabSz="455613" rtl="0" eaLnBrk="1" fontAlgn="base" hangingPunct="1">
              <a:spcBef>
                <a:spcPct val="0"/>
              </a:spcBef>
              <a:spcAft>
                <a:spcPct val="0"/>
              </a:spcAft>
              <a:defRPr sz="2500">
                <a:solidFill>
                  <a:schemeClr val="bg1"/>
                </a:solidFill>
                <a:latin typeface="Lucida Grande" charset="0"/>
                <a:ea typeface="ＭＳ Ｐゴシック" charset="0"/>
              </a:defRPr>
            </a:lvl5pPr>
            <a:lvl6pPr marL="191978" algn="ctr" defTabSz="456615" rtl="0" eaLnBrk="1" fontAlgn="base" hangingPunct="1">
              <a:spcBef>
                <a:spcPct val="0"/>
              </a:spcBef>
              <a:spcAft>
                <a:spcPct val="0"/>
              </a:spcAft>
              <a:defRPr sz="2500">
                <a:solidFill>
                  <a:schemeClr val="bg2"/>
                </a:solidFill>
                <a:latin typeface="Open Sans" charset="0"/>
                <a:ea typeface="ＭＳ Ｐゴシック" charset="0"/>
              </a:defRPr>
            </a:lvl6pPr>
            <a:lvl7pPr marL="383957" algn="ctr" defTabSz="456615" rtl="0" eaLnBrk="1" fontAlgn="base" hangingPunct="1">
              <a:spcBef>
                <a:spcPct val="0"/>
              </a:spcBef>
              <a:spcAft>
                <a:spcPct val="0"/>
              </a:spcAft>
              <a:defRPr sz="2500">
                <a:solidFill>
                  <a:schemeClr val="bg2"/>
                </a:solidFill>
                <a:latin typeface="Open Sans" charset="0"/>
                <a:ea typeface="ＭＳ Ｐゴシック" charset="0"/>
              </a:defRPr>
            </a:lvl7pPr>
            <a:lvl8pPr marL="575935" algn="ctr" defTabSz="456615" rtl="0" eaLnBrk="1" fontAlgn="base" hangingPunct="1">
              <a:spcBef>
                <a:spcPct val="0"/>
              </a:spcBef>
              <a:spcAft>
                <a:spcPct val="0"/>
              </a:spcAft>
              <a:defRPr sz="2500">
                <a:solidFill>
                  <a:schemeClr val="bg2"/>
                </a:solidFill>
                <a:latin typeface="Open Sans" charset="0"/>
                <a:ea typeface="ＭＳ Ｐゴシック" charset="0"/>
              </a:defRPr>
            </a:lvl8pPr>
            <a:lvl9pPr marL="767913" algn="ctr" defTabSz="456615" rtl="0" eaLnBrk="1" fontAlgn="base" hangingPunct="1">
              <a:spcBef>
                <a:spcPct val="0"/>
              </a:spcBef>
              <a:spcAft>
                <a:spcPct val="0"/>
              </a:spcAft>
              <a:defRPr sz="2500">
                <a:solidFill>
                  <a:schemeClr val="bg2"/>
                </a:solidFill>
                <a:latin typeface="Open Sans" charset="0"/>
                <a:ea typeface="ＭＳ Ｐゴシック" charset="0"/>
              </a:defRPr>
            </a:lvl9pPr>
          </a:lstStyle>
          <a:p>
            <a:pPr algn="l" defTabSz="911226">
              <a:defRPr/>
            </a:pPr>
            <a:r>
              <a:rPr lang="nl-NL" sz="5000" dirty="0">
                <a:solidFill>
                  <a:srgbClr val="191919"/>
                </a:solidFill>
                <a:latin typeface="Arial"/>
                <a:cs typeface="Arial" charset="0"/>
              </a:rPr>
              <a:t>Hoe nu verder?</a:t>
            </a:r>
            <a:endParaRPr lang="nl-NL" sz="5000" dirty="0">
              <a:solidFill>
                <a:srgbClr val="191919"/>
              </a:solidFill>
              <a:latin typeface="Arial"/>
              <a:cs typeface="Roboto Regular"/>
            </a:endParaRPr>
          </a:p>
        </p:txBody>
      </p:sp>
      <p:sp>
        <p:nvSpPr>
          <p:cNvPr id="8" name="Rectangle 10">
            <a:extLst>
              <a:ext uri="{FF2B5EF4-FFF2-40B4-BE49-F238E27FC236}">
                <a16:creationId xmlns:a16="http://schemas.microsoft.com/office/drawing/2014/main" id="{1CFC6B76-0B00-4628-A349-F3235A838444}"/>
              </a:ext>
            </a:extLst>
          </p:cNvPr>
          <p:cNvSpPr/>
          <p:nvPr/>
        </p:nvSpPr>
        <p:spPr>
          <a:xfrm flipV="1">
            <a:off x="1633465" y="2265670"/>
            <a:ext cx="21816000" cy="72000"/>
          </a:xfrm>
          <a:prstGeom prst="rect">
            <a:avLst/>
          </a:prstGeom>
          <a:solidFill>
            <a:srgbClr val="3FA4A6"/>
          </a:solidFill>
          <a:ln w="3175">
            <a:noFill/>
          </a:ln>
          <a:effectLst/>
        </p:spPr>
        <p:style>
          <a:lnRef idx="1">
            <a:schemeClr val="accent1"/>
          </a:lnRef>
          <a:fillRef idx="3">
            <a:schemeClr val="accent1"/>
          </a:fillRef>
          <a:effectRef idx="2">
            <a:schemeClr val="accent1"/>
          </a:effectRef>
          <a:fontRef idx="minor">
            <a:schemeClr val="lt1"/>
          </a:fontRef>
        </p:style>
        <p:txBody>
          <a:bodyPr lIns="76706" tIns="38356" rIns="76706" bIns="38356" anchor="ctr"/>
          <a:lstStyle/>
          <a:p>
            <a:pPr algn="ctr" defTabSz="913236" fontAlgn="auto">
              <a:spcBef>
                <a:spcPts val="0"/>
              </a:spcBef>
              <a:spcAft>
                <a:spcPts val="0"/>
              </a:spcAft>
              <a:defRPr/>
            </a:pPr>
            <a:endParaRPr lang="en-US" sz="3600" dirty="0">
              <a:solidFill>
                <a:srgbClr val="40A5A7"/>
              </a:solidFill>
              <a:latin typeface="Open Sans Light"/>
            </a:endParaRPr>
          </a:p>
        </p:txBody>
      </p:sp>
      <p:sp>
        <p:nvSpPr>
          <p:cNvPr id="16" name="Tekstvak 15">
            <a:extLst>
              <a:ext uri="{FF2B5EF4-FFF2-40B4-BE49-F238E27FC236}">
                <a16:creationId xmlns:a16="http://schemas.microsoft.com/office/drawing/2014/main" id="{D3903F83-9301-4C47-AB44-D0A8CA8D699D}"/>
              </a:ext>
            </a:extLst>
          </p:cNvPr>
          <p:cNvSpPr txBox="1"/>
          <p:nvPr/>
        </p:nvSpPr>
        <p:spPr>
          <a:xfrm>
            <a:off x="1633470" y="2463012"/>
            <a:ext cx="16705654" cy="584775"/>
          </a:xfrm>
          <a:prstGeom prst="rect">
            <a:avLst/>
          </a:prstGeom>
          <a:noFill/>
        </p:spPr>
        <p:txBody>
          <a:bodyPr wrap="square" rtlCol="0" anchor="t">
            <a:spAutoFit/>
          </a:bodyPr>
          <a:lstStyle/>
          <a:p>
            <a:pPr defTabSz="911226">
              <a:defRPr/>
            </a:pPr>
            <a:r>
              <a:rPr lang="nl-NL" sz="3200" b="1" dirty="0">
                <a:solidFill>
                  <a:srgbClr val="191919"/>
                </a:solidFill>
                <a:latin typeface="Arial"/>
                <a:ea typeface="ＭＳ Ｐゴシック"/>
                <a:cs typeface="+mn-cs"/>
              </a:rPr>
              <a:t>In de live omgeving worden de volgende handelingen doorgenomen:</a:t>
            </a:r>
            <a:endParaRPr lang="nl-NL" sz="3200" b="1" dirty="0">
              <a:solidFill>
                <a:srgbClr val="191919"/>
              </a:solidFill>
              <a:latin typeface="Arial"/>
              <a:cs typeface="+mn-cs"/>
            </a:endParaRPr>
          </a:p>
        </p:txBody>
      </p:sp>
      <p:pic>
        <p:nvPicPr>
          <p:cNvPr id="14" name="Afbeelding 13">
            <a:extLst>
              <a:ext uri="{FF2B5EF4-FFF2-40B4-BE49-F238E27FC236}">
                <a16:creationId xmlns:a16="http://schemas.microsoft.com/office/drawing/2014/main" id="{19B1F0AA-C7DB-0745-AB9A-541B2EABEBCC}"/>
              </a:ext>
            </a:extLst>
          </p:cNvPr>
          <p:cNvPicPr>
            <a:picLocks noChangeAspect="1"/>
          </p:cNvPicPr>
          <p:nvPr/>
        </p:nvPicPr>
        <p:blipFill rotWithShape="1">
          <a:blip r:embed="rId3">
            <a:extLst>
              <a:ext uri="{28A0092B-C50C-407E-A947-70E740481C1C}">
                <a14:useLocalDpi xmlns:a14="http://schemas.microsoft.com/office/drawing/2010/main" val="0"/>
              </a:ext>
            </a:extLst>
          </a:blip>
          <a:srcRect b="21698"/>
          <a:stretch/>
        </p:blipFill>
        <p:spPr>
          <a:xfrm>
            <a:off x="16108359" y="5181766"/>
            <a:ext cx="4461528" cy="4590260"/>
          </a:xfrm>
          <a:prstGeom prst="rect">
            <a:avLst/>
          </a:prstGeom>
        </p:spPr>
      </p:pic>
      <p:sp>
        <p:nvSpPr>
          <p:cNvPr id="11" name="Tijdelijke aanduiding voor inhoud 2">
            <a:extLst>
              <a:ext uri="{FF2B5EF4-FFF2-40B4-BE49-F238E27FC236}">
                <a16:creationId xmlns:a16="http://schemas.microsoft.com/office/drawing/2014/main" id="{E89E29E4-32A9-BD42-8D1C-8A8C087520F4}"/>
              </a:ext>
            </a:extLst>
          </p:cNvPr>
          <p:cNvSpPr txBox="1">
            <a:spLocks/>
          </p:cNvSpPr>
          <p:nvPr/>
        </p:nvSpPr>
        <p:spPr>
          <a:xfrm>
            <a:off x="1879923" y="3435903"/>
            <a:ext cx="16459200" cy="9051926"/>
          </a:xfrm>
          <a:prstGeom prst="rect">
            <a:avLst/>
          </a:prstGeom>
        </p:spPr>
        <p:txBody>
          <a:bodyPr vert="horz" lIns="182880" tIns="91440" rIns="182880" bIns="91440" rtlCol="0">
            <a:normAutofit fontScale="70000" lnSpcReduction="20000"/>
          </a:bodyPr>
          <a:lstStyle>
            <a:lvl1pPr marL="342900" indent="-342900" algn="l" defTabSz="457200" rtl="0" eaLnBrk="1" latinLnBrk="0" hangingPunct="1">
              <a:spcBef>
                <a:spcPct val="20000"/>
              </a:spcBef>
              <a:buFont typeface="Arial"/>
              <a:buChar char="•"/>
              <a:defRPr sz="3200" kern="1200">
                <a:solidFill>
                  <a:srgbClr val="7F7F7F"/>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lumMod val="50000"/>
                  </a:schemeClr>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bg1">
                    <a:lumMod val="50000"/>
                  </a:schemeClr>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bg1">
                    <a:lumMod val="50000"/>
                  </a:schemeClr>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85800" indent="-685800" defTabSz="914400" fontAlgn="auto">
              <a:spcAft>
                <a:spcPts val="0"/>
              </a:spcAft>
              <a:defRPr/>
            </a:pPr>
            <a:r>
              <a:rPr lang="nl-NL" sz="6400" dirty="0">
                <a:solidFill>
                  <a:srgbClr val="323332"/>
                </a:solidFill>
              </a:rPr>
              <a:t>Kick-off: 26 januari</a:t>
            </a:r>
            <a:endParaRPr lang="nl-NL" sz="6400" dirty="0">
              <a:solidFill>
                <a:srgbClr val="FF0000"/>
              </a:solidFill>
            </a:endParaRPr>
          </a:p>
          <a:p>
            <a:pPr marL="685800" indent="-685800" defTabSz="914400" fontAlgn="auto">
              <a:spcAft>
                <a:spcPts val="0"/>
              </a:spcAft>
              <a:defRPr/>
            </a:pPr>
            <a:r>
              <a:rPr lang="nl-NL" sz="6400" dirty="0">
                <a:solidFill>
                  <a:srgbClr val="323332"/>
                </a:solidFill>
              </a:rPr>
              <a:t>Keuzehulp(en): </a:t>
            </a:r>
          </a:p>
          <a:p>
            <a:pPr marL="1485900" lvl="1" indent="-685800" defTabSz="914400" fontAlgn="auto">
              <a:spcAft>
                <a:spcPts val="0"/>
              </a:spcAft>
              <a:buFont typeface="Arial" panose="020B0604020202020204" pitchFamily="34" charset="0"/>
              <a:buChar char="•"/>
              <a:defRPr/>
            </a:pPr>
            <a:r>
              <a:rPr lang="nl-NL" sz="4800" dirty="0">
                <a:solidFill>
                  <a:schemeClr val="bg1"/>
                </a:solidFill>
                <a:ea typeface="Calibri" panose="020F0502020204030204" pitchFamily="34" charset="0"/>
              </a:rPr>
              <a:t>Psoriasis</a:t>
            </a:r>
          </a:p>
          <a:p>
            <a:pPr marL="685800" indent="-685800" defTabSz="914400" fontAlgn="auto">
              <a:spcAft>
                <a:spcPts val="0"/>
              </a:spcAft>
              <a:buFont typeface="Arial" panose="020B0604020202020204" pitchFamily="34" charset="0"/>
              <a:buChar char="•"/>
              <a:defRPr/>
            </a:pPr>
            <a:r>
              <a:rPr lang="nl-NL" sz="6400" dirty="0">
                <a:solidFill>
                  <a:schemeClr val="bg1"/>
                </a:solidFill>
                <a:ea typeface="Calibri" panose="020F0502020204030204" pitchFamily="34" charset="0"/>
              </a:rPr>
              <a:t>Afdelingen:  </a:t>
            </a:r>
          </a:p>
          <a:p>
            <a:pPr marL="1485900" lvl="1" indent="-685800" defTabSz="914400" fontAlgn="auto">
              <a:spcAft>
                <a:spcPts val="0"/>
              </a:spcAft>
              <a:buFont typeface="Arial" panose="020B0604020202020204" pitchFamily="34" charset="0"/>
              <a:buChar char="•"/>
              <a:defRPr/>
            </a:pPr>
            <a:r>
              <a:rPr lang="nl-NL" sz="5600" dirty="0">
                <a:solidFill>
                  <a:schemeClr val="bg1"/>
                </a:solidFill>
              </a:rPr>
              <a:t>Dermatologie</a:t>
            </a:r>
          </a:p>
          <a:p>
            <a:pPr marL="685800" indent="-685800" defTabSz="914400" fontAlgn="auto">
              <a:spcAft>
                <a:spcPts val="0"/>
              </a:spcAft>
              <a:defRPr/>
            </a:pPr>
            <a:endParaRPr lang="nl-NL" sz="6400" dirty="0">
              <a:solidFill>
                <a:srgbClr val="323332"/>
              </a:solidFill>
            </a:endParaRPr>
          </a:p>
          <a:p>
            <a:pPr marL="685800" indent="-685800" defTabSz="914400" fontAlgn="auto">
              <a:spcAft>
                <a:spcPts val="0"/>
              </a:spcAft>
              <a:defRPr/>
            </a:pPr>
            <a:r>
              <a:rPr lang="nl-NL" sz="6400" dirty="0">
                <a:solidFill>
                  <a:srgbClr val="323332"/>
                </a:solidFill>
              </a:rPr>
              <a:t>E-mail:</a:t>
            </a:r>
          </a:p>
          <a:p>
            <a:pPr marL="1485900" lvl="1" indent="-571500" defTabSz="914400" fontAlgn="auto">
              <a:spcAft>
                <a:spcPts val="0"/>
              </a:spcAft>
              <a:defRPr/>
            </a:pPr>
            <a:r>
              <a:rPr lang="nl-NL" sz="5600" dirty="0">
                <a:solidFill>
                  <a:srgbClr val="323332"/>
                </a:solidFill>
              </a:rPr>
              <a:t>Account gegevens</a:t>
            </a:r>
          </a:p>
          <a:p>
            <a:pPr marL="1485900" lvl="1" indent="-571500" defTabSz="914400" fontAlgn="auto">
              <a:spcAft>
                <a:spcPts val="0"/>
              </a:spcAft>
              <a:defRPr/>
            </a:pPr>
            <a:r>
              <a:rPr lang="nl-NL" sz="5600" dirty="0">
                <a:solidFill>
                  <a:srgbClr val="323332"/>
                </a:solidFill>
              </a:rPr>
              <a:t>Link naar de online h</a:t>
            </a:r>
            <a:r>
              <a:rPr lang="nl-NL" sz="5600" dirty="0" err="1">
                <a:solidFill>
                  <a:srgbClr val="323332"/>
                </a:solidFill>
              </a:rPr>
              <a:t>andleiding</a:t>
            </a:r>
            <a:endParaRPr lang="nl-NL" sz="5600" dirty="0">
              <a:solidFill>
                <a:srgbClr val="323332"/>
              </a:solidFill>
            </a:endParaRPr>
          </a:p>
          <a:p>
            <a:pPr marL="1485900" lvl="1" indent="-571500" defTabSz="914400" fontAlgn="auto">
              <a:spcAft>
                <a:spcPts val="0"/>
              </a:spcAft>
              <a:defRPr/>
            </a:pPr>
            <a:r>
              <a:rPr lang="nl-NL" sz="5600" dirty="0">
                <a:solidFill>
                  <a:srgbClr val="323332"/>
                </a:solidFill>
              </a:rPr>
              <a:t>Deze p</a:t>
            </a:r>
            <a:r>
              <a:rPr lang="nl-NL" sz="5600" dirty="0" err="1">
                <a:solidFill>
                  <a:srgbClr val="323332"/>
                </a:solidFill>
              </a:rPr>
              <a:t>owerpoint</a:t>
            </a:r>
            <a:endParaRPr lang="nl-NL" sz="5600" dirty="0">
              <a:solidFill>
                <a:srgbClr val="323332"/>
              </a:solidFill>
            </a:endParaRPr>
          </a:p>
          <a:p>
            <a:pPr marL="685800" indent="-685800" defTabSz="914400" fontAlgn="auto">
              <a:spcAft>
                <a:spcPts val="0"/>
              </a:spcAft>
              <a:defRPr/>
            </a:pPr>
            <a:endParaRPr lang="nl-NL" sz="6400" dirty="0">
              <a:solidFill>
                <a:srgbClr val="323332"/>
              </a:solidFill>
            </a:endParaRPr>
          </a:p>
          <a:p>
            <a:pPr marL="685800" indent="-685800" defTabSz="914400" fontAlgn="auto">
              <a:spcAft>
                <a:spcPts val="0"/>
              </a:spcAft>
              <a:defRPr/>
            </a:pPr>
            <a:r>
              <a:rPr lang="nl-NL" sz="6400" dirty="0">
                <a:solidFill>
                  <a:srgbClr val="323332"/>
                </a:solidFill>
              </a:rPr>
              <a:t>Evaluatie plannen + aangeven wanneer iets niet naar wens verloopt:</a:t>
            </a:r>
          </a:p>
          <a:p>
            <a:pPr marL="800100" lvl="1" indent="0" defTabSz="914400" fontAlgn="auto">
              <a:spcAft>
                <a:spcPts val="0"/>
              </a:spcAft>
              <a:buNone/>
              <a:defRPr/>
            </a:pPr>
            <a:r>
              <a:rPr lang="nl-NL" sz="5600" dirty="0">
                <a:solidFill>
                  <a:srgbClr val="323332"/>
                </a:solidFill>
              </a:rPr>
              <a:t>- </a:t>
            </a:r>
            <a:r>
              <a:rPr lang="nl-NL" sz="5600" dirty="0" err="1">
                <a:solidFill>
                  <a:srgbClr val="323332"/>
                </a:solidFill>
              </a:rPr>
              <a:t>contact@patientplus.info</a:t>
            </a:r>
            <a:r>
              <a:rPr lang="nl-NL" sz="5600" dirty="0">
                <a:solidFill>
                  <a:srgbClr val="323332"/>
                </a:solidFill>
              </a:rPr>
              <a:t> </a:t>
            </a:r>
          </a:p>
          <a:p>
            <a:pPr marL="0" indent="0" defTabSz="914400" fontAlgn="auto">
              <a:spcAft>
                <a:spcPts val="0"/>
              </a:spcAft>
              <a:buNone/>
              <a:defRPr/>
            </a:pPr>
            <a:endParaRPr lang="nl-NL" sz="6400" dirty="0">
              <a:solidFill>
                <a:srgbClr val="FEFFFE"/>
              </a:solidFill>
            </a:endParaRPr>
          </a:p>
        </p:txBody>
      </p:sp>
      <p:pic>
        <p:nvPicPr>
          <p:cNvPr id="2" name="Picture 13" descr="Icon&#10;&#10;Description automatically generated with low confidence">
            <a:extLst>
              <a:ext uri="{FF2B5EF4-FFF2-40B4-BE49-F238E27FC236}">
                <a16:creationId xmlns:a16="http://schemas.microsoft.com/office/drawing/2014/main" id="{E3AF5774-0654-2697-5FD0-FF9EE1EB7D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4193" y="12453962"/>
            <a:ext cx="865272" cy="849981"/>
          </a:xfrm>
          <a:prstGeom prst="rect">
            <a:avLst/>
          </a:prstGeom>
        </p:spPr>
      </p:pic>
    </p:spTree>
    <p:extLst>
      <p:ext uri="{BB962C8B-B14F-4D97-AF65-F5344CB8AC3E}">
        <p14:creationId xmlns:p14="http://schemas.microsoft.com/office/powerpoint/2010/main" val="813731577"/>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9267AA6-803C-4C2B-9BED-E962555C4BFA}"/>
              </a:ext>
            </a:extLst>
          </p:cNvPr>
          <p:cNvSpPr txBox="1">
            <a:spLocks/>
          </p:cNvSpPr>
          <p:nvPr/>
        </p:nvSpPr>
        <p:spPr>
          <a:xfrm>
            <a:off x="1633467" y="623824"/>
            <a:ext cx="21876188" cy="1627724"/>
          </a:xfrm>
          <a:prstGeom prst="rect">
            <a:avLst/>
          </a:prstGeom>
        </p:spPr>
        <p:txBody>
          <a:bodyPr anchor="ctr" anchorCtr="0"/>
          <a:lstStyle>
            <a:lvl1pPr algn="ctr" defTabSz="455613" rtl="0" eaLnBrk="1" fontAlgn="base" hangingPunct="1">
              <a:spcBef>
                <a:spcPct val="0"/>
              </a:spcBef>
              <a:spcAft>
                <a:spcPct val="0"/>
              </a:spcAft>
              <a:defRPr sz="2500" kern="1200">
                <a:solidFill>
                  <a:schemeClr val="bg1"/>
                </a:solidFill>
                <a:latin typeface="Lucida Grande" charset="0"/>
                <a:ea typeface="ＭＳ Ｐゴシック" charset="0"/>
                <a:cs typeface="Open Sans"/>
              </a:defRPr>
            </a:lvl1pPr>
            <a:lvl2pPr algn="ctr" defTabSz="455613" rtl="0" eaLnBrk="1" fontAlgn="base" hangingPunct="1">
              <a:spcBef>
                <a:spcPct val="0"/>
              </a:spcBef>
              <a:spcAft>
                <a:spcPct val="0"/>
              </a:spcAft>
              <a:defRPr sz="2500">
                <a:solidFill>
                  <a:schemeClr val="bg1"/>
                </a:solidFill>
                <a:latin typeface="Lucida Grande" charset="0"/>
                <a:ea typeface="ＭＳ Ｐゴシック" charset="0"/>
              </a:defRPr>
            </a:lvl2pPr>
            <a:lvl3pPr algn="ctr" defTabSz="455613" rtl="0" eaLnBrk="1" fontAlgn="base" hangingPunct="1">
              <a:spcBef>
                <a:spcPct val="0"/>
              </a:spcBef>
              <a:spcAft>
                <a:spcPct val="0"/>
              </a:spcAft>
              <a:defRPr sz="2500">
                <a:solidFill>
                  <a:schemeClr val="bg1"/>
                </a:solidFill>
                <a:latin typeface="Lucida Grande" charset="0"/>
                <a:ea typeface="ＭＳ Ｐゴシック" charset="0"/>
              </a:defRPr>
            </a:lvl3pPr>
            <a:lvl4pPr algn="ctr" defTabSz="455613" rtl="0" eaLnBrk="1" fontAlgn="base" hangingPunct="1">
              <a:spcBef>
                <a:spcPct val="0"/>
              </a:spcBef>
              <a:spcAft>
                <a:spcPct val="0"/>
              </a:spcAft>
              <a:defRPr sz="2500">
                <a:solidFill>
                  <a:schemeClr val="bg1"/>
                </a:solidFill>
                <a:latin typeface="Lucida Grande" charset="0"/>
                <a:ea typeface="ＭＳ Ｐゴシック" charset="0"/>
              </a:defRPr>
            </a:lvl4pPr>
            <a:lvl5pPr algn="ctr" defTabSz="455613" rtl="0" eaLnBrk="1" fontAlgn="base" hangingPunct="1">
              <a:spcBef>
                <a:spcPct val="0"/>
              </a:spcBef>
              <a:spcAft>
                <a:spcPct val="0"/>
              </a:spcAft>
              <a:defRPr sz="2500">
                <a:solidFill>
                  <a:schemeClr val="bg1"/>
                </a:solidFill>
                <a:latin typeface="Lucida Grande" charset="0"/>
                <a:ea typeface="ＭＳ Ｐゴシック" charset="0"/>
              </a:defRPr>
            </a:lvl5pPr>
            <a:lvl6pPr marL="191978" algn="ctr" defTabSz="456615" rtl="0" eaLnBrk="1" fontAlgn="base" hangingPunct="1">
              <a:spcBef>
                <a:spcPct val="0"/>
              </a:spcBef>
              <a:spcAft>
                <a:spcPct val="0"/>
              </a:spcAft>
              <a:defRPr sz="2500">
                <a:solidFill>
                  <a:schemeClr val="bg2"/>
                </a:solidFill>
                <a:latin typeface="Open Sans" charset="0"/>
                <a:ea typeface="ＭＳ Ｐゴシック" charset="0"/>
              </a:defRPr>
            </a:lvl6pPr>
            <a:lvl7pPr marL="383957" algn="ctr" defTabSz="456615" rtl="0" eaLnBrk="1" fontAlgn="base" hangingPunct="1">
              <a:spcBef>
                <a:spcPct val="0"/>
              </a:spcBef>
              <a:spcAft>
                <a:spcPct val="0"/>
              </a:spcAft>
              <a:defRPr sz="2500">
                <a:solidFill>
                  <a:schemeClr val="bg2"/>
                </a:solidFill>
                <a:latin typeface="Open Sans" charset="0"/>
                <a:ea typeface="ＭＳ Ｐゴシック" charset="0"/>
              </a:defRPr>
            </a:lvl7pPr>
            <a:lvl8pPr marL="575935" algn="ctr" defTabSz="456615" rtl="0" eaLnBrk="1" fontAlgn="base" hangingPunct="1">
              <a:spcBef>
                <a:spcPct val="0"/>
              </a:spcBef>
              <a:spcAft>
                <a:spcPct val="0"/>
              </a:spcAft>
              <a:defRPr sz="2500">
                <a:solidFill>
                  <a:schemeClr val="bg2"/>
                </a:solidFill>
                <a:latin typeface="Open Sans" charset="0"/>
                <a:ea typeface="ＭＳ Ｐゴシック" charset="0"/>
              </a:defRPr>
            </a:lvl8pPr>
            <a:lvl9pPr marL="767913" algn="ctr" defTabSz="456615" rtl="0" eaLnBrk="1" fontAlgn="base" hangingPunct="1">
              <a:spcBef>
                <a:spcPct val="0"/>
              </a:spcBef>
              <a:spcAft>
                <a:spcPct val="0"/>
              </a:spcAft>
              <a:defRPr sz="2500">
                <a:solidFill>
                  <a:schemeClr val="bg2"/>
                </a:solidFill>
                <a:latin typeface="Open Sans" charset="0"/>
                <a:ea typeface="ＭＳ Ｐゴシック" charset="0"/>
              </a:defRPr>
            </a:lvl9pPr>
          </a:lstStyle>
          <a:p>
            <a:pPr algn="l" defTabSz="911226">
              <a:defRPr/>
            </a:pPr>
            <a:r>
              <a:rPr lang="nl-NL" sz="5000">
                <a:solidFill>
                  <a:srgbClr val="191919"/>
                </a:solidFill>
                <a:latin typeface="Arial"/>
                <a:cs typeface="Roboto Regular"/>
              </a:rPr>
              <a:t>4.4 Afsluiting</a:t>
            </a:r>
          </a:p>
        </p:txBody>
      </p:sp>
      <p:sp>
        <p:nvSpPr>
          <p:cNvPr id="17" name="Rectangle 10">
            <a:extLst>
              <a:ext uri="{FF2B5EF4-FFF2-40B4-BE49-F238E27FC236}">
                <a16:creationId xmlns:a16="http://schemas.microsoft.com/office/drawing/2014/main" id="{D0E5CF60-EAA0-4BFA-90DE-A25684E61B2E}"/>
              </a:ext>
            </a:extLst>
          </p:cNvPr>
          <p:cNvSpPr/>
          <p:nvPr/>
        </p:nvSpPr>
        <p:spPr>
          <a:xfrm flipV="1">
            <a:off x="1633465" y="2265670"/>
            <a:ext cx="21816000" cy="72000"/>
          </a:xfrm>
          <a:prstGeom prst="rect">
            <a:avLst/>
          </a:prstGeom>
          <a:solidFill>
            <a:srgbClr val="3FA4A6"/>
          </a:solidFill>
          <a:ln w="3175">
            <a:noFill/>
          </a:ln>
          <a:effectLst/>
        </p:spPr>
        <p:style>
          <a:lnRef idx="1">
            <a:schemeClr val="accent1"/>
          </a:lnRef>
          <a:fillRef idx="3">
            <a:schemeClr val="accent1"/>
          </a:fillRef>
          <a:effectRef idx="2">
            <a:schemeClr val="accent1"/>
          </a:effectRef>
          <a:fontRef idx="minor">
            <a:schemeClr val="lt1"/>
          </a:fontRef>
        </p:style>
        <p:txBody>
          <a:bodyPr lIns="76706" tIns="38356" rIns="76706" bIns="38356" anchor="ctr"/>
          <a:lstStyle/>
          <a:p>
            <a:pPr algn="ctr" defTabSz="913236" fontAlgn="auto">
              <a:spcBef>
                <a:spcPts val="0"/>
              </a:spcBef>
              <a:spcAft>
                <a:spcPts val="0"/>
              </a:spcAft>
              <a:defRPr/>
            </a:pPr>
            <a:endParaRPr lang="en-US" sz="3600">
              <a:solidFill>
                <a:srgbClr val="C0504D"/>
              </a:solidFill>
              <a:latin typeface="Open Sans Light"/>
            </a:endParaRPr>
          </a:p>
        </p:txBody>
      </p:sp>
      <p:sp>
        <p:nvSpPr>
          <p:cNvPr id="5" name="Tekstvak 4">
            <a:extLst>
              <a:ext uri="{FF2B5EF4-FFF2-40B4-BE49-F238E27FC236}">
                <a16:creationId xmlns:a16="http://schemas.microsoft.com/office/drawing/2014/main" id="{DE83F486-A3EA-EE42-BC39-170D3CCC2E26}"/>
              </a:ext>
            </a:extLst>
          </p:cNvPr>
          <p:cNvSpPr txBox="1"/>
          <p:nvPr/>
        </p:nvSpPr>
        <p:spPr>
          <a:xfrm>
            <a:off x="1633465" y="2564090"/>
            <a:ext cx="21816000" cy="1169551"/>
          </a:xfrm>
          <a:prstGeom prst="rect">
            <a:avLst/>
          </a:prstGeom>
          <a:noFill/>
        </p:spPr>
        <p:txBody>
          <a:bodyPr wrap="square" rtlCol="0">
            <a:spAutoFit/>
          </a:bodyPr>
          <a:lstStyle/>
          <a:p>
            <a:pPr marL="1597026" lvl="1" indent="-685800" defTabSz="911226">
              <a:lnSpc>
                <a:spcPct val="150000"/>
              </a:lnSpc>
              <a:buFont typeface="+mj-lt"/>
              <a:buAutoNum type="arabicPeriod"/>
            </a:pPr>
            <a:endParaRPr lang="nl-NL" sz="2800">
              <a:solidFill>
                <a:prstClr val="black"/>
              </a:solidFill>
            </a:endParaRPr>
          </a:p>
          <a:p>
            <a:pPr marL="685800" indent="-685800" defTabSz="911226">
              <a:buFont typeface="+mj-lt"/>
              <a:buAutoNum type="arabicPeriod"/>
            </a:pPr>
            <a:endParaRPr lang="nl-NL" sz="2800">
              <a:solidFill>
                <a:prstClr val="black"/>
              </a:solidFill>
            </a:endParaRPr>
          </a:p>
        </p:txBody>
      </p:sp>
      <p:sp>
        <p:nvSpPr>
          <p:cNvPr id="7" name="Tekstvak 6">
            <a:extLst>
              <a:ext uri="{FF2B5EF4-FFF2-40B4-BE49-F238E27FC236}">
                <a16:creationId xmlns:a16="http://schemas.microsoft.com/office/drawing/2014/main" id="{04D423FE-F815-6F4B-B16F-69A7435EF93E}"/>
              </a:ext>
            </a:extLst>
          </p:cNvPr>
          <p:cNvSpPr txBox="1"/>
          <p:nvPr/>
        </p:nvSpPr>
        <p:spPr>
          <a:xfrm>
            <a:off x="1573280" y="3554367"/>
            <a:ext cx="21876186" cy="1569660"/>
          </a:xfrm>
          <a:prstGeom prst="rect">
            <a:avLst/>
          </a:prstGeom>
          <a:noFill/>
          <a:ln>
            <a:solidFill>
              <a:srgbClr val="3FA4A6"/>
            </a:solidFill>
          </a:ln>
        </p:spPr>
        <p:txBody>
          <a:bodyPr wrap="square" rtlCol="0">
            <a:spAutoFit/>
          </a:bodyPr>
          <a:lstStyle/>
          <a:p>
            <a:pPr marL="457200" indent="-457200" defTabSz="911226">
              <a:buFont typeface="+mj-lt"/>
              <a:buAutoNum type="arabicPeriod"/>
            </a:pPr>
            <a:endParaRPr lang="nl-NL" sz="2400">
              <a:latin typeface="Arial" panose="020B0604020202020204" pitchFamily="34" charset="0"/>
              <a:cs typeface="Arial" panose="020B0604020202020204" pitchFamily="34" charset="0"/>
            </a:endParaRPr>
          </a:p>
          <a:p>
            <a:pPr marL="457200" indent="-457200" defTabSz="911226">
              <a:buFont typeface="+mj-lt"/>
              <a:buAutoNum type="arabicPeriod"/>
            </a:pPr>
            <a:endParaRPr lang="nl-NL" sz="2400">
              <a:latin typeface="Arial" panose="020B0604020202020204" pitchFamily="34" charset="0"/>
              <a:cs typeface="Arial" panose="020B0604020202020204" pitchFamily="34" charset="0"/>
            </a:endParaRPr>
          </a:p>
          <a:p>
            <a:pPr marL="457200" indent="-457200" defTabSz="911226">
              <a:buFont typeface="+mj-lt"/>
              <a:buAutoNum type="arabicPeriod"/>
            </a:pPr>
            <a:endParaRPr lang="nl-NL" sz="2400">
              <a:latin typeface="Arial" panose="020B0604020202020204" pitchFamily="34" charset="0"/>
              <a:cs typeface="Arial" panose="020B0604020202020204" pitchFamily="34" charset="0"/>
            </a:endParaRPr>
          </a:p>
          <a:p>
            <a:pPr marL="457200" indent="-457200" defTabSz="911226">
              <a:buFont typeface="+mj-lt"/>
              <a:buAutoNum type="arabicPeriod"/>
            </a:pPr>
            <a:endParaRPr lang="nl-NL" sz="2400">
              <a:latin typeface="Arial" panose="020B0604020202020204" pitchFamily="34" charset="0"/>
              <a:cs typeface="Arial" panose="020B0604020202020204" pitchFamily="34" charset="0"/>
            </a:endParaRPr>
          </a:p>
        </p:txBody>
      </p:sp>
      <p:sp>
        <p:nvSpPr>
          <p:cNvPr id="8" name="Tekstvak 7">
            <a:extLst>
              <a:ext uri="{FF2B5EF4-FFF2-40B4-BE49-F238E27FC236}">
                <a16:creationId xmlns:a16="http://schemas.microsoft.com/office/drawing/2014/main" id="{16CE9140-59C0-0742-AEB9-EA536592F0E3}"/>
              </a:ext>
            </a:extLst>
          </p:cNvPr>
          <p:cNvSpPr txBox="1"/>
          <p:nvPr/>
        </p:nvSpPr>
        <p:spPr>
          <a:xfrm>
            <a:off x="1573279" y="2858763"/>
            <a:ext cx="18849908" cy="461665"/>
          </a:xfrm>
          <a:prstGeom prst="rect">
            <a:avLst/>
          </a:prstGeom>
          <a:noFill/>
        </p:spPr>
        <p:txBody>
          <a:bodyPr wrap="square">
            <a:spAutoFit/>
          </a:bodyPr>
          <a:lstStyle/>
          <a:p>
            <a:pPr defTabSz="911226"/>
            <a:r>
              <a:rPr lang="nl-NL" sz="2400" b="1">
                <a:solidFill>
                  <a:prstClr val="black"/>
                </a:solidFill>
                <a:latin typeface="Arial" panose="020B0604020202020204" pitchFamily="34" charset="0"/>
                <a:cs typeface="Arial" panose="020B0604020202020204" pitchFamily="34" charset="0"/>
              </a:rPr>
              <a:t>Gemaakte afspraken</a:t>
            </a:r>
          </a:p>
        </p:txBody>
      </p:sp>
      <p:pic>
        <p:nvPicPr>
          <p:cNvPr id="26" name="Afbeelding 25" descr="Afbeelding met tekening&#10;&#10;Automatisch gegenereerde beschrijving">
            <a:extLst>
              <a:ext uri="{FF2B5EF4-FFF2-40B4-BE49-F238E27FC236}">
                <a16:creationId xmlns:a16="http://schemas.microsoft.com/office/drawing/2014/main" id="{32824C2D-14C9-2491-7EEF-EF3493DEE1A2}"/>
              </a:ext>
            </a:extLst>
          </p:cNvPr>
          <p:cNvPicPr>
            <a:picLocks noChangeAspect="1"/>
          </p:cNvPicPr>
          <p:nvPr/>
        </p:nvPicPr>
        <p:blipFill>
          <a:blip r:embed="rId3"/>
          <a:stretch>
            <a:fillRect/>
          </a:stretch>
        </p:blipFill>
        <p:spPr>
          <a:xfrm>
            <a:off x="11702439" y="6582223"/>
            <a:ext cx="1739736" cy="1739736"/>
          </a:xfrm>
          <a:prstGeom prst="rect">
            <a:avLst/>
          </a:prstGeom>
        </p:spPr>
      </p:pic>
      <p:pic>
        <p:nvPicPr>
          <p:cNvPr id="27" name="Afbeelding 26" descr="Afbeelding met tekening, spel&#10;&#10;Automatisch gegenereerde beschrijving">
            <a:extLst>
              <a:ext uri="{FF2B5EF4-FFF2-40B4-BE49-F238E27FC236}">
                <a16:creationId xmlns:a16="http://schemas.microsoft.com/office/drawing/2014/main" id="{4FD86606-12B8-B086-0748-D13289296DEC}"/>
              </a:ext>
            </a:extLst>
          </p:cNvPr>
          <p:cNvPicPr>
            <a:picLocks noChangeAspect="1"/>
          </p:cNvPicPr>
          <p:nvPr/>
        </p:nvPicPr>
        <p:blipFill>
          <a:blip r:embed="rId4"/>
          <a:stretch>
            <a:fillRect/>
          </a:stretch>
        </p:blipFill>
        <p:spPr>
          <a:xfrm>
            <a:off x="5003985" y="6582223"/>
            <a:ext cx="1739736" cy="1739736"/>
          </a:xfrm>
          <a:prstGeom prst="rect">
            <a:avLst/>
          </a:prstGeom>
        </p:spPr>
      </p:pic>
      <p:pic>
        <p:nvPicPr>
          <p:cNvPr id="28" name="Afbeelding 27" descr="Afbeelding met tekening&#10;&#10;Automatisch gegenereerde beschrijving">
            <a:extLst>
              <a:ext uri="{FF2B5EF4-FFF2-40B4-BE49-F238E27FC236}">
                <a16:creationId xmlns:a16="http://schemas.microsoft.com/office/drawing/2014/main" id="{FC2610FA-435C-1BDA-6025-C1DAC150CC9A}"/>
              </a:ext>
            </a:extLst>
          </p:cNvPr>
          <p:cNvPicPr>
            <a:picLocks noChangeAspect="1"/>
          </p:cNvPicPr>
          <p:nvPr/>
        </p:nvPicPr>
        <p:blipFill>
          <a:blip r:embed="rId5"/>
          <a:stretch>
            <a:fillRect/>
          </a:stretch>
        </p:blipFill>
        <p:spPr>
          <a:xfrm>
            <a:off x="18208525" y="6582223"/>
            <a:ext cx="1739736" cy="1739736"/>
          </a:xfrm>
          <a:prstGeom prst="rect">
            <a:avLst/>
          </a:prstGeom>
        </p:spPr>
      </p:pic>
      <p:sp>
        <p:nvSpPr>
          <p:cNvPr id="29" name="Tekstvak 28">
            <a:extLst>
              <a:ext uri="{FF2B5EF4-FFF2-40B4-BE49-F238E27FC236}">
                <a16:creationId xmlns:a16="http://schemas.microsoft.com/office/drawing/2014/main" id="{C546688C-0C3E-134B-DD2A-6A625E50936B}"/>
              </a:ext>
            </a:extLst>
          </p:cNvPr>
          <p:cNvSpPr txBox="1"/>
          <p:nvPr/>
        </p:nvSpPr>
        <p:spPr>
          <a:xfrm>
            <a:off x="4564057" y="8279276"/>
            <a:ext cx="2619592" cy="523220"/>
          </a:xfrm>
          <a:prstGeom prst="rect">
            <a:avLst/>
          </a:prstGeom>
          <a:noFill/>
        </p:spPr>
        <p:txBody>
          <a:bodyPr wrap="square" rtlCol="0" anchor="t">
            <a:spAutoFit/>
          </a:bodyPr>
          <a:lstStyle/>
          <a:p>
            <a:pPr defTabSz="911226">
              <a:defRPr/>
            </a:pPr>
            <a:r>
              <a:rPr lang="nl-NL" sz="2800" b="1">
                <a:solidFill>
                  <a:srgbClr val="191919"/>
                </a:solidFill>
                <a:latin typeface="Arial"/>
                <a:ea typeface="ＭＳ Ｐゴシック"/>
                <a:cs typeface="+mn-cs"/>
              </a:rPr>
              <a:t>…de patiënt?</a:t>
            </a:r>
            <a:endParaRPr lang="nl-NL" sz="2800" b="1">
              <a:solidFill>
                <a:srgbClr val="191919"/>
              </a:solidFill>
              <a:latin typeface="Arial"/>
              <a:cs typeface="+mn-cs"/>
            </a:endParaRPr>
          </a:p>
        </p:txBody>
      </p:sp>
      <p:sp>
        <p:nvSpPr>
          <p:cNvPr id="30" name="Tekstvak 29">
            <a:extLst>
              <a:ext uri="{FF2B5EF4-FFF2-40B4-BE49-F238E27FC236}">
                <a16:creationId xmlns:a16="http://schemas.microsoft.com/office/drawing/2014/main" id="{C8050905-A9AF-9678-6B4A-B62BEBB628C9}"/>
              </a:ext>
            </a:extLst>
          </p:cNvPr>
          <p:cNvSpPr txBox="1"/>
          <p:nvPr/>
        </p:nvSpPr>
        <p:spPr>
          <a:xfrm>
            <a:off x="10685770" y="8279276"/>
            <a:ext cx="3773078" cy="523220"/>
          </a:xfrm>
          <a:prstGeom prst="rect">
            <a:avLst/>
          </a:prstGeom>
          <a:noFill/>
        </p:spPr>
        <p:txBody>
          <a:bodyPr wrap="square" rtlCol="0" anchor="t">
            <a:spAutoFit/>
          </a:bodyPr>
          <a:lstStyle/>
          <a:p>
            <a:pPr defTabSz="911226">
              <a:defRPr/>
            </a:pPr>
            <a:r>
              <a:rPr lang="nl-NL" sz="2800" b="1">
                <a:solidFill>
                  <a:srgbClr val="191919"/>
                </a:solidFill>
                <a:latin typeface="Arial"/>
                <a:ea typeface="ＭＳ Ｐゴシック"/>
                <a:cs typeface="+mn-cs"/>
              </a:rPr>
              <a:t>…de zorgverlener?</a:t>
            </a:r>
            <a:endParaRPr lang="nl-NL" sz="2800" b="1">
              <a:solidFill>
                <a:srgbClr val="191919"/>
              </a:solidFill>
              <a:latin typeface="Arial"/>
              <a:cs typeface="+mn-cs"/>
            </a:endParaRPr>
          </a:p>
        </p:txBody>
      </p:sp>
      <p:sp>
        <p:nvSpPr>
          <p:cNvPr id="31" name="Tekstvak 30">
            <a:extLst>
              <a:ext uri="{FF2B5EF4-FFF2-40B4-BE49-F238E27FC236}">
                <a16:creationId xmlns:a16="http://schemas.microsoft.com/office/drawing/2014/main" id="{6AEB579D-ADC8-9D7B-E9F4-BCFC1B65937E}"/>
              </a:ext>
            </a:extLst>
          </p:cNvPr>
          <p:cNvSpPr txBox="1"/>
          <p:nvPr/>
        </p:nvSpPr>
        <p:spPr>
          <a:xfrm>
            <a:off x="17191856" y="8279276"/>
            <a:ext cx="3773078" cy="523220"/>
          </a:xfrm>
          <a:prstGeom prst="rect">
            <a:avLst/>
          </a:prstGeom>
          <a:noFill/>
        </p:spPr>
        <p:txBody>
          <a:bodyPr wrap="square" rtlCol="0" anchor="t">
            <a:spAutoFit/>
          </a:bodyPr>
          <a:lstStyle/>
          <a:p>
            <a:pPr defTabSz="911226">
              <a:defRPr/>
            </a:pPr>
            <a:r>
              <a:rPr lang="nl-NL" sz="2800" b="1">
                <a:solidFill>
                  <a:srgbClr val="191919"/>
                </a:solidFill>
                <a:latin typeface="Arial"/>
                <a:ea typeface="ＭＳ Ｐゴシック"/>
                <a:cs typeface="+mn-cs"/>
              </a:rPr>
              <a:t>…de zorginstelling?</a:t>
            </a:r>
            <a:endParaRPr lang="nl-NL" sz="2800" b="1">
              <a:solidFill>
                <a:srgbClr val="191919"/>
              </a:solidFill>
              <a:latin typeface="Arial"/>
              <a:cs typeface="+mn-cs"/>
            </a:endParaRPr>
          </a:p>
        </p:txBody>
      </p:sp>
      <p:sp>
        <p:nvSpPr>
          <p:cNvPr id="32" name="Pijl omlaag 31">
            <a:extLst>
              <a:ext uri="{FF2B5EF4-FFF2-40B4-BE49-F238E27FC236}">
                <a16:creationId xmlns:a16="http://schemas.microsoft.com/office/drawing/2014/main" id="{C07C4F48-071C-A685-B674-5609CA6CEB16}"/>
              </a:ext>
            </a:extLst>
          </p:cNvPr>
          <p:cNvSpPr/>
          <p:nvPr/>
        </p:nvSpPr>
        <p:spPr>
          <a:xfrm rot="10800000">
            <a:off x="5207552" y="9139419"/>
            <a:ext cx="1536170" cy="1735897"/>
          </a:xfrm>
          <a:prstGeom prst="downArrow">
            <a:avLst/>
          </a:prstGeom>
          <a:solidFill>
            <a:srgbClr val="40A5A7"/>
          </a:solidFill>
          <a:ln w="25400" cap="flat" cmpd="sng" algn="ctr">
            <a:solidFill>
              <a:srgbClr val="0B6B6F">
                <a:shade val="50000"/>
              </a:srgbClr>
            </a:solidFill>
            <a:prstDash val="solid"/>
          </a:ln>
          <a:effectLst/>
        </p:spPr>
        <p:txBody>
          <a:bodyPr rtlCol="0" anchor="ctr"/>
          <a:lstStyle/>
          <a:p>
            <a:pPr marL="0" marR="0" lvl="0" indent="0" algn="ctr" defTabSz="2438340" eaLnBrk="1" fontAlgn="auto" latinLnBrk="0" hangingPunct="1">
              <a:lnSpc>
                <a:spcPct val="100000"/>
              </a:lnSpc>
              <a:spcBef>
                <a:spcPts val="0"/>
              </a:spcBef>
              <a:spcAft>
                <a:spcPts val="0"/>
              </a:spcAft>
              <a:buClrTx/>
              <a:buSzTx/>
              <a:buFontTx/>
              <a:buNone/>
              <a:tabLst/>
              <a:defRPr/>
            </a:pPr>
            <a:endParaRPr kumimoji="0" lang="nl-NL" sz="4800" b="0" i="0" u="none" strike="noStrike" kern="0" cap="none" spc="0" normalizeH="0" baseline="0" noProof="0">
              <a:ln>
                <a:noFill/>
              </a:ln>
              <a:solidFill>
                <a:srgbClr val="FEFFFE"/>
              </a:solidFill>
              <a:effectLst/>
              <a:uLnTx/>
              <a:uFillTx/>
              <a:latin typeface="Arial"/>
              <a:cs typeface="+mn-cs"/>
            </a:endParaRPr>
          </a:p>
        </p:txBody>
      </p:sp>
      <p:sp>
        <p:nvSpPr>
          <p:cNvPr id="33" name="Pijl omlaag 32">
            <a:extLst>
              <a:ext uri="{FF2B5EF4-FFF2-40B4-BE49-F238E27FC236}">
                <a16:creationId xmlns:a16="http://schemas.microsoft.com/office/drawing/2014/main" id="{2BC2769B-DA90-CA0A-D810-908A141FD327}"/>
              </a:ext>
            </a:extLst>
          </p:cNvPr>
          <p:cNvSpPr/>
          <p:nvPr/>
        </p:nvSpPr>
        <p:spPr>
          <a:xfrm rot="10800000">
            <a:off x="11906006" y="9139417"/>
            <a:ext cx="1536170" cy="1735897"/>
          </a:xfrm>
          <a:prstGeom prst="downArrow">
            <a:avLst/>
          </a:prstGeom>
          <a:solidFill>
            <a:srgbClr val="40A5A7"/>
          </a:solidFill>
          <a:ln w="25400" cap="flat" cmpd="sng" algn="ctr">
            <a:solidFill>
              <a:srgbClr val="0B6B6F">
                <a:shade val="50000"/>
              </a:srgbClr>
            </a:solidFill>
            <a:prstDash val="solid"/>
          </a:ln>
          <a:effectLst/>
        </p:spPr>
        <p:txBody>
          <a:bodyPr rtlCol="0" anchor="ctr"/>
          <a:lstStyle/>
          <a:p>
            <a:pPr marL="0" marR="0" lvl="0" indent="0" algn="ctr" defTabSz="2438340" eaLnBrk="1" fontAlgn="auto" latinLnBrk="0" hangingPunct="1">
              <a:lnSpc>
                <a:spcPct val="100000"/>
              </a:lnSpc>
              <a:spcBef>
                <a:spcPts val="0"/>
              </a:spcBef>
              <a:spcAft>
                <a:spcPts val="0"/>
              </a:spcAft>
              <a:buClrTx/>
              <a:buSzTx/>
              <a:buFontTx/>
              <a:buNone/>
              <a:tabLst/>
              <a:defRPr/>
            </a:pPr>
            <a:endParaRPr kumimoji="0" lang="nl-NL" sz="4800" b="0" i="0" u="none" strike="noStrike" kern="0" cap="none" spc="0" normalizeH="0" baseline="0" noProof="0">
              <a:ln>
                <a:noFill/>
              </a:ln>
              <a:solidFill>
                <a:srgbClr val="FEFFFE"/>
              </a:solidFill>
              <a:effectLst/>
              <a:uLnTx/>
              <a:uFillTx/>
              <a:latin typeface="Arial"/>
              <a:cs typeface="+mn-cs"/>
            </a:endParaRPr>
          </a:p>
        </p:txBody>
      </p:sp>
      <p:sp>
        <p:nvSpPr>
          <p:cNvPr id="34" name="Pijl omlaag 33">
            <a:extLst>
              <a:ext uri="{FF2B5EF4-FFF2-40B4-BE49-F238E27FC236}">
                <a16:creationId xmlns:a16="http://schemas.microsoft.com/office/drawing/2014/main" id="{9EFA8AF7-C4D8-A094-54D5-F458F72153C1}"/>
              </a:ext>
            </a:extLst>
          </p:cNvPr>
          <p:cNvSpPr/>
          <p:nvPr/>
        </p:nvSpPr>
        <p:spPr>
          <a:xfrm rot="10800000">
            <a:off x="18412092" y="9169171"/>
            <a:ext cx="1536170" cy="1735897"/>
          </a:xfrm>
          <a:prstGeom prst="downArrow">
            <a:avLst/>
          </a:prstGeom>
          <a:solidFill>
            <a:srgbClr val="40A5A7"/>
          </a:solidFill>
          <a:ln w="25400" cap="flat" cmpd="sng" algn="ctr">
            <a:solidFill>
              <a:srgbClr val="0B6B6F">
                <a:shade val="50000"/>
              </a:srgbClr>
            </a:solidFill>
            <a:prstDash val="solid"/>
          </a:ln>
          <a:effectLst/>
        </p:spPr>
        <p:txBody>
          <a:bodyPr rtlCol="0" anchor="ctr"/>
          <a:lstStyle/>
          <a:p>
            <a:pPr marL="0" marR="0" lvl="0" indent="0" algn="ctr" defTabSz="2438340" eaLnBrk="1" fontAlgn="auto" latinLnBrk="0" hangingPunct="1">
              <a:lnSpc>
                <a:spcPct val="100000"/>
              </a:lnSpc>
              <a:spcBef>
                <a:spcPts val="0"/>
              </a:spcBef>
              <a:spcAft>
                <a:spcPts val="0"/>
              </a:spcAft>
              <a:buClrTx/>
              <a:buSzTx/>
              <a:buFontTx/>
              <a:buNone/>
              <a:tabLst/>
              <a:defRPr/>
            </a:pPr>
            <a:endParaRPr kumimoji="0" lang="nl-NL" sz="4800" b="0" i="0" u="none" strike="noStrike" kern="0" cap="none" spc="0" normalizeH="0" baseline="0" noProof="0">
              <a:ln>
                <a:noFill/>
              </a:ln>
              <a:solidFill>
                <a:srgbClr val="FEFFFE"/>
              </a:solidFill>
              <a:effectLst/>
              <a:uLnTx/>
              <a:uFillTx/>
              <a:latin typeface="Arial"/>
              <a:cs typeface="+mn-cs"/>
            </a:endParaRPr>
          </a:p>
        </p:txBody>
      </p:sp>
      <p:sp>
        <p:nvSpPr>
          <p:cNvPr id="35" name="Tekstvak 34">
            <a:extLst>
              <a:ext uri="{FF2B5EF4-FFF2-40B4-BE49-F238E27FC236}">
                <a16:creationId xmlns:a16="http://schemas.microsoft.com/office/drawing/2014/main" id="{4110F4BE-9E44-1D72-FE39-B1A0ACEE9821}"/>
              </a:ext>
            </a:extLst>
          </p:cNvPr>
          <p:cNvSpPr txBox="1"/>
          <p:nvPr/>
        </p:nvSpPr>
        <p:spPr>
          <a:xfrm>
            <a:off x="4564057" y="11400862"/>
            <a:ext cx="3096236" cy="523220"/>
          </a:xfrm>
          <a:prstGeom prst="rect">
            <a:avLst/>
          </a:prstGeom>
          <a:noFill/>
        </p:spPr>
        <p:txBody>
          <a:bodyPr wrap="square" rtlCol="0" anchor="t">
            <a:spAutoFit/>
          </a:bodyPr>
          <a:lstStyle/>
          <a:p>
            <a:pPr defTabSz="911226">
              <a:defRPr/>
            </a:pPr>
            <a:r>
              <a:rPr lang="nl-NL" sz="2800" b="1">
                <a:solidFill>
                  <a:srgbClr val="191919"/>
                </a:solidFill>
                <a:latin typeface="Arial"/>
                <a:ea typeface="ＭＳ Ｐゴシック"/>
                <a:cs typeface="+mn-cs"/>
              </a:rPr>
              <a:t>Tevredenheid</a:t>
            </a:r>
            <a:endParaRPr lang="nl-NL" sz="2800" b="1">
              <a:solidFill>
                <a:srgbClr val="191919"/>
              </a:solidFill>
              <a:latin typeface="Arial"/>
              <a:cs typeface="+mn-cs"/>
            </a:endParaRPr>
          </a:p>
        </p:txBody>
      </p:sp>
      <p:sp>
        <p:nvSpPr>
          <p:cNvPr id="36" name="Tekstvak 35">
            <a:extLst>
              <a:ext uri="{FF2B5EF4-FFF2-40B4-BE49-F238E27FC236}">
                <a16:creationId xmlns:a16="http://schemas.microsoft.com/office/drawing/2014/main" id="{2A9D4DFD-1873-77A1-B151-049BA491C033}"/>
              </a:ext>
            </a:extLst>
          </p:cNvPr>
          <p:cNvSpPr txBox="1"/>
          <p:nvPr/>
        </p:nvSpPr>
        <p:spPr>
          <a:xfrm>
            <a:off x="11702439" y="11400862"/>
            <a:ext cx="3096236" cy="523220"/>
          </a:xfrm>
          <a:prstGeom prst="rect">
            <a:avLst/>
          </a:prstGeom>
          <a:noFill/>
        </p:spPr>
        <p:txBody>
          <a:bodyPr wrap="square" rtlCol="0" anchor="t">
            <a:spAutoFit/>
          </a:bodyPr>
          <a:lstStyle/>
          <a:p>
            <a:pPr defTabSz="911226">
              <a:defRPr/>
            </a:pPr>
            <a:r>
              <a:rPr lang="nl-NL" sz="2800" b="1" dirty="0">
                <a:solidFill>
                  <a:srgbClr val="191919"/>
                </a:solidFill>
                <a:latin typeface="Arial"/>
                <a:ea typeface="ＭＳ Ｐゴシック"/>
                <a:cs typeface="+mn-cs"/>
              </a:rPr>
              <a:t>Werkplezier</a:t>
            </a:r>
            <a:endParaRPr lang="nl-NL" sz="2800" b="1" dirty="0">
              <a:solidFill>
                <a:srgbClr val="191919"/>
              </a:solidFill>
              <a:latin typeface="Arial"/>
              <a:cs typeface="+mn-cs"/>
            </a:endParaRPr>
          </a:p>
        </p:txBody>
      </p:sp>
      <p:sp>
        <p:nvSpPr>
          <p:cNvPr id="37" name="Tekstvak 36">
            <a:extLst>
              <a:ext uri="{FF2B5EF4-FFF2-40B4-BE49-F238E27FC236}">
                <a16:creationId xmlns:a16="http://schemas.microsoft.com/office/drawing/2014/main" id="{A199EC6D-1175-1F2D-06E4-0339455982D9}"/>
              </a:ext>
            </a:extLst>
          </p:cNvPr>
          <p:cNvSpPr txBox="1"/>
          <p:nvPr/>
        </p:nvSpPr>
        <p:spPr>
          <a:xfrm>
            <a:off x="18051195" y="11441202"/>
            <a:ext cx="3096236" cy="523220"/>
          </a:xfrm>
          <a:prstGeom prst="rect">
            <a:avLst/>
          </a:prstGeom>
          <a:noFill/>
        </p:spPr>
        <p:txBody>
          <a:bodyPr wrap="square" rtlCol="0" anchor="t">
            <a:spAutoFit/>
          </a:bodyPr>
          <a:lstStyle/>
          <a:p>
            <a:pPr defTabSz="911226">
              <a:defRPr/>
            </a:pPr>
            <a:r>
              <a:rPr lang="nl-NL" sz="2800" b="1">
                <a:solidFill>
                  <a:srgbClr val="191919"/>
                </a:solidFill>
                <a:latin typeface="Arial"/>
                <a:ea typeface="ＭＳ Ｐゴシック"/>
                <a:cs typeface="+mn-cs"/>
              </a:rPr>
              <a:t>Doelmatigheid</a:t>
            </a:r>
            <a:endParaRPr lang="nl-NL" sz="2800" b="1">
              <a:solidFill>
                <a:srgbClr val="191919"/>
              </a:solidFill>
              <a:latin typeface="Arial"/>
              <a:cs typeface="+mn-cs"/>
            </a:endParaRPr>
          </a:p>
        </p:txBody>
      </p:sp>
      <p:pic>
        <p:nvPicPr>
          <p:cNvPr id="2" name="Picture 13" descr="Icon&#10;&#10;Description automatically generated with low confidence">
            <a:extLst>
              <a:ext uri="{FF2B5EF4-FFF2-40B4-BE49-F238E27FC236}">
                <a16:creationId xmlns:a16="http://schemas.microsoft.com/office/drawing/2014/main" id="{6EE8EF32-6EB7-6089-C964-894B430037C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4193" y="12453962"/>
            <a:ext cx="865272" cy="849981"/>
          </a:xfrm>
          <a:prstGeom prst="rect">
            <a:avLst/>
          </a:prstGeom>
        </p:spPr>
      </p:pic>
    </p:spTree>
    <p:extLst>
      <p:ext uri="{BB962C8B-B14F-4D97-AF65-F5344CB8AC3E}">
        <p14:creationId xmlns:p14="http://schemas.microsoft.com/office/powerpoint/2010/main" val="3397425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7A06764C-6C9A-4D07-35FD-1E9B2C4C94CE}"/>
              </a:ext>
            </a:extLst>
          </p:cNvPr>
          <p:cNvSpPr/>
          <p:nvPr/>
        </p:nvSpPr>
        <p:spPr>
          <a:xfrm>
            <a:off x="0" y="-22052"/>
            <a:ext cx="24384000" cy="13738052"/>
          </a:xfrm>
          <a:prstGeom prst="rect">
            <a:avLst/>
          </a:prstGeom>
          <a:solidFill>
            <a:srgbClr val="3FA4A6">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1090" rtl="0" eaLnBrk="1" fontAlgn="base" latinLnBrk="0" hangingPunct="1">
              <a:lnSpc>
                <a:spcPct val="100000"/>
              </a:lnSpc>
              <a:spcBef>
                <a:spcPct val="0"/>
              </a:spcBef>
              <a:spcAft>
                <a:spcPct val="0"/>
              </a:spcAft>
              <a:buClrTx/>
              <a:buSzTx/>
              <a:buFontTx/>
              <a:buNone/>
              <a:tabLst/>
              <a:defRPr/>
            </a:pPr>
            <a:endParaRPr kumimoji="0" lang="en-NL" sz="1800" b="0" i="0" u="none" strike="noStrike" kern="1200" cap="none" spc="0" normalizeH="0" baseline="0" noProof="0">
              <a:ln>
                <a:noFill/>
              </a:ln>
              <a:solidFill>
                <a:srgbClr val="191919"/>
              </a:solidFill>
              <a:effectLst/>
              <a:uLnTx/>
              <a:uFillTx/>
              <a:latin typeface="Open Sans Light"/>
              <a:ea typeface="+mn-ea"/>
              <a:cs typeface="+mn-cs"/>
            </a:endParaRPr>
          </a:p>
        </p:txBody>
      </p:sp>
      <p:sp>
        <p:nvSpPr>
          <p:cNvPr id="10" name="Title 9">
            <a:extLst>
              <a:ext uri="{FF2B5EF4-FFF2-40B4-BE49-F238E27FC236}">
                <a16:creationId xmlns:a16="http://schemas.microsoft.com/office/drawing/2014/main" id="{5A8C71B8-8988-B34E-81A1-5AF8AADB2222}"/>
              </a:ext>
            </a:extLst>
          </p:cNvPr>
          <p:cNvSpPr>
            <a:spLocks noGrp="1"/>
          </p:cNvSpPr>
          <p:nvPr>
            <p:ph type="ctrTitle"/>
          </p:nvPr>
        </p:nvSpPr>
        <p:spPr>
          <a:xfrm>
            <a:off x="3235351" y="5772750"/>
            <a:ext cx="17913297" cy="1825304"/>
          </a:xfrm>
        </p:spPr>
        <p:txBody>
          <a:bodyPr/>
          <a:lstStyle/>
          <a:p>
            <a:pPr algn="ctr"/>
            <a:r>
              <a:rPr lang="nl-NL" sz="9600" dirty="0"/>
              <a:t>Zijn jullie er klaar voor? </a:t>
            </a:r>
            <a:endParaRPr lang="en-NL" sz="9600" i="1">
              <a:solidFill>
                <a:schemeClr val="accent1"/>
              </a:solidFill>
            </a:endParaRPr>
          </a:p>
        </p:txBody>
      </p:sp>
    </p:spTree>
    <p:extLst>
      <p:ext uri="{BB962C8B-B14F-4D97-AF65-F5344CB8AC3E}">
        <p14:creationId xmlns:p14="http://schemas.microsoft.com/office/powerpoint/2010/main" val="1555310730"/>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7A06764C-6C9A-4D07-35FD-1E9B2C4C94CE}"/>
              </a:ext>
            </a:extLst>
          </p:cNvPr>
          <p:cNvSpPr/>
          <p:nvPr/>
        </p:nvSpPr>
        <p:spPr>
          <a:xfrm>
            <a:off x="0" y="-22052"/>
            <a:ext cx="24384000" cy="13738052"/>
          </a:xfrm>
          <a:prstGeom prst="rect">
            <a:avLst/>
          </a:prstGeom>
          <a:solidFill>
            <a:srgbClr val="3FA4A6">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1090" rtl="0" eaLnBrk="1" fontAlgn="base" latinLnBrk="0" hangingPunct="1">
              <a:lnSpc>
                <a:spcPct val="100000"/>
              </a:lnSpc>
              <a:spcBef>
                <a:spcPct val="0"/>
              </a:spcBef>
              <a:spcAft>
                <a:spcPct val="0"/>
              </a:spcAft>
              <a:buClrTx/>
              <a:buSzTx/>
              <a:buFontTx/>
              <a:buNone/>
              <a:tabLst/>
              <a:defRPr/>
            </a:pPr>
            <a:endParaRPr kumimoji="0" lang="en-NL" sz="1800" b="0" i="0" u="none" strike="noStrike" kern="1200" cap="none" spc="0" normalizeH="0" baseline="0" noProof="0">
              <a:ln>
                <a:noFill/>
              </a:ln>
              <a:solidFill>
                <a:srgbClr val="191919"/>
              </a:solidFill>
              <a:effectLst/>
              <a:uLnTx/>
              <a:uFillTx/>
              <a:latin typeface="Open Sans Light"/>
              <a:ea typeface="+mn-ea"/>
              <a:cs typeface="+mn-cs"/>
            </a:endParaRPr>
          </a:p>
        </p:txBody>
      </p:sp>
      <p:sp>
        <p:nvSpPr>
          <p:cNvPr id="10" name="Title 9">
            <a:extLst>
              <a:ext uri="{FF2B5EF4-FFF2-40B4-BE49-F238E27FC236}">
                <a16:creationId xmlns:a16="http://schemas.microsoft.com/office/drawing/2014/main" id="{5A8C71B8-8988-B34E-81A1-5AF8AADB2222}"/>
              </a:ext>
            </a:extLst>
          </p:cNvPr>
          <p:cNvSpPr>
            <a:spLocks noGrp="1"/>
          </p:cNvSpPr>
          <p:nvPr>
            <p:ph type="ctrTitle"/>
          </p:nvPr>
        </p:nvSpPr>
        <p:spPr>
          <a:xfrm>
            <a:off x="3235351" y="5772750"/>
            <a:ext cx="17913297" cy="1825304"/>
          </a:xfrm>
        </p:spPr>
        <p:txBody>
          <a:bodyPr/>
          <a:lstStyle/>
          <a:p>
            <a:pPr algn="ctr"/>
            <a:r>
              <a:rPr lang="nl-NL" sz="9600" dirty="0"/>
              <a:t>Ik beslis toch al samen? </a:t>
            </a:r>
            <a:endParaRPr lang="en-NL" sz="9600" i="1">
              <a:solidFill>
                <a:schemeClr val="accent1"/>
              </a:solidFill>
            </a:endParaRPr>
          </a:p>
        </p:txBody>
      </p:sp>
    </p:spTree>
    <p:extLst>
      <p:ext uri="{BB962C8B-B14F-4D97-AF65-F5344CB8AC3E}">
        <p14:creationId xmlns:p14="http://schemas.microsoft.com/office/powerpoint/2010/main" val="2810115098"/>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5F1265-EDC4-3546-9E80-511490DF994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98764" y="-156229"/>
            <a:ext cx="23487373" cy="13872229"/>
          </a:xfrm>
          <a:prstGeom prst="rect">
            <a:avLst/>
          </a:prstGeom>
        </p:spPr>
      </p:pic>
      <p:sp>
        <p:nvSpPr>
          <p:cNvPr id="6" name="Rectangle 5">
            <a:extLst>
              <a:ext uri="{FF2B5EF4-FFF2-40B4-BE49-F238E27FC236}">
                <a16:creationId xmlns:a16="http://schemas.microsoft.com/office/drawing/2014/main" id="{6876D18B-EB6B-E64D-9799-A743AC846EC4}"/>
              </a:ext>
            </a:extLst>
          </p:cNvPr>
          <p:cNvSpPr/>
          <p:nvPr/>
        </p:nvSpPr>
        <p:spPr>
          <a:xfrm>
            <a:off x="0" y="0"/>
            <a:ext cx="24387175" cy="13716000"/>
          </a:xfrm>
          <a:prstGeom prst="rect">
            <a:avLst/>
          </a:prstGeom>
          <a:solidFill>
            <a:srgbClr val="3FA4A6">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1272" rtl="0" eaLnBrk="1" fontAlgn="base" latinLnBrk="0" hangingPunct="1">
              <a:lnSpc>
                <a:spcPct val="100000"/>
              </a:lnSpc>
              <a:spcBef>
                <a:spcPct val="0"/>
              </a:spcBef>
              <a:spcAft>
                <a:spcPct val="0"/>
              </a:spcAft>
              <a:buClrTx/>
              <a:buSzTx/>
              <a:buFontTx/>
              <a:buNone/>
              <a:tabLst/>
              <a:defRPr/>
            </a:pPr>
            <a:endParaRPr kumimoji="0" lang="en-NL" sz="1800" b="0" i="0" u="none" strike="noStrike" kern="1200" cap="none" spc="0" normalizeH="0" baseline="0" noProof="0">
              <a:ln>
                <a:noFill/>
              </a:ln>
              <a:solidFill>
                <a:srgbClr val="191919"/>
              </a:solidFill>
              <a:effectLst/>
              <a:uLnTx/>
              <a:uFillTx/>
              <a:latin typeface="Open Sans Light"/>
              <a:ea typeface="+mn-ea"/>
              <a:cs typeface="+mn-cs"/>
            </a:endParaRPr>
          </a:p>
        </p:txBody>
      </p:sp>
      <p:pic>
        <p:nvPicPr>
          <p:cNvPr id="8" name="Afbeelding 7">
            <a:extLst>
              <a:ext uri="{FF2B5EF4-FFF2-40B4-BE49-F238E27FC236}">
                <a16:creationId xmlns:a16="http://schemas.microsoft.com/office/drawing/2014/main" id="{2E49C867-AE6D-C744-9D48-0374C3DBD8DD}"/>
              </a:ext>
            </a:extLst>
          </p:cNvPr>
          <p:cNvPicPr>
            <a:picLocks noChangeAspect="1"/>
          </p:cNvPicPr>
          <p:nvPr/>
        </p:nvPicPr>
        <p:blipFill>
          <a:blip r:embed="rId4"/>
          <a:stretch>
            <a:fillRect/>
          </a:stretch>
        </p:blipFill>
        <p:spPr>
          <a:xfrm>
            <a:off x="18535844" y="11487549"/>
            <a:ext cx="4147120" cy="1285440"/>
          </a:xfrm>
          <a:prstGeom prst="rect">
            <a:avLst/>
          </a:prstGeom>
        </p:spPr>
      </p:pic>
      <p:sp>
        <p:nvSpPr>
          <p:cNvPr id="9" name="Rectangle 8">
            <a:extLst>
              <a:ext uri="{FF2B5EF4-FFF2-40B4-BE49-F238E27FC236}">
                <a16:creationId xmlns:a16="http://schemas.microsoft.com/office/drawing/2014/main" id="{24D315A9-78F2-F940-8FD2-55FF20BE5774}"/>
              </a:ext>
            </a:extLst>
          </p:cNvPr>
          <p:cNvSpPr/>
          <p:nvPr/>
        </p:nvSpPr>
        <p:spPr>
          <a:xfrm flipH="1" flipV="1">
            <a:off x="4189446" y="8033901"/>
            <a:ext cx="13180305" cy="1651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6706" tIns="38356" rIns="76706" bIns="38356" anchor="ctr"/>
          <a:lstStyle/>
          <a:p>
            <a:pPr marL="0" marR="0" lvl="0" indent="0" algn="ctr" defTabSz="91323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A5A7"/>
              </a:solidFill>
              <a:effectLst/>
              <a:uLnTx/>
              <a:uFillTx/>
              <a:latin typeface="Open Sans Light"/>
              <a:ea typeface="+mn-ea"/>
              <a:cs typeface="+mn-cs"/>
            </a:endParaRPr>
          </a:p>
        </p:txBody>
      </p:sp>
      <p:sp>
        <p:nvSpPr>
          <p:cNvPr id="10" name="Title 9">
            <a:extLst>
              <a:ext uri="{FF2B5EF4-FFF2-40B4-BE49-F238E27FC236}">
                <a16:creationId xmlns:a16="http://schemas.microsoft.com/office/drawing/2014/main" id="{5A8C71B8-8988-B34E-81A1-5AF8AADB2222}"/>
              </a:ext>
            </a:extLst>
          </p:cNvPr>
          <p:cNvSpPr>
            <a:spLocks noGrp="1"/>
          </p:cNvSpPr>
          <p:nvPr>
            <p:ph type="ctrTitle"/>
          </p:nvPr>
        </p:nvSpPr>
        <p:spPr/>
        <p:txBody>
          <a:bodyPr/>
          <a:lstStyle/>
          <a:p>
            <a:r>
              <a:rPr lang="nl-NL" sz="6000"/>
              <a:t>Bedankt voor jullie aandacht en inzet!</a:t>
            </a:r>
            <a:endParaRPr lang="en-NL" sz="6000"/>
          </a:p>
        </p:txBody>
      </p:sp>
      <p:sp>
        <p:nvSpPr>
          <p:cNvPr id="2" name="Text Placeholder 206">
            <a:extLst>
              <a:ext uri="{FF2B5EF4-FFF2-40B4-BE49-F238E27FC236}">
                <a16:creationId xmlns:a16="http://schemas.microsoft.com/office/drawing/2014/main" id="{3682020E-8761-CE25-74C8-48A9E4DB9168}"/>
              </a:ext>
            </a:extLst>
          </p:cNvPr>
          <p:cNvSpPr txBox="1">
            <a:spLocks/>
          </p:cNvSpPr>
          <p:nvPr/>
        </p:nvSpPr>
        <p:spPr>
          <a:xfrm>
            <a:off x="7130061" y="11136158"/>
            <a:ext cx="6076718" cy="1992555"/>
          </a:xfrm>
          <a:prstGeom prst="rect">
            <a:avLst/>
          </a:prstGeom>
        </p:spPr>
        <p:txBody>
          <a:bodyPr/>
          <a:lstStyle>
            <a:lvl1pPr marL="285750" indent="-285750" algn="l" defTabSz="911226" rtl="0" eaLnBrk="1" fontAlgn="base" hangingPunct="1">
              <a:lnSpc>
                <a:spcPct val="130000"/>
              </a:lnSpc>
              <a:spcBef>
                <a:spcPct val="20000"/>
              </a:spcBef>
              <a:spcAft>
                <a:spcPct val="0"/>
              </a:spcAft>
              <a:buFont typeface="Arial" charset="0"/>
              <a:defRPr sz="2400" b="0" i="0" kern="1200">
                <a:solidFill>
                  <a:schemeClr val="tx1"/>
                </a:solidFill>
                <a:latin typeface="Arial" panose="020B0604020202020204" pitchFamily="34" charset="0"/>
                <a:ea typeface="ＭＳ Ｐゴシック" charset="0"/>
                <a:cs typeface="Arial" panose="020B0604020202020204" pitchFamily="34" charset="0"/>
              </a:defRPr>
            </a:lvl1pPr>
            <a:lvl2pPr marL="911226" indent="-527050" algn="ctr" defTabSz="911226" rtl="0" eaLnBrk="1" fontAlgn="base" hangingPunct="1">
              <a:lnSpc>
                <a:spcPct val="130000"/>
              </a:lnSpc>
              <a:spcBef>
                <a:spcPct val="20000"/>
              </a:spcBef>
              <a:spcAft>
                <a:spcPct val="0"/>
              </a:spcAft>
              <a:buFont typeface="Arial" charset="0"/>
              <a:defRPr sz="2600" kern="1200">
                <a:solidFill>
                  <a:schemeClr val="tx2"/>
                </a:solidFill>
                <a:latin typeface="Open Sans"/>
                <a:ea typeface="ヒラギノ角ゴ Pro W3" charset="0"/>
                <a:cs typeface="Open Sans"/>
              </a:defRPr>
            </a:lvl2pPr>
            <a:lvl3pPr marL="1825626" indent="-1057276" algn="ctr" defTabSz="911226" rtl="0" eaLnBrk="1" fontAlgn="base" hangingPunct="1">
              <a:lnSpc>
                <a:spcPct val="130000"/>
              </a:lnSpc>
              <a:spcBef>
                <a:spcPct val="20000"/>
              </a:spcBef>
              <a:spcAft>
                <a:spcPct val="0"/>
              </a:spcAft>
              <a:buFont typeface="Arial" charset="0"/>
              <a:defRPr sz="2600" kern="1200">
                <a:solidFill>
                  <a:schemeClr val="tx2"/>
                </a:solidFill>
                <a:latin typeface="Open Sans"/>
                <a:ea typeface="Open Sans" charset="0"/>
                <a:cs typeface="Open Sans"/>
              </a:defRPr>
            </a:lvl3pPr>
            <a:lvl4pPr marL="2736850" indent="-1587500" algn="ctr" defTabSz="911226" rtl="0" eaLnBrk="1" fontAlgn="base" hangingPunct="1">
              <a:lnSpc>
                <a:spcPct val="130000"/>
              </a:lnSpc>
              <a:spcBef>
                <a:spcPct val="20000"/>
              </a:spcBef>
              <a:spcAft>
                <a:spcPct val="0"/>
              </a:spcAft>
              <a:buFont typeface="Arial" charset="0"/>
              <a:defRPr sz="2600" kern="1200">
                <a:solidFill>
                  <a:schemeClr val="tx2"/>
                </a:solidFill>
                <a:latin typeface="Open Sans"/>
                <a:ea typeface="Open Sans" charset="0"/>
                <a:cs typeface="Open Sans"/>
              </a:defRPr>
            </a:lvl4pPr>
            <a:lvl5pPr marL="3651250" indent="-2114550" algn="ctr" defTabSz="911226" rtl="0" eaLnBrk="1" fontAlgn="base" hangingPunct="1">
              <a:lnSpc>
                <a:spcPct val="130000"/>
              </a:lnSpc>
              <a:spcBef>
                <a:spcPct val="20000"/>
              </a:spcBef>
              <a:spcAft>
                <a:spcPct val="0"/>
              </a:spcAft>
              <a:buFont typeface="Arial" charset="0"/>
              <a:defRPr sz="2600" kern="1200">
                <a:solidFill>
                  <a:schemeClr val="tx2"/>
                </a:solidFill>
                <a:latin typeface="Open Sans"/>
                <a:ea typeface="Open Sans" charset="0"/>
                <a:cs typeface="Open Sans"/>
              </a:defRPr>
            </a:lvl5pPr>
            <a:lvl6pPr marL="5022800" indent="-456620" algn="l" defTabSz="913236" rtl="0" eaLnBrk="1" latinLnBrk="0" hangingPunct="1">
              <a:spcBef>
                <a:spcPct val="20000"/>
              </a:spcBef>
              <a:buFont typeface="Arial"/>
              <a:buChar char="•"/>
              <a:defRPr sz="4000" kern="1200">
                <a:solidFill>
                  <a:schemeClr val="tx1"/>
                </a:solidFill>
                <a:latin typeface="+mn-lt"/>
                <a:ea typeface="+mn-ea"/>
                <a:cs typeface="+mn-cs"/>
              </a:defRPr>
            </a:lvl6pPr>
            <a:lvl7pPr marL="5936036" indent="-456620" algn="l" defTabSz="913236" rtl="0" eaLnBrk="1" latinLnBrk="0" hangingPunct="1">
              <a:spcBef>
                <a:spcPct val="20000"/>
              </a:spcBef>
              <a:buFont typeface="Arial"/>
              <a:buChar char="•"/>
              <a:defRPr sz="4000" kern="1200">
                <a:solidFill>
                  <a:schemeClr val="tx1"/>
                </a:solidFill>
                <a:latin typeface="+mn-lt"/>
                <a:ea typeface="+mn-ea"/>
                <a:cs typeface="+mn-cs"/>
              </a:defRPr>
            </a:lvl7pPr>
            <a:lvl8pPr marL="6849276" indent="-456620" algn="l" defTabSz="913236" rtl="0" eaLnBrk="1" latinLnBrk="0" hangingPunct="1">
              <a:spcBef>
                <a:spcPct val="20000"/>
              </a:spcBef>
              <a:buFont typeface="Arial"/>
              <a:buChar char="•"/>
              <a:defRPr sz="4000" kern="1200">
                <a:solidFill>
                  <a:schemeClr val="tx1"/>
                </a:solidFill>
                <a:latin typeface="+mn-lt"/>
                <a:ea typeface="+mn-ea"/>
                <a:cs typeface="+mn-cs"/>
              </a:defRPr>
            </a:lvl8pPr>
            <a:lvl9pPr marL="7762510" indent="-456620" algn="l" defTabSz="913236" rtl="0" eaLnBrk="1" latinLnBrk="0" hangingPunct="1">
              <a:spcBef>
                <a:spcPct val="20000"/>
              </a:spcBef>
              <a:buFont typeface="Arial"/>
              <a:buChar char="•"/>
              <a:defRPr sz="4000" kern="1200">
                <a:solidFill>
                  <a:schemeClr val="tx1"/>
                </a:solidFill>
                <a:latin typeface="+mn-lt"/>
                <a:ea typeface="+mn-ea"/>
                <a:cs typeface="+mn-cs"/>
              </a:defRPr>
            </a:lvl9pPr>
          </a:lstStyle>
          <a:p>
            <a:pPr marL="285750" marR="0" lvl="0" indent="-285750" algn="l" defTabSz="911226" rtl="0" eaLnBrk="1" fontAlgn="base" latinLnBrk="0" hangingPunct="1">
              <a:lnSpc>
                <a:spcPct val="100000"/>
              </a:lnSpc>
              <a:spcBef>
                <a:spcPct val="20000"/>
              </a:spcBef>
              <a:spcAft>
                <a:spcPct val="0"/>
              </a:spcAft>
              <a:buClrTx/>
              <a:buSzTx/>
              <a:buFont typeface="Arial" charset="0"/>
              <a:buNone/>
              <a:tabLst/>
              <a:defRPr/>
            </a:pPr>
            <a:r>
              <a:rPr kumimoji="0" lang="nl-NL"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rPr>
              <a:t>Willem-Jan Wreesmann</a:t>
            </a:r>
          </a:p>
          <a:p>
            <a:pPr marL="285750" marR="0" lvl="0" indent="-285750" algn="l" defTabSz="911226" rtl="0" eaLnBrk="1" fontAlgn="base" latinLnBrk="0" hangingPunct="1">
              <a:lnSpc>
                <a:spcPct val="100000"/>
              </a:lnSpc>
              <a:spcBef>
                <a:spcPct val="20000"/>
              </a:spcBef>
              <a:spcAft>
                <a:spcPct val="0"/>
              </a:spcAft>
              <a:buClrTx/>
              <a:buSzTx/>
              <a:buFont typeface="Arial" charset="0"/>
              <a:buNone/>
              <a:tabLst/>
              <a:defRPr/>
            </a:pPr>
            <a:r>
              <a:rPr kumimoji="0" lang="nl-NL"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rPr>
              <a:t>Accountmanager</a:t>
            </a:r>
          </a:p>
          <a:p>
            <a:pPr marL="285750" marR="0" lvl="0" indent="-285750" algn="l" defTabSz="911226" rtl="0" eaLnBrk="1" fontAlgn="base" latinLnBrk="0" hangingPunct="1">
              <a:lnSpc>
                <a:spcPct val="100000"/>
              </a:lnSpc>
              <a:spcBef>
                <a:spcPct val="20000"/>
              </a:spcBef>
              <a:spcAft>
                <a:spcPct val="0"/>
              </a:spcAft>
              <a:buClrTx/>
              <a:buSzTx/>
              <a:buFont typeface="Arial" charset="0"/>
              <a:buNone/>
              <a:tabLst/>
              <a:defRPr/>
            </a:pPr>
            <a:r>
              <a:rPr kumimoji="0" lang="nl-NL"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rPr>
              <a:t>T :   06 24620508</a:t>
            </a:r>
          </a:p>
          <a:p>
            <a:pPr marL="285750" marR="0" lvl="0" indent="-285750" algn="l" defTabSz="911226" rtl="0" eaLnBrk="1" fontAlgn="base" latinLnBrk="0" hangingPunct="1">
              <a:lnSpc>
                <a:spcPct val="100000"/>
              </a:lnSpc>
              <a:spcBef>
                <a:spcPct val="20000"/>
              </a:spcBef>
              <a:spcAft>
                <a:spcPct val="0"/>
              </a:spcAft>
              <a:buClrTx/>
              <a:buSzTx/>
              <a:buFont typeface="Arial" charset="0"/>
              <a:buNone/>
              <a:tabLst/>
              <a:defRPr/>
            </a:pPr>
            <a:r>
              <a:rPr kumimoji="0" lang="nl-NL"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rPr>
              <a:t>E : willemjanwreesmann@patientplus.info</a:t>
            </a:r>
          </a:p>
        </p:txBody>
      </p:sp>
      <p:sp>
        <p:nvSpPr>
          <p:cNvPr id="3" name="Text Placeholder 206">
            <a:extLst>
              <a:ext uri="{FF2B5EF4-FFF2-40B4-BE49-F238E27FC236}">
                <a16:creationId xmlns:a16="http://schemas.microsoft.com/office/drawing/2014/main" id="{BF2E25C6-3088-10DB-1EE5-E8F1D65BD96A}"/>
              </a:ext>
            </a:extLst>
          </p:cNvPr>
          <p:cNvSpPr txBox="1">
            <a:spLocks/>
          </p:cNvSpPr>
          <p:nvPr/>
        </p:nvSpPr>
        <p:spPr>
          <a:xfrm>
            <a:off x="14140637" y="11133993"/>
            <a:ext cx="4079142" cy="1992554"/>
          </a:xfrm>
          <a:prstGeom prst="rect">
            <a:avLst/>
          </a:prstGeom>
        </p:spPr>
        <p:txBody>
          <a:bodyPr/>
          <a:lstStyle>
            <a:lvl1pPr marL="285750" indent="-285750" algn="l" defTabSz="911226" rtl="0" eaLnBrk="1" fontAlgn="base" hangingPunct="1">
              <a:lnSpc>
                <a:spcPct val="130000"/>
              </a:lnSpc>
              <a:spcBef>
                <a:spcPct val="20000"/>
              </a:spcBef>
              <a:spcAft>
                <a:spcPct val="0"/>
              </a:spcAft>
              <a:buFont typeface="Arial" charset="0"/>
              <a:defRPr sz="2400" b="0" i="0" kern="1200">
                <a:solidFill>
                  <a:schemeClr val="tx1"/>
                </a:solidFill>
                <a:latin typeface="Arial" panose="020B0604020202020204" pitchFamily="34" charset="0"/>
                <a:ea typeface="ＭＳ Ｐゴシック" charset="0"/>
                <a:cs typeface="Arial" panose="020B0604020202020204" pitchFamily="34" charset="0"/>
              </a:defRPr>
            </a:lvl1pPr>
            <a:lvl2pPr marL="911226" indent="-527050" algn="ctr" defTabSz="911226" rtl="0" eaLnBrk="1" fontAlgn="base" hangingPunct="1">
              <a:lnSpc>
                <a:spcPct val="130000"/>
              </a:lnSpc>
              <a:spcBef>
                <a:spcPct val="20000"/>
              </a:spcBef>
              <a:spcAft>
                <a:spcPct val="0"/>
              </a:spcAft>
              <a:buFont typeface="Arial" charset="0"/>
              <a:defRPr sz="2600" kern="1200">
                <a:solidFill>
                  <a:schemeClr val="tx2"/>
                </a:solidFill>
                <a:latin typeface="Open Sans"/>
                <a:ea typeface="ヒラギノ角ゴ Pro W3" charset="0"/>
                <a:cs typeface="Open Sans"/>
              </a:defRPr>
            </a:lvl2pPr>
            <a:lvl3pPr marL="1825626" indent="-1057276" algn="ctr" defTabSz="911226" rtl="0" eaLnBrk="1" fontAlgn="base" hangingPunct="1">
              <a:lnSpc>
                <a:spcPct val="130000"/>
              </a:lnSpc>
              <a:spcBef>
                <a:spcPct val="20000"/>
              </a:spcBef>
              <a:spcAft>
                <a:spcPct val="0"/>
              </a:spcAft>
              <a:buFont typeface="Arial" charset="0"/>
              <a:defRPr sz="2600" kern="1200">
                <a:solidFill>
                  <a:schemeClr val="tx2"/>
                </a:solidFill>
                <a:latin typeface="Open Sans"/>
                <a:ea typeface="Open Sans" charset="0"/>
                <a:cs typeface="Open Sans"/>
              </a:defRPr>
            </a:lvl3pPr>
            <a:lvl4pPr marL="2736850" indent="-1587500" algn="ctr" defTabSz="911226" rtl="0" eaLnBrk="1" fontAlgn="base" hangingPunct="1">
              <a:lnSpc>
                <a:spcPct val="130000"/>
              </a:lnSpc>
              <a:spcBef>
                <a:spcPct val="20000"/>
              </a:spcBef>
              <a:spcAft>
                <a:spcPct val="0"/>
              </a:spcAft>
              <a:buFont typeface="Arial" charset="0"/>
              <a:defRPr sz="2600" kern="1200">
                <a:solidFill>
                  <a:schemeClr val="tx2"/>
                </a:solidFill>
                <a:latin typeface="Open Sans"/>
                <a:ea typeface="Open Sans" charset="0"/>
                <a:cs typeface="Open Sans"/>
              </a:defRPr>
            </a:lvl4pPr>
            <a:lvl5pPr marL="3651250" indent="-2114550" algn="ctr" defTabSz="911226" rtl="0" eaLnBrk="1" fontAlgn="base" hangingPunct="1">
              <a:lnSpc>
                <a:spcPct val="130000"/>
              </a:lnSpc>
              <a:spcBef>
                <a:spcPct val="20000"/>
              </a:spcBef>
              <a:spcAft>
                <a:spcPct val="0"/>
              </a:spcAft>
              <a:buFont typeface="Arial" charset="0"/>
              <a:defRPr sz="2600" kern="1200">
                <a:solidFill>
                  <a:schemeClr val="tx2"/>
                </a:solidFill>
                <a:latin typeface="Open Sans"/>
                <a:ea typeface="Open Sans" charset="0"/>
                <a:cs typeface="Open Sans"/>
              </a:defRPr>
            </a:lvl5pPr>
            <a:lvl6pPr marL="5022800" indent="-456620" algn="l" defTabSz="913236" rtl="0" eaLnBrk="1" latinLnBrk="0" hangingPunct="1">
              <a:spcBef>
                <a:spcPct val="20000"/>
              </a:spcBef>
              <a:buFont typeface="Arial"/>
              <a:buChar char="•"/>
              <a:defRPr sz="4000" kern="1200">
                <a:solidFill>
                  <a:schemeClr val="tx1"/>
                </a:solidFill>
                <a:latin typeface="+mn-lt"/>
                <a:ea typeface="+mn-ea"/>
                <a:cs typeface="+mn-cs"/>
              </a:defRPr>
            </a:lvl6pPr>
            <a:lvl7pPr marL="5936036" indent="-456620" algn="l" defTabSz="913236" rtl="0" eaLnBrk="1" latinLnBrk="0" hangingPunct="1">
              <a:spcBef>
                <a:spcPct val="20000"/>
              </a:spcBef>
              <a:buFont typeface="Arial"/>
              <a:buChar char="•"/>
              <a:defRPr sz="4000" kern="1200">
                <a:solidFill>
                  <a:schemeClr val="tx1"/>
                </a:solidFill>
                <a:latin typeface="+mn-lt"/>
                <a:ea typeface="+mn-ea"/>
                <a:cs typeface="+mn-cs"/>
              </a:defRPr>
            </a:lvl7pPr>
            <a:lvl8pPr marL="6849276" indent="-456620" algn="l" defTabSz="913236" rtl="0" eaLnBrk="1" latinLnBrk="0" hangingPunct="1">
              <a:spcBef>
                <a:spcPct val="20000"/>
              </a:spcBef>
              <a:buFont typeface="Arial"/>
              <a:buChar char="•"/>
              <a:defRPr sz="4000" kern="1200">
                <a:solidFill>
                  <a:schemeClr val="tx1"/>
                </a:solidFill>
                <a:latin typeface="+mn-lt"/>
                <a:ea typeface="+mn-ea"/>
                <a:cs typeface="+mn-cs"/>
              </a:defRPr>
            </a:lvl8pPr>
            <a:lvl9pPr marL="7762510" indent="-456620" algn="l" defTabSz="913236" rtl="0" eaLnBrk="1" latinLnBrk="0" hangingPunct="1">
              <a:spcBef>
                <a:spcPct val="20000"/>
              </a:spcBef>
              <a:buFont typeface="Arial"/>
              <a:buChar char="•"/>
              <a:defRPr sz="4000" kern="1200">
                <a:solidFill>
                  <a:schemeClr val="tx1"/>
                </a:solidFill>
                <a:latin typeface="+mn-lt"/>
                <a:ea typeface="+mn-ea"/>
                <a:cs typeface="+mn-cs"/>
              </a:defRPr>
            </a:lvl9pPr>
          </a:lstStyle>
          <a:p>
            <a:pPr marL="285750" marR="0" lvl="0" indent="-285750" algn="l" defTabSz="911226" rtl="0" eaLnBrk="1" fontAlgn="base" latinLnBrk="0" hangingPunct="1">
              <a:lnSpc>
                <a:spcPct val="130000"/>
              </a:lnSpc>
              <a:spcBef>
                <a:spcPct val="20000"/>
              </a:spcBef>
              <a:spcAft>
                <a:spcPct val="0"/>
              </a:spcAft>
              <a:buClrTx/>
              <a:buSzTx/>
              <a:buFont typeface="Arial" charset="0"/>
              <a:buNone/>
              <a:tabLst/>
              <a:defRPr/>
            </a:pPr>
            <a:r>
              <a:rPr kumimoji="0" lang="nl-NL"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rPr>
              <a:t>PATIENT+</a:t>
            </a:r>
          </a:p>
          <a:p>
            <a:pPr marL="285750" marR="0" lvl="0" indent="-285750" algn="l" defTabSz="911226" rtl="0" eaLnBrk="1" fontAlgn="base" latinLnBrk="0" hangingPunct="1">
              <a:lnSpc>
                <a:spcPct val="130000"/>
              </a:lnSpc>
              <a:spcBef>
                <a:spcPct val="20000"/>
              </a:spcBef>
              <a:spcAft>
                <a:spcPct val="0"/>
              </a:spcAft>
              <a:buClrTx/>
              <a:buSzTx/>
              <a:buFont typeface="Arial" charset="0"/>
              <a:buNone/>
              <a:tabLst/>
              <a:defRPr/>
            </a:pPr>
            <a:r>
              <a:rPr kumimoji="0" lang="nl-NL"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rPr>
              <a:t>www.keuzehulp.info</a:t>
            </a:r>
          </a:p>
          <a:p>
            <a:pPr marL="285750" marR="0" lvl="0" indent="-285750" algn="l" defTabSz="911226" rtl="0" eaLnBrk="1" fontAlgn="base" latinLnBrk="0" hangingPunct="1">
              <a:lnSpc>
                <a:spcPct val="130000"/>
              </a:lnSpc>
              <a:spcBef>
                <a:spcPct val="20000"/>
              </a:spcBef>
              <a:spcAft>
                <a:spcPct val="0"/>
              </a:spcAft>
              <a:buClrTx/>
              <a:buSzTx/>
              <a:buFont typeface="Arial" charset="0"/>
              <a:buNone/>
              <a:tabLst/>
              <a:defRPr/>
            </a:pPr>
            <a:r>
              <a:rPr kumimoji="0" lang="nl-NL"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rPr>
              <a:t>www.patientplus.info</a:t>
            </a:r>
          </a:p>
        </p:txBody>
      </p:sp>
      <p:sp>
        <p:nvSpPr>
          <p:cNvPr id="11" name="Text Placeholder 206">
            <a:extLst>
              <a:ext uri="{FF2B5EF4-FFF2-40B4-BE49-F238E27FC236}">
                <a16:creationId xmlns:a16="http://schemas.microsoft.com/office/drawing/2014/main" id="{0773DECC-F8BD-32EC-A198-1486D130E48E}"/>
              </a:ext>
            </a:extLst>
          </p:cNvPr>
          <p:cNvSpPr txBox="1">
            <a:spLocks/>
          </p:cNvSpPr>
          <p:nvPr/>
        </p:nvSpPr>
        <p:spPr>
          <a:xfrm>
            <a:off x="920819" y="11133992"/>
            <a:ext cx="5275385" cy="1992555"/>
          </a:xfrm>
          <a:prstGeom prst="rect">
            <a:avLst/>
          </a:prstGeom>
        </p:spPr>
        <p:txBody>
          <a:bodyPr/>
          <a:lstStyle>
            <a:lvl1pPr marL="285750" indent="-285750" algn="l" defTabSz="911226" rtl="0" eaLnBrk="1" fontAlgn="base" hangingPunct="1">
              <a:lnSpc>
                <a:spcPct val="130000"/>
              </a:lnSpc>
              <a:spcBef>
                <a:spcPct val="20000"/>
              </a:spcBef>
              <a:spcAft>
                <a:spcPct val="0"/>
              </a:spcAft>
              <a:buFont typeface="Arial" charset="0"/>
              <a:defRPr sz="2400" b="0" i="0" kern="1200">
                <a:solidFill>
                  <a:schemeClr val="tx1"/>
                </a:solidFill>
                <a:latin typeface="Arial" panose="020B0604020202020204" pitchFamily="34" charset="0"/>
                <a:ea typeface="ＭＳ Ｐゴシック" charset="0"/>
                <a:cs typeface="Arial" panose="020B0604020202020204" pitchFamily="34" charset="0"/>
              </a:defRPr>
            </a:lvl1pPr>
            <a:lvl2pPr marL="911226" indent="-527050" algn="ctr" defTabSz="911226" rtl="0" eaLnBrk="1" fontAlgn="base" hangingPunct="1">
              <a:lnSpc>
                <a:spcPct val="130000"/>
              </a:lnSpc>
              <a:spcBef>
                <a:spcPct val="20000"/>
              </a:spcBef>
              <a:spcAft>
                <a:spcPct val="0"/>
              </a:spcAft>
              <a:buFont typeface="Arial" charset="0"/>
              <a:defRPr sz="2600" kern="1200">
                <a:solidFill>
                  <a:schemeClr val="tx2"/>
                </a:solidFill>
                <a:latin typeface="Open Sans"/>
                <a:ea typeface="ヒラギノ角ゴ Pro W3" charset="0"/>
                <a:cs typeface="Open Sans"/>
              </a:defRPr>
            </a:lvl2pPr>
            <a:lvl3pPr marL="1825626" indent="-1057276" algn="ctr" defTabSz="911226" rtl="0" eaLnBrk="1" fontAlgn="base" hangingPunct="1">
              <a:lnSpc>
                <a:spcPct val="130000"/>
              </a:lnSpc>
              <a:spcBef>
                <a:spcPct val="20000"/>
              </a:spcBef>
              <a:spcAft>
                <a:spcPct val="0"/>
              </a:spcAft>
              <a:buFont typeface="Arial" charset="0"/>
              <a:defRPr sz="2600" kern="1200">
                <a:solidFill>
                  <a:schemeClr val="tx2"/>
                </a:solidFill>
                <a:latin typeface="Open Sans"/>
                <a:ea typeface="Open Sans" charset="0"/>
                <a:cs typeface="Open Sans"/>
              </a:defRPr>
            </a:lvl3pPr>
            <a:lvl4pPr marL="2736850" indent="-1587500" algn="ctr" defTabSz="911226" rtl="0" eaLnBrk="1" fontAlgn="base" hangingPunct="1">
              <a:lnSpc>
                <a:spcPct val="130000"/>
              </a:lnSpc>
              <a:spcBef>
                <a:spcPct val="20000"/>
              </a:spcBef>
              <a:spcAft>
                <a:spcPct val="0"/>
              </a:spcAft>
              <a:buFont typeface="Arial" charset="0"/>
              <a:defRPr sz="2600" kern="1200">
                <a:solidFill>
                  <a:schemeClr val="tx2"/>
                </a:solidFill>
                <a:latin typeface="Open Sans"/>
                <a:ea typeface="Open Sans" charset="0"/>
                <a:cs typeface="Open Sans"/>
              </a:defRPr>
            </a:lvl4pPr>
            <a:lvl5pPr marL="3651250" indent="-2114550" algn="ctr" defTabSz="911226" rtl="0" eaLnBrk="1" fontAlgn="base" hangingPunct="1">
              <a:lnSpc>
                <a:spcPct val="130000"/>
              </a:lnSpc>
              <a:spcBef>
                <a:spcPct val="20000"/>
              </a:spcBef>
              <a:spcAft>
                <a:spcPct val="0"/>
              </a:spcAft>
              <a:buFont typeface="Arial" charset="0"/>
              <a:defRPr sz="2600" kern="1200">
                <a:solidFill>
                  <a:schemeClr val="tx2"/>
                </a:solidFill>
                <a:latin typeface="Open Sans"/>
                <a:ea typeface="Open Sans" charset="0"/>
                <a:cs typeface="Open Sans"/>
              </a:defRPr>
            </a:lvl5pPr>
            <a:lvl6pPr marL="5022800" indent="-456620" algn="l" defTabSz="913236" rtl="0" eaLnBrk="1" latinLnBrk="0" hangingPunct="1">
              <a:spcBef>
                <a:spcPct val="20000"/>
              </a:spcBef>
              <a:buFont typeface="Arial"/>
              <a:buChar char="•"/>
              <a:defRPr sz="4000" kern="1200">
                <a:solidFill>
                  <a:schemeClr val="tx1"/>
                </a:solidFill>
                <a:latin typeface="+mn-lt"/>
                <a:ea typeface="+mn-ea"/>
                <a:cs typeface="+mn-cs"/>
              </a:defRPr>
            </a:lvl6pPr>
            <a:lvl7pPr marL="5936036" indent="-456620" algn="l" defTabSz="913236" rtl="0" eaLnBrk="1" latinLnBrk="0" hangingPunct="1">
              <a:spcBef>
                <a:spcPct val="20000"/>
              </a:spcBef>
              <a:buFont typeface="Arial"/>
              <a:buChar char="•"/>
              <a:defRPr sz="4000" kern="1200">
                <a:solidFill>
                  <a:schemeClr val="tx1"/>
                </a:solidFill>
                <a:latin typeface="+mn-lt"/>
                <a:ea typeface="+mn-ea"/>
                <a:cs typeface="+mn-cs"/>
              </a:defRPr>
            </a:lvl7pPr>
            <a:lvl8pPr marL="6849276" indent="-456620" algn="l" defTabSz="913236" rtl="0" eaLnBrk="1" latinLnBrk="0" hangingPunct="1">
              <a:spcBef>
                <a:spcPct val="20000"/>
              </a:spcBef>
              <a:buFont typeface="Arial"/>
              <a:buChar char="•"/>
              <a:defRPr sz="4000" kern="1200">
                <a:solidFill>
                  <a:schemeClr val="tx1"/>
                </a:solidFill>
                <a:latin typeface="+mn-lt"/>
                <a:ea typeface="+mn-ea"/>
                <a:cs typeface="+mn-cs"/>
              </a:defRPr>
            </a:lvl8pPr>
            <a:lvl9pPr marL="7762510" indent="-456620" algn="l" defTabSz="913236" rtl="0" eaLnBrk="1" latinLnBrk="0" hangingPunct="1">
              <a:spcBef>
                <a:spcPct val="20000"/>
              </a:spcBef>
              <a:buFont typeface="Arial"/>
              <a:buChar char="•"/>
              <a:defRPr sz="4000" kern="1200">
                <a:solidFill>
                  <a:schemeClr val="tx1"/>
                </a:solidFill>
                <a:latin typeface="+mn-lt"/>
                <a:ea typeface="+mn-ea"/>
                <a:cs typeface="+mn-cs"/>
              </a:defRPr>
            </a:lvl9pPr>
          </a:lstStyle>
          <a:p>
            <a:pPr marL="285750" marR="0" lvl="0" indent="-285750" algn="l" defTabSz="911226" rtl="0" eaLnBrk="1" fontAlgn="base" latinLnBrk="0" hangingPunct="1">
              <a:lnSpc>
                <a:spcPct val="100000"/>
              </a:lnSpc>
              <a:spcBef>
                <a:spcPct val="20000"/>
              </a:spcBef>
              <a:spcAft>
                <a:spcPct val="0"/>
              </a:spcAft>
              <a:buClrTx/>
              <a:buSzTx/>
              <a:buFont typeface="Arial" charset="0"/>
              <a:buNone/>
              <a:tabLst/>
              <a:defRPr/>
            </a:pPr>
            <a:r>
              <a:rPr kumimoji="0" lang="nl-NL"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Marloes Fransen</a:t>
            </a:r>
          </a:p>
          <a:p>
            <a:pPr marL="285750" marR="0" lvl="0" indent="-285750" algn="l" defTabSz="911226" rtl="0" eaLnBrk="1" fontAlgn="base" latinLnBrk="0" hangingPunct="1">
              <a:lnSpc>
                <a:spcPct val="100000"/>
              </a:lnSpc>
              <a:spcBef>
                <a:spcPct val="20000"/>
              </a:spcBef>
              <a:spcAft>
                <a:spcPct val="0"/>
              </a:spcAft>
              <a:buClrTx/>
              <a:buSzTx/>
              <a:buFont typeface="Arial" charset="0"/>
              <a:buNone/>
              <a:tabLst/>
              <a:defRPr/>
            </a:pPr>
            <a:r>
              <a:rPr kumimoji="0" lang="nl-NL"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Accountmanager</a:t>
            </a:r>
          </a:p>
          <a:p>
            <a:pPr marL="285750" marR="0" lvl="0" indent="-285750" algn="l" defTabSz="911226" rtl="0" eaLnBrk="1" fontAlgn="base" latinLnBrk="0" hangingPunct="1">
              <a:lnSpc>
                <a:spcPct val="100000"/>
              </a:lnSpc>
              <a:spcBef>
                <a:spcPct val="20000"/>
              </a:spcBef>
              <a:spcAft>
                <a:spcPct val="0"/>
              </a:spcAft>
              <a:buClrTx/>
              <a:buSzTx/>
              <a:buFont typeface="Arial" charset="0"/>
              <a:buNone/>
              <a:tabLst/>
              <a:defRPr/>
            </a:pPr>
            <a:r>
              <a:rPr kumimoji="0" lang="nl-NL"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T : 06 1986 1998</a:t>
            </a:r>
          </a:p>
          <a:p>
            <a:pPr marL="285750" marR="0" lvl="0" indent="-285750" algn="l" defTabSz="911226" rtl="0" eaLnBrk="1" fontAlgn="base" latinLnBrk="0" hangingPunct="1">
              <a:lnSpc>
                <a:spcPct val="100000"/>
              </a:lnSpc>
              <a:spcBef>
                <a:spcPct val="20000"/>
              </a:spcBef>
              <a:spcAft>
                <a:spcPct val="0"/>
              </a:spcAft>
              <a:buClrTx/>
              <a:buSzTx/>
              <a:buFont typeface="Arial" charset="0"/>
              <a:buNone/>
              <a:tabLst/>
              <a:defRPr/>
            </a:pPr>
            <a:r>
              <a:rPr kumimoji="0" lang="nl-NL"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E : </a:t>
            </a:r>
            <a:r>
              <a:rPr kumimoji="0" lang="nl-NL" sz="2400" b="0"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charset="0"/>
                <a:cs typeface="Arial" panose="020B0604020202020204" pitchFamily="34" charset="0"/>
              </a:rPr>
              <a:t>marloesfransen@patientplus.info</a:t>
            </a:r>
            <a:endParaRPr kumimoji="0" lang="nl-NL"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0861694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21644" y="5407519"/>
            <a:ext cx="14099018" cy="5818790"/>
          </a:xfrm>
        </p:spPr>
        <p:txBody>
          <a:bodyPr/>
          <a:lstStyle/>
          <a:p>
            <a:pPr algn="l">
              <a:lnSpc>
                <a:spcPct val="150000"/>
              </a:lnSpc>
            </a:pPr>
            <a:r>
              <a:rPr lang="en-US" sz="2800">
                <a:solidFill>
                  <a:schemeClr val="tx1"/>
                </a:solidFill>
                <a:latin typeface="Arial" charset="0"/>
                <a:cs typeface="Arial" charset="0"/>
              </a:rPr>
              <a:t>PATIENT+</a:t>
            </a:r>
            <a:br>
              <a:rPr lang="en-US" sz="2800">
                <a:solidFill>
                  <a:schemeClr val="tx1"/>
                </a:solidFill>
                <a:latin typeface="Arial" charset="0"/>
                <a:cs typeface="Arial" charset="0"/>
              </a:rPr>
            </a:br>
            <a:r>
              <a:rPr lang="en-US" sz="2800">
                <a:solidFill>
                  <a:schemeClr val="tx1"/>
                </a:solidFill>
                <a:latin typeface="Arial" charset="0"/>
                <a:cs typeface="Arial" charset="0"/>
              </a:rPr>
              <a:t>085 – 018 87 38</a:t>
            </a:r>
            <a:br>
              <a:rPr lang="en-US" sz="2800">
                <a:solidFill>
                  <a:schemeClr val="tx1"/>
                </a:solidFill>
                <a:latin typeface="Arial" charset="0"/>
                <a:cs typeface="Arial" charset="0"/>
              </a:rPr>
            </a:br>
            <a:r>
              <a:rPr lang="en-US" sz="2800">
                <a:solidFill>
                  <a:schemeClr val="tx1"/>
                </a:solidFill>
                <a:latin typeface="Arial" charset="0"/>
                <a:cs typeface="Arial" charset="0"/>
              </a:rPr>
              <a:t>michielhageman@patientplus.info/06 14683881</a:t>
            </a:r>
            <a:br>
              <a:rPr lang="en-US" sz="2800">
                <a:solidFill>
                  <a:schemeClr val="tx1"/>
                </a:solidFill>
                <a:latin typeface="Arial" charset="0"/>
                <a:cs typeface="Arial" charset="0"/>
              </a:rPr>
            </a:br>
            <a:r>
              <a:rPr lang="en-US" sz="2800">
                <a:solidFill>
                  <a:schemeClr val="tx1"/>
                </a:solidFill>
                <a:latin typeface="Arial" charset="0"/>
                <a:cs typeface="Arial" charset="0"/>
              </a:rPr>
              <a:t>www.patientplus.info</a:t>
            </a:r>
            <a:br>
              <a:rPr lang="en-US" sz="2800">
                <a:solidFill>
                  <a:schemeClr val="tx1"/>
                </a:solidFill>
                <a:latin typeface="Arial" charset="0"/>
                <a:cs typeface="Arial" charset="0"/>
              </a:rPr>
            </a:br>
            <a:r>
              <a:rPr lang="en-US" sz="2800">
                <a:solidFill>
                  <a:schemeClr val="tx1"/>
                </a:solidFill>
                <a:latin typeface="Arial" charset="0"/>
                <a:cs typeface="Arial" charset="0"/>
              </a:rPr>
              <a:t>www.keuzehulp.info</a:t>
            </a:r>
            <a:endParaRPr lang="en-US">
              <a:solidFill>
                <a:schemeClr val="tx1"/>
              </a:solidFill>
              <a:latin typeface="Arial" charset="0"/>
              <a:cs typeface="Arial" charset="0"/>
            </a:endParaRPr>
          </a:p>
        </p:txBody>
      </p:sp>
      <p:sp>
        <p:nvSpPr>
          <p:cNvPr id="3" name="Tekstvak 2">
            <a:extLst>
              <a:ext uri="{FF2B5EF4-FFF2-40B4-BE49-F238E27FC236}">
                <a16:creationId xmlns:a16="http://schemas.microsoft.com/office/drawing/2014/main" id="{0A619B28-2D8E-4384-B2F8-4590A6A58F3D}"/>
              </a:ext>
            </a:extLst>
          </p:cNvPr>
          <p:cNvSpPr txBox="1"/>
          <p:nvPr/>
        </p:nvSpPr>
        <p:spPr>
          <a:xfrm>
            <a:off x="10682557" y="5661499"/>
            <a:ext cx="2206053" cy="830997"/>
          </a:xfrm>
          <a:prstGeom prst="rect">
            <a:avLst/>
          </a:prstGeom>
          <a:noFill/>
        </p:spPr>
        <p:txBody>
          <a:bodyPr wrap="none" rtlCol="0">
            <a:spAutoFit/>
          </a:bodyPr>
          <a:lstStyle/>
          <a:p>
            <a:pPr defTabSz="911226"/>
            <a:r>
              <a:rPr lang="nl-NL" sz="4800" b="1">
                <a:solidFill>
                  <a:srgbClr val="191919"/>
                </a:solidFill>
                <a:latin typeface="Arial"/>
              </a:rPr>
              <a:t>Bijlage</a:t>
            </a:r>
            <a:endParaRPr lang="nl-NL" sz="4800" b="1" dirty="0">
              <a:solidFill>
                <a:srgbClr val="191919"/>
              </a:solidFill>
              <a:latin typeface="Arial"/>
            </a:endParaRPr>
          </a:p>
        </p:txBody>
      </p:sp>
      <p:pic>
        <p:nvPicPr>
          <p:cNvPr id="4" name="Picture 13" descr="Icon&#10;&#10;Description automatically generated with low confidence">
            <a:extLst>
              <a:ext uri="{FF2B5EF4-FFF2-40B4-BE49-F238E27FC236}">
                <a16:creationId xmlns:a16="http://schemas.microsoft.com/office/drawing/2014/main" id="{D2AB712C-5DAE-4DA3-26BB-8B6DEC1FE2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4193" y="12453962"/>
            <a:ext cx="865272" cy="849981"/>
          </a:xfrm>
          <a:prstGeom prst="rect">
            <a:avLst/>
          </a:prstGeom>
        </p:spPr>
      </p:pic>
    </p:spTree>
    <p:extLst>
      <p:ext uri="{BB962C8B-B14F-4D97-AF65-F5344CB8AC3E}">
        <p14:creationId xmlns:p14="http://schemas.microsoft.com/office/powerpoint/2010/main" val="1896528741"/>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24293A3B-6D10-116D-A542-8AA2DEE25470}"/>
              </a:ext>
            </a:extLst>
          </p:cNvPr>
          <p:cNvPicPr>
            <a:picLocks noChangeAspect="1"/>
          </p:cNvPicPr>
          <p:nvPr/>
        </p:nvPicPr>
        <p:blipFill>
          <a:blip r:embed="rId3"/>
          <a:stretch>
            <a:fillRect/>
          </a:stretch>
        </p:blipFill>
        <p:spPr>
          <a:xfrm>
            <a:off x="10523044" y="3128216"/>
            <a:ext cx="8455422" cy="4707451"/>
          </a:xfrm>
          <a:prstGeom prst="rect">
            <a:avLst/>
          </a:prstGeom>
          <a:ln>
            <a:solidFill>
              <a:schemeClr val="tx1"/>
            </a:solidFill>
          </a:ln>
        </p:spPr>
      </p:pic>
      <p:sp>
        <p:nvSpPr>
          <p:cNvPr id="16" name="Title 1">
            <a:extLst>
              <a:ext uri="{FF2B5EF4-FFF2-40B4-BE49-F238E27FC236}">
                <a16:creationId xmlns:a16="http://schemas.microsoft.com/office/drawing/2014/main" id="{59267AA6-803C-4C2B-9BED-E962555C4BFA}"/>
              </a:ext>
            </a:extLst>
          </p:cNvPr>
          <p:cNvSpPr txBox="1">
            <a:spLocks/>
          </p:cNvSpPr>
          <p:nvPr/>
        </p:nvSpPr>
        <p:spPr>
          <a:xfrm>
            <a:off x="1633467" y="623824"/>
            <a:ext cx="21876188" cy="1627724"/>
          </a:xfrm>
          <a:prstGeom prst="rect">
            <a:avLst/>
          </a:prstGeom>
        </p:spPr>
        <p:txBody>
          <a:bodyPr anchor="ctr" anchorCtr="0"/>
          <a:lstStyle>
            <a:lvl1pPr algn="ctr" defTabSz="455613" rtl="0" eaLnBrk="1" fontAlgn="base" hangingPunct="1">
              <a:spcBef>
                <a:spcPct val="0"/>
              </a:spcBef>
              <a:spcAft>
                <a:spcPct val="0"/>
              </a:spcAft>
              <a:defRPr sz="2500" kern="1200">
                <a:solidFill>
                  <a:schemeClr val="bg1"/>
                </a:solidFill>
                <a:latin typeface="Lucida Grande" charset="0"/>
                <a:ea typeface="ＭＳ Ｐゴシック" charset="0"/>
                <a:cs typeface="Open Sans"/>
              </a:defRPr>
            </a:lvl1pPr>
            <a:lvl2pPr algn="ctr" defTabSz="455613" rtl="0" eaLnBrk="1" fontAlgn="base" hangingPunct="1">
              <a:spcBef>
                <a:spcPct val="0"/>
              </a:spcBef>
              <a:spcAft>
                <a:spcPct val="0"/>
              </a:spcAft>
              <a:defRPr sz="2500">
                <a:solidFill>
                  <a:schemeClr val="bg1"/>
                </a:solidFill>
                <a:latin typeface="Lucida Grande" charset="0"/>
                <a:ea typeface="ＭＳ Ｐゴシック" charset="0"/>
              </a:defRPr>
            </a:lvl2pPr>
            <a:lvl3pPr algn="ctr" defTabSz="455613" rtl="0" eaLnBrk="1" fontAlgn="base" hangingPunct="1">
              <a:spcBef>
                <a:spcPct val="0"/>
              </a:spcBef>
              <a:spcAft>
                <a:spcPct val="0"/>
              </a:spcAft>
              <a:defRPr sz="2500">
                <a:solidFill>
                  <a:schemeClr val="bg1"/>
                </a:solidFill>
                <a:latin typeface="Lucida Grande" charset="0"/>
                <a:ea typeface="ＭＳ Ｐゴシック" charset="0"/>
              </a:defRPr>
            </a:lvl3pPr>
            <a:lvl4pPr algn="ctr" defTabSz="455613" rtl="0" eaLnBrk="1" fontAlgn="base" hangingPunct="1">
              <a:spcBef>
                <a:spcPct val="0"/>
              </a:spcBef>
              <a:spcAft>
                <a:spcPct val="0"/>
              </a:spcAft>
              <a:defRPr sz="2500">
                <a:solidFill>
                  <a:schemeClr val="bg1"/>
                </a:solidFill>
                <a:latin typeface="Lucida Grande" charset="0"/>
                <a:ea typeface="ＭＳ Ｐゴシック" charset="0"/>
              </a:defRPr>
            </a:lvl4pPr>
            <a:lvl5pPr algn="ctr" defTabSz="455613" rtl="0" eaLnBrk="1" fontAlgn="base" hangingPunct="1">
              <a:spcBef>
                <a:spcPct val="0"/>
              </a:spcBef>
              <a:spcAft>
                <a:spcPct val="0"/>
              </a:spcAft>
              <a:defRPr sz="2500">
                <a:solidFill>
                  <a:schemeClr val="bg1"/>
                </a:solidFill>
                <a:latin typeface="Lucida Grande" charset="0"/>
                <a:ea typeface="ＭＳ Ｐゴシック" charset="0"/>
              </a:defRPr>
            </a:lvl5pPr>
            <a:lvl6pPr marL="191978" algn="ctr" defTabSz="456615" rtl="0" eaLnBrk="1" fontAlgn="base" hangingPunct="1">
              <a:spcBef>
                <a:spcPct val="0"/>
              </a:spcBef>
              <a:spcAft>
                <a:spcPct val="0"/>
              </a:spcAft>
              <a:defRPr sz="2500">
                <a:solidFill>
                  <a:schemeClr val="bg2"/>
                </a:solidFill>
                <a:latin typeface="Open Sans" charset="0"/>
                <a:ea typeface="ＭＳ Ｐゴシック" charset="0"/>
              </a:defRPr>
            </a:lvl6pPr>
            <a:lvl7pPr marL="383957" algn="ctr" defTabSz="456615" rtl="0" eaLnBrk="1" fontAlgn="base" hangingPunct="1">
              <a:spcBef>
                <a:spcPct val="0"/>
              </a:spcBef>
              <a:spcAft>
                <a:spcPct val="0"/>
              </a:spcAft>
              <a:defRPr sz="2500">
                <a:solidFill>
                  <a:schemeClr val="bg2"/>
                </a:solidFill>
                <a:latin typeface="Open Sans" charset="0"/>
                <a:ea typeface="ＭＳ Ｐゴシック" charset="0"/>
              </a:defRPr>
            </a:lvl7pPr>
            <a:lvl8pPr marL="575935" algn="ctr" defTabSz="456615" rtl="0" eaLnBrk="1" fontAlgn="base" hangingPunct="1">
              <a:spcBef>
                <a:spcPct val="0"/>
              </a:spcBef>
              <a:spcAft>
                <a:spcPct val="0"/>
              </a:spcAft>
              <a:defRPr sz="2500">
                <a:solidFill>
                  <a:schemeClr val="bg2"/>
                </a:solidFill>
                <a:latin typeface="Open Sans" charset="0"/>
                <a:ea typeface="ＭＳ Ｐゴシック" charset="0"/>
              </a:defRPr>
            </a:lvl8pPr>
            <a:lvl9pPr marL="767913" algn="ctr" defTabSz="456615" rtl="0" eaLnBrk="1" fontAlgn="base" hangingPunct="1">
              <a:spcBef>
                <a:spcPct val="0"/>
              </a:spcBef>
              <a:spcAft>
                <a:spcPct val="0"/>
              </a:spcAft>
              <a:defRPr sz="2500">
                <a:solidFill>
                  <a:schemeClr val="bg2"/>
                </a:solidFill>
                <a:latin typeface="Open Sans" charset="0"/>
                <a:ea typeface="ＭＳ Ｐゴシック" charset="0"/>
              </a:defRPr>
            </a:lvl9pPr>
          </a:lstStyle>
          <a:p>
            <a:pPr marL="0" marR="0" lvl="0" indent="0" algn="l" defTabSz="911226" rtl="0" eaLnBrk="1" fontAlgn="base" latinLnBrk="0" hangingPunct="1">
              <a:lnSpc>
                <a:spcPct val="100000"/>
              </a:lnSpc>
              <a:spcBef>
                <a:spcPct val="0"/>
              </a:spcBef>
              <a:spcAft>
                <a:spcPct val="0"/>
              </a:spcAft>
              <a:buClrTx/>
              <a:buSzTx/>
              <a:buFontTx/>
              <a:buNone/>
              <a:tabLst/>
              <a:defRPr/>
            </a:pPr>
            <a:r>
              <a:rPr kumimoji="0" lang="nl-NL" sz="5000" b="0" i="0" u="none" strike="noStrike" kern="1200" cap="none" spc="0" normalizeH="0" baseline="0" noProof="0">
                <a:ln>
                  <a:noFill/>
                </a:ln>
                <a:solidFill>
                  <a:srgbClr val="191919"/>
                </a:solidFill>
                <a:effectLst/>
                <a:uLnTx/>
                <a:uFillTx/>
                <a:latin typeface="Arial"/>
                <a:ea typeface="ＭＳ Ｐゴシック" charset="0"/>
                <a:cs typeface="Roboto Regular"/>
              </a:rPr>
              <a:t>Voorbeeld evaluatie</a:t>
            </a:r>
          </a:p>
        </p:txBody>
      </p:sp>
      <p:sp>
        <p:nvSpPr>
          <p:cNvPr id="17" name="Rectangle 10">
            <a:extLst>
              <a:ext uri="{FF2B5EF4-FFF2-40B4-BE49-F238E27FC236}">
                <a16:creationId xmlns:a16="http://schemas.microsoft.com/office/drawing/2014/main" id="{D0E5CF60-EAA0-4BFA-90DE-A25684E61B2E}"/>
              </a:ext>
            </a:extLst>
          </p:cNvPr>
          <p:cNvSpPr/>
          <p:nvPr/>
        </p:nvSpPr>
        <p:spPr>
          <a:xfrm flipV="1">
            <a:off x="1633465" y="2265670"/>
            <a:ext cx="21816000" cy="72000"/>
          </a:xfrm>
          <a:prstGeom prst="rect">
            <a:avLst/>
          </a:prstGeom>
          <a:solidFill>
            <a:srgbClr val="3FA4A6"/>
          </a:solidFill>
          <a:ln w="3175">
            <a:noFill/>
          </a:ln>
          <a:effectLst/>
        </p:spPr>
        <p:style>
          <a:lnRef idx="1">
            <a:schemeClr val="accent1"/>
          </a:lnRef>
          <a:fillRef idx="3">
            <a:schemeClr val="accent1"/>
          </a:fillRef>
          <a:effectRef idx="2">
            <a:schemeClr val="accent1"/>
          </a:effectRef>
          <a:fontRef idx="minor">
            <a:schemeClr val="lt1"/>
          </a:fontRef>
        </p:style>
        <p:txBody>
          <a:bodyPr lIns="76706" tIns="38356" rIns="76706" bIns="38356" anchor="ctr"/>
          <a:lstStyle/>
          <a:p>
            <a:pPr marL="0" marR="0" lvl="0" indent="0" algn="ctr" defTabSz="913236"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C0504D"/>
              </a:solidFill>
              <a:effectLst/>
              <a:uLnTx/>
              <a:uFillTx/>
              <a:latin typeface="Open Sans Light"/>
              <a:ea typeface="+mn-ea"/>
              <a:cs typeface="+mn-cs"/>
            </a:endParaRPr>
          </a:p>
        </p:txBody>
      </p:sp>
      <p:sp>
        <p:nvSpPr>
          <p:cNvPr id="5" name="Tekstvak 4">
            <a:extLst>
              <a:ext uri="{FF2B5EF4-FFF2-40B4-BE49-F238E27FC236}">
                <a16:creationId xmlns:a16="http://schemas.microsoft.com/office/drawing/2014/main" id="{DE83F486-A3EA-EE42-BC39-170D3CCC2E26}"/>
              </a:ext>
            </a:extLst>
          </p:cNvPr>
          <p:cNvSpPr txBox="1"/>
          <p:nvPr/>
        </p:nvSpPr>
        <p:spPr>
          <a:xfrm>
            <a:off x="1633465" y="2601797"/>
            <a:ext cx="21816000" cy="1305101"/>
          </a:xfrm>
          <a:prstGeom prst="rect">
            <a:avLst/>
          </a:prstGeom>
          <a:noFill/>
        </p:spPr>
        <p:txBody>
          <a:bodyPr wrap="square" rtlCol="0">
            <a:spAutoFit/>
          </a:bodyPr>
          <a:lstStyle/>
          <a:p>
            <a:pPr marL="0" marR="0" lvl="0" indent="0" algn="l" defTabSz="911226" rtl="0" eaLnBrk="1" fontAlgn="base" latinLnBrk="0" hangingPunct="1">
              <a:lnSpc>
                <a:spcPct val="150000"/>
              </a:lnSpc>
              <a:spcBef>
                <a:spcPct val="0"/>
              </a:spcBef>
              <a:spcAft>
                <a:spcPct val="0"/>
              </a:spcAft>
              <a:buClrTx/>
              <a:buSzTx/>
              <a:buFontTx/>
              <a:buNone/>
              <a:tabLst/>
              <a:defRPr/>
            </a:pPr>
            <a:r>
              <a:rPr kumimoji="0" lang="nl-NL" sz="28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cs typeface="Arial" panose="020B0604020202020204" pitchFamily="34" charset="0"/>
              </a:rPr>
              <a:t>Wat gaat goed? En wat kan verbeterd worden?</a:t>
            </a:r>
            <a:endParaRPr kumimoji="0" lang="nl-NL" sz="28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1226" rtl="0" eaLnBrk="1" fontAlgn="base" latinLnBrk="0" hangingPunct="1">
              <a:lnSpc>
                <a:spcPct val="150000"/>
              </a:lnSpc>
              <a:spcBef>
                <a:spcPct val="0"/>
              </a:spcBef>
              <a:spcAft>
                <a:spcPct val="0"/>
              </a:spcAft>
              <a:buClrTx/>
              <a:buSzTx/>
              <a:buFontTx/>
              <a:buNone/>
              <a:tabLst/>
              <a:defRPr/>
            </a:pPr>
            <a:endParaRPr kumimoji="0" lang="nl-NL" sz="28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p:txBody>
      </p:sp>
      <p:pic>
        <p:nvPicPr>
          <p:cNvPr id="2" name="Picture 13" descr="Icon&#10;&#10;Description automatically generated with low confidence">
            <a:extLst>
              <a:ext uri="{FF2B5EF4-FFF2-40B4-BE49-F238E27FC236}">
                <a16:creationId xmlns:a16="http://schemas.microsoft.com/office/drawing/2014/main" id="{CC965F48-8B52-C521-A43A-BE28B44907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4193" y="12453962"/>
            <a:ext cx="865272" cy="849981"/>
          </a:xfrm>
          <a:prstGeom prst="rect">
            <a:avLst/>
          </a:prstGeom>
        </p:spPr>
      </p:pic>
      <p:pic>
        <p:nvPicPr>
          <p:cNvPr id="7" name="Afbeelding 6">
            <a:extLst>
              <a:ext uri="{FF2B5EF4-FFF2-40B4-BE49-F238E27FC236}">
                <a16:creationId xmlns:a16="http://schemas.microsoft.com/office/drawing/2014/main" id="{95BA21F4-4C0F-7A85-A519-1A6C1AA17751}"/>
              </a:ext>
            </a:extLst>
          </p:cNvPr>
          <p:cNvPicPr>
            <a:picLocks noChangeAspect="1"/>
          </p:cNvPicPr>
          <p:nvPr/>
        </p:nvPicPr>
        <p:blipFill rotWithShape="1">
          <a:blip r:embed="rId5"/>
          <a:srcRect r="3442" b="15678"/>
          <a:stretch/>
        </p:blipFill>
        <p:spPr>
          <a:xfrm>
            <a:off x="14669808" y="6530314"/>
            <a:ext cx="7051857" cy="4565597"/>
          </a:xfrm>
          <a:prstGeom prst="rect">
            <a:avLst/>
          </a:prstGeom>
          <a:ln>
            <a:solidFill>
              <a:srgbClr val="191919"/>
            </a:solidFill>
          </a:ln>
        </p:spPr>
      </p:pic>
      <p:sp>
        <p:nvSpPr>
          <p:cNvPr id="8" name="Oval 2">
            <a:extLst>
              <a:ext uri="{FF2B5EF4-FFF2-40B4-BE49-F238E27FC236}">
                <a16:creationId xmlns:a16="http://schemas.microsoft.com/office/drawing/2014/main" id="{84A8693B-1572-CBB7-D6E9-AC639A1E332C}"/>
              </a:ext>
            </a:extLst>
          </p:cNvPr>
          <p:cNvSpPr>
            <a:spLocks noChangeArrowheads="1"/>
          </p:cNvSpPr>
          <p:nvPr/>
        </p:nvSpPr>
        <p:spPr bwMode="gray">
          <a:xfrm>
            <a:off x="10303041" y="2937655"/>
            <a:ext cx="572109" cy="586163"/>
          </a:xfrm>
          <a:prstGeom prst="ellipse">
            <a:avLst/>
          </a:prstGeom>
          <a:solidFill>
            <a:srgbClr val="056461"/>
          </a:solidFill>
          <a:ln w="9525" algn="ctr">
            <a:noFill/>
            <a:round/>
            <a:headEnd/>
            <a:tailEnd/>
          </a:ln>
          <a:effectLst/>
        </p:spPr>
        <p:txBody>
          <a:bodyPr wrap="none" lIns="0" tIns="0" rIns="0" bIns="0" anchor="ctr"/>
          <a:lstStyle/>
          <a:p>
            <a:pPr marL="0" marR="0" lvl="0" indent="0" algn="ctr" defTabSz="455613"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FFFFF"/>
                </a:solidFill>
                <a:effectLst/>
                <a:uLnTx/>
                <a:uFillTx/>
                <a:latin typeface="Arial"/>
                <a:ea typeface="ＭＳ Ｐゴシック" charset="0"/>
              </a:rPr>
              <a:t>1</a:t>
            </a:r>
          </a:p>
        </p:txBody>
      </p:sp>
      <p:sp>
        <p:nvSpPr>
          <p:cNvPr id="10" name="Oval 2">
            <a:extLst>
              <a:ext uri="{FF2B5EF4-FFF2-40B4-BE49-F238E27FC236}">
                <a16:creationId xmlns:a16="http://schemas.microsoft.com/office/drawing/2014/main" id="{7EC59150-DA5F-0CB8-79A7-45ECA7E74FAF}"/>
              </a:ext>
            </a:extLst>
          </p:cNvPr>
          <p:cNvSpPr>
            <a:spLocks noChangeArrowheads="1"/>
          </p:cNvSpPr>
          <p:nvPr/>
        </p:nvSpPr>
        <p:spPr bwMode="gray">
          <a:xfrm>
            <a:off x="14383753" y="6237232"/>
            <a:ext cx="572109" cy="586163"/>
          </a:xfrm>
          <a:prstGeom prst="ellipse">
            <a:avLst/>
          </a:prstGeom>
          <a:solidFill>
            <a:srgbClr val="056461"/>
          </a:solidFill>
          <a:ln w="9525" algn="ctr">
            <a:noFill/>
            <a:round/>
            <a:headEnd/>
            <a:tailEnd/>
          </a:ln>
          <a:effectLst/>
        </p:spPr>
        <p:txBody>
          <a:bodyPr wrap="none" lIns="0" tIns="0" rIns="0" bIns="0" anchor="ctr"/>
          <a:lstStyle/>
          <a:p>
            <a:pPr marL="0" marR="0" lvl="0" indent="0" algn="ctr" defTabSz="455613"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FFFFF"/>
                </a:solidFill>
                <a:effectLst/>
                <a:uLnTx/>
                <a:uFillTx/>
                <a:latin typeface="Arial"/>
                <a:ea typeface="ＭＳ Ｐゴシック" charset="0"/>
              </a:rPr>
              <a:t>2</a:t>
            </a:r>
          </a:p>
        </p:txBody>
      </p:sp>
      <p:sp>
        <p:nvSpPr>
          <p:cNvPr id="11" name="Tekstvak 10">
            <a:extLst>
              <a:ext uri="{FF2B5EF4-FFF2-40B4-BE49-F238E27FC236}">
                <a16:creationId xmlns:a16="http://schemas.microsoft.com/office/drawing/2014/main" id="{E676E4C4-7888-53D2-39F4-A854457D2F3C}"/>
              </a:ext>
            </a:extLst>
          </p:cNvPr>
          <p:cNvSpPr txBox="1"/>
          <p:nvPr/>
        </p:nvSpPr>
        <p:spPr>
          <a:xfrm>
            <a:off x="1633465" y="3931225"/>
            <a:ext cx="8860961" cy="5632311"/>
          </a:xfrm>
          <a:prstGeom prst="rect">
            <a:avLst/>
          </a:prstGeom>
          <a:noFill/>
        </p:spPr>
        <p:txBody>
          <a:bodyPr wrap="square" rtlCol="0">
            <a:spAutoFit/>
          </a:bodyPr>
          <a:lstStyle/>
          <a:p>
            <a:pPr marL="0" marR="0" lvl="0" indent="0" algn="l" defTabSz="911272" rtl="0" eaLnBrk="1" fontAlgn="base" latinLnBrk="0" hangingPunct="1">
              <a:lnSpc>
                <a:spcPct val="100000"/>
              </a:lnSpc>
              <a:spcBef>
                <a:spcPct val="0"/>
              </a:spcBef>
              <a:spcAft>
                <a:spcPct val="0"/>
              </a:spcAft>
              <a:buClrTx/>
              <a:buSzTx/>
              <a:buFontTx/>
              <a:buNone/>
              <a:tabLst/>
              <a:defRPr/>
            </a:pPr>
            <a:r>
              <a:rPr kumimoji="0" lang="nl-NL" sz="2400" b="1" i="0" u="none" strike="noStrike" kern="1200" cap="none" spc="0" normalizeH="0" baseline="0" noProof="0">
                <a:ln>
                  <a:noFill/>
                </a:ln>
                <a:solidFill>
                  <a:srgbClr val="181F38"/>
                </a:solidFill>
                <a:effectLst/>
                <a:uLnTx/>
                <a:uFillTx/>
                <a:latin typeface="Arial" panose="020B0604020202020204" pitchFamily="34" charset="0"/>
                <a:ea typeface="ＭＳ Ｐゴシック" charset="0"/>
                <a:cs typeface="Arial" panose="020B0604020202020204" pitchFamily="34" charset="0"/>
              </a:rPr>
              <a:t>Ervaringen:</a:t>
            </a:r>
            <a:endParaRPr kumimoji="0" lang="nl-NL" sz="2400" b="0" i="0" u="none" strike="noStrike" kern="1200" cap="none" spc="0" normalizeH="0" baseline="0" noProof="0">
              <a:ln>
                <a:noFill/>
              </a:ln>
              <a:solidFill>
                <a:srgbClr val="181F38"/>
              </a:solidFill>
              <a:effectLst/>
              <a:uLnTx/>
              <a:uFillTx/>
              <a:latin typeface="Arial" panose="020B0604020202020204" pitchFamily="34" charset="0"/>
              <a:ea typeface="ＭＳ Ｐゴシック" charset="0"/>
              <a:cs typeface="Arial" panose="020B0604020202020204" pitchFamily="34" charset="0"/>
            </a:endParaRPr>
          </a:p>
          <a:p>
            <a:pPr marL="457200" marR="0" lvl="0" indent="-457200" algn="l" defTabSz="9112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nl-NL" sz="2400" b="0" i="0" u="none" strike="noStrike" kern="1200" cap="none" spc="0" normalizeH="0" baseline="0" noProof="0">
                <a:ln>
                  <a:noFill/>
                </a:ln>
                <a:solidFill>
                  <a:srgbClr val="181F38"/>
                </a:solidFill>
                <a:effectLst/>
                <a:uLnTx/>
                <a:uFillTx/>
                <a:latin typeface="Arial" panose="020B0604020202020204" pitchFamily="34" charset="0"/>
                <a:ea typeface="ＭＳ Ｐゴシック" charset="0"/>
                <a:cs typeface="Arial" panose="020B0604020202020204" pitchFamily="34" charset="0"/>
              </a:rPr>
              <a:t>Hoe bevalt het? Wat gaat goed? Wat gaat minder goed?</a:t>
            </a:r>
          </a:p>
          <a:p>
            <a:pPr marL="1368472" marR="0" lvl="1" indent="-457200" algn="l" defTabSz="911272"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nl-NL" sz="2400" b="0" i="0" u="none" strike="noStrike" kern="1200" cap="none" spc="0" normalizeH="0" baseline="0" noProof="0">
                <a:ln>
                  <a:noFill/>
                </a:ln>
                <a:solidFill>
                  <a:srgbClr val="181F38"/>
                </a:solidFill>
                <a:effectLst/>
                <a:uLnTx/>
                <a:uFillTx/>
                <a:latin typeface="Arial" panose="020B0604020202020204" pitchFamily="34" charset="0"/>
                <a:ea typeface="ＭＳ Ｐゴシック" charset="0"/>
                <a:cs typeface="Arial" panose="020B0604020202020204" pitchFamily="34" charset="0"/>
              </a:rPr>
              <a:t>Poli:</a:t>
            </a:r>
          </a:p>
          <a:p>
            <a:pPr marL="1368472" marR="0" lvl="1" indent="-457200" algn="l" defTabSz="911272"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nl-NL" sz="2400" b="0" i="0" u="none" strike="noStrike" kern="1200" cap="none" spc="0" normalizeH="0" baseline="0" noProof="0">
                <a:ln>
                  <a:noFill/>
                </a:ln>
                <a:solidFill>
                  <a:srgbClr val="181F38"/>
                </a:solidFill>
                <a:effectLst/>
                <a:uLnTx/>
                <a:uFillTx/>
                <a:latin typeface="Arial" panose="020B0604020202020204" pitchFamily="34" charset="0"/>
                <a:ea typeface="ＭＳ Ｐゴシック" charset="0"/>
                <a:cs typeface="Arial" panose="020B0604020202020204" pitchFamily="34" charset="0"/>
              </a:rPr>
              <a:t>Zorgverleners:</a:t>
            </a:r>
          </a:p>
          <a:p>
            <a:pPr marL="1368472" marR="0" lvl="1" indent="-457200" algn="l" defTabSz="911272"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nl-NL" sz="2400" b="0" i="0" u="none" strike="noStrike" kern="1200" cap="none" spc="0" normalizeH="0" baseline="0" noProof="0">
                <a:ln>
                  <a:noFill/>
                </a:ln>
                <a:solidFill>
                  <a:srgbClr val="181F38"/>
                </a:solidFill>
                <a:effectLst/>
                <a:uLnTx/>
                <a:uFillTx/>
                <a:latin typeface="Arial" panose="020B0604020202020204" pitchFamily="34" charset="0"/>
                <a:ea typeface="ＭＳ Ｐゴシック" charset="0"/>
                <a:cs typeface="Arial" panose="020B0604020202020204" pitchFamily="34" charset="0"/>
              </a:rPr>
              <a:t>Patiënten:</a:t>
            </a:r>
          </a:p>
          <a:p>
            <a:pPr marL="0" marR="0" lvl="0" indent="0" algn="l" defTabSz="911272" rtl="0" eaLnBrk="1" fontAlgn="base" latinLnBrk="0" hangingPunct="1">
              <a:lnSpc>
                <a:spcPct val="100000"/>
              </a:lnSpc>
              <a:spcBef>
                <a:spcPct val="0"/>
              </a:spcBef>
              <a:spcAft>
                <a:spcPct val="0"/>
              </a:spcAft>
              <a:buClrTx/>
              <a:buSzTx/>
              <a:buFontTx/>
              <a:buNone/>
              <a:tabLst/>
              <a:defRPr/>
            </a:pPr>
            <a:endParaRPr kumimoji="0" lang="nl-NL" sz="2400" b="0" i="0" u="none" strike="noStrike" kern="1200" cap="none" spc="0" normalizeH="0" baseline="0" noProof="0">
              <a:ln>
                <a:noFill/>
              </a:ln>
              <a:solidFill>
                <a:srgbClr val="181F38"/>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1272" rtl="0" eaLnBrk="1" fontAlgn="base" latinLnBrk="0" hangingPunct="1">
              <a:lnSpc>
                <a:spcPct val="100000"/>
              </a:lnSpc>
              <a:spcBef>
                <a:spcPct val="0"/>
              </a:spcBef>
              <a:spcAft>
                <a:spcPct val="0"/>
              </a:spcAft>
              <a:buClrTx/>
              <a:buSzTx/>
              <a:buFontTx/>
              <a:buNone/>
              <a:tabLst/>
              <a:defRPr/>
            </a:pPr>
            <a:r>
              <a:rPr kumimoji="0" lang="nl-NL" sz="2400" b="1" i="0" u="none" strike="noStrike" kern="1200" cap="none" spc="0" normalizeH="0" baseline="0" noProof="0">
                <a:ln>
                  <a:noFill/>
                </a:ln>
                <a:solidFill>
                  <a:srgbClr val="181F38"/>
                </a:solidFill>
                <a:effectLst/>
                <a:uLnTx/>
                <a:uFillTx/>
                <a:latin typeface="Arial" panose="020B0604020202020204" pitchFamily="34" charset="0"/>
                <a:ea typeface="ＭＳ Ｐゴシック" charset="0"/>
                <a:cs typeface="Arial" panose="020B0604020202020204" pitchFamily="34" charset="0"/>
              </a:rPr>
              <a:t>Specifiek: </a:t>
            </a:r>
          </a:p>
          <a:p>
            <a:pPr marL="457200" marR="0" lvl="0" indent="-457200" algn="l" defTabSz="9112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nl-NL" sz="2400" b="0" i="0" u="none" strike="noStrike" kern="1200" cap="none" spc="0" normalizeH="0" baseline="0" noProof="0">
                <a:ln>
                  <a:noFill/>
                </a:ln>
                <a:solidFill>
                  <a:srgbClr val="181F38"/>
                </a:solidFill>
                <a:effectLst/>
                <a:uLnTx/>
                <a:uFillTx/>
                <a:latin typeface="Arial" panose="020B0604020202020204" pitchFamily="34" charset="0"/>
                <a:ea typeface="ＭＳ Ｐゴシック" charset="0"/>
                <a:cs typeface="Arial" panose="020B0604020202020204" pitchFamily="34" charset="0"/>
              </a:rPr>
              <a:t>Uitreiken / introduceren keuzehulp (poli/ arts)</a:t>
            </a:r>
          </a:p>
          <a:p>
            <a:pPr marL="457200" marR="0" lvl="0" indent="-457200" algn="l" defTabSz="9112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nl-NL" sz="2400" b="0" i="0" u="none" strike="noStrike" kern="1200" cap="none" spc="0" normalizeH="0" baseline="0" noProof="0">
                <a:ln>
                  <a:noFill/>
                </a:ln>
                <a:solidFill>
                  <a:srgbClr val="181F38"/>
                </a:solidFill>
                <a:effectLst/>
                <a:uLnTx/>
                <a:uFillTx/>
                <a:latin typeface="Arial" panose="020B0604020202020204" pitchFamily="34" charset="0"/>
                <a:ea typeface="ＭＳ Ｐゴシック" charset="0"/>
                <a:cs typeface="Arial" panose="020B0604020202020204" pitchFamily="34" charset="0"/>
              </a:rPr>
              <a:t>Account aanmaken (poli)</a:t>
            </a:r>
          </a:p>
          <a:p>
            <a:pPr marL="457200" marR="0" lvl="0" indent="-457200" algn="l" defTabSz="9112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nl-NL" sz="2400" b="0" i="0" u="none" strike="noStrike" kern="1200" cap="none" spc="0" normalizeH="0" baseline="0" noProof="0">
                <a:ln>
                  <a:noFill/>
                </a:ln>
                <a:solidFill>
                  <a:srgbClr val="181F38"/>
                </a:solidFill>
                <a:effectLst/>
                <a:uLnTx/>
                <a:uFillTx/>
                <a:latin typeface="Arial" panose="020B0604020202020204" pitchFamily="34" charset="0"/>
                <a:ea typeface="ＭＳ Ｐゴシック" charset="0"/>
                <a:cs typeface="Arial" panose="020B0604020202020204" pitchFamily="34" charset="0"/>
              </a:rPr>
              <a:t>Spreekuur voorbereiden (poli)</a:t>
            </a:r>
          </a:p>
          <a:p>
            <a:pPr marL="457200" marR="0" lvl="0" indent="-457200" algn="l" defTabSz="9112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nl-NL" sz="2400" b="0" i="0" u="none" strike="noStrike" kern="1200" cap="none" spc="0" normalizeH="0" baseline="0" noProof="0">
                <a:ln>
                  <a:noFill/>
                </a:ln>
                <a:solidFill>
                  <a:srgbClr val="181F38"/>
                </a:solidFill>
                <a:effectLst/>
                <a:uLnTx/>
                <a:uFillTx/>
                <a:latin typeface="Arial" panose="020B0604020202020204" pitchFamily="34" charset="0"/>
                <a:ea typeface="ＭＳ Ｐゴシック" charset="0"/>
                <a:cs typeface="Arial" panose="020B0604020202020204" pitchFamily="34" charset="0"/>
              </a:rPr>
              <a:t>Ondersteunt de inzet van de keuzehulp het Samen Beslissen? (arts)</a:t>
            </a:r>
          </a:p>
          <a:p>
            <a:pPr marL="457200" marR="0" lvl="0" indent="-457200" algn="l" defTabSz="9112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nl-NL" sz="2400" b="0" i="0" u="none" strike="noStrike" kern="1200" cap="none" spc="0" normalizeH="0" baseline="0" noProof="0">
                <a:ln>
                  <a:noFill/>
                </a:ln>
                <a:solidFill>
                  <a:srgbClr val="181F38"/>
                </a:solidFill>
                <a:effectLst/>
                <a:uLnTx/>
                <a:uFillTx/>
                <a:latin typeface="Arial" panose="020B0604020202020204" pitchFamily="34" charset="0"/>
                <a:ea typeface="ＭＳ Ｐゴシック" charset="0"/>
                <a:cs typeface="Arial" panose="020B0604020202020204" pitchFamily="34" charset="0"/>
              </a:rPr>
              <a:t>Ervaringen gevolgen inzet keuzehulp (meer/minder operaties, telefoontjes, werkdruk, etc.)</a:t>
            </a:r>
          </a:p>
          <a:p>
            <a:pPr marL="0" marR="0" lvl="0" indent="0" algn="l" defTabSz="911272" rtl="0" eaLnBrk="1" fontAlgn="base" latinLnBrk="0" hangingPunct="1">
              <a:lnSpc>
                <a:spcPct val="100000"/>
              </a:lnSpc>
              <a:spcBef>
                <a:spcPct val="0"/>
              </a:spcBef>
              <a:spcAft>
                <a:spcPct val="0"/>
              </a:spcAft>
              <a:buClrTx/>
              <a:buSzTx/>
              <a:buFontTx/>
              <a:buNone/>
              <a:tabLst/>
              <a:defRPr/>
            </a:pPr>
            <a:endParaRPr kumimoji="0" lang="nl-NL" sz="2400" b="0" i="0" u="none" strike="noStrike" kern="1200" cap="none" spc="0" normalizeH="0" baseline="0" noProof="0">
              <a:ln>
                <a:noFill/>
              </a:ln>
              <a:solidFill>
                <a:prstClr val="black"/>
              </a:solidFill>
              <a:effectLst/>
              <a:highlight>
                <a:srgbClr val="FFFF00"/>
              </a:highlight>
              <a:uLnTx/>
              <a:uFillTx/>
              <a:latin typeface="Arial" panose="020B0604020202020204" pitchFamily="34" charset="0"/>
              <a:ea typeface="ＭＳ Ｐゴシック" charset="0"/>
              <a:cs typeface="Arial" panose="020B0604020202020204" pitchFamily="34" charset="0"/>
            </a:endParaRPr>
          </a:p>
        </p:txBody>
      </p:sp>
      <p:pic>
        <p:nvPicPr>
          <p:cNvPr id="3" name="Afbeelding 2">
            <a:extLst>
              <a:ext uri="{FF2B5EF4-FFF2-40B4-BE49-F238E27FC236}">
                <a16:creationId xmlns:a16="http://schemas.microsoft.com/office/drawing/2014/main" id="{5DEA5027-0BFC-16D1-A365-4B53C0973125}"/>
              </a:ext>
            </a:extLst>
          </p:cNvPr>
          <p:cNvPicPr>
            <a:picLocks noChangeAspect="1"/>
          </p:cNvPicPr>
          <p:nvPr/>
        </p:nvPicPr>
        <p:blipFill>
          <a:blip r:embed="rId6"/>
          <a:srcRect/>
          <a:stretch/>
        </p:blipFill>
        <p:spPr>
          <a:xfrm>
            <a:off x="18540732" y="9247709"/>
            <a:ext cx="5480926" cy="4061598"/>
          </a:xfrm>
          <a:prstGeom prst="rect">
            <a:avLst/>
          </a:prstGeom>
          <a:ln>
            <a:solidFill>
              <a:schemeClr val="tx1"/>
            </a:solidFill>
          </a:ln>
        </p:spPr>
      </p:pic>
      <p:sp>
        <p:nvSpPr>
          <p:cNvPr id="4" name="Oval 2">
            <a:extLst>
              <a:ext uri="{FF2B5EF4-FFF2-40B4-BE49-F238E27FC236}">
                <a16:creationId xmlns:a16="http://schemas.microsoft.com/office/drawing/2014/main" id="{39A7388F-41A7-DF34-3962-3500F0BB6C8D}"/>
              </a:ext>
            </a:extLst>
          </p:cNvPr>
          <p:cNvSpPr>
            <a:spLocks noChangeArrowheads="1"/>
          </p:cNvSpPr>
          <p:nvPr/>
        </p:nvSpPr>
        <p:spPr bwMode="gray">
          <a:xfrm>
            <a:off x="18254677" y="8954627"/>
            <a:ext cx="572109" cy="586163"/>
          </a:xfrm>
          <a:prstGeom prst="ellipse">
            <a:avLst/>
          </a:prstGeom>
          <a:solidFill>
            <a:srgbClr val="056461"/>
          </a:solidFill>
          <a:ln w="9525" algn="ctr">
            <a:noFill/>
            <a:round/>
            <a:headEnd/>
            <a:tailEnd/>
          </a:ln>
          <a:effectLst/>
        </p:spPr>
        <p:txBody>
          <a:bodyPr wrap="none" lIns="0" tIns="0" rIns="0" bIns="0" anchor="ctr"/>
          <a:lstStyle/>
          <a:p>
            <a:pPr marL="0" marR="0" lvl="0" indent="0" algn="ctr" defTabSz="455613"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FFFFF"/>
                </a:solidFill>
                <a:effectLst/>
                <a:uLnTx/>
                <a:uFillTx/>
                <a:latin typeface="Arial"/>
                <a:ea typeface="ＭＳ Ｐゴシック" charset="0"/>
              </a:rPr>
              <a:t>3</a:t>
            </a:r>
          </a:p>
        </p:txBody>
      </p:sp>
    </p:spTree>
    <p:extLst>
      <p:ext uri="{BB962C8B-B14F-4D97-AF65-F5344CB8AC3E}">
        <p14:creationId xmlns:p14="http://schemas.microsoft.com/office/powerpoint/2010/main" val="50030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1CFC6B76-0B00-4628-A349-F3235A838444}"/>
              </a:ext>
            </a:extLst>
          </p:cNvPr>
          <p:cNvSpPr/>
          <p:nvPr/>
        </p:nvSpPr>
        <p:spPr>
          <a:xfrm flipV="1">
            <a:off x="1633466" y="2265670"/>
            <a:ext cx="21876190" cy="72000"/>
          </a:xfrm>
          <a:prstGeom prst="rect">
            <a:avLst/>
          </a:prstGeom>
          <a:solidFill>
            <a:srgbClr val="3FA4A6"/>
          </a:solidFill>
          <a:ln w="3175">
            <a:noFill/>
          </a:ln>
          <a:effectLst/>
        </p:spPr>
        <p:style>
          <a:lnRef idx="1">
            <a:schemeClr val="accent1"/>
          </a:lnRef>
          <a:fillRef idx="3">
            <a:schemeClr val="accent1"/>
          </a:fillRef>
          <a:effectRef idx="2">
            <a:schemeClr val="accent1"/>
          </a:effectRef>
          <a:fontRef idx="minor">
            <a:schemeClr val="lt1"/>
          </a:fontRef>
        </p:style>
        <p:txBody>
          <a:bodyPr lIns="76706" tIns="38356" rIns="76706" bIns="38356" anchor="ctr"/>
          <a:lstStyle/>
          <a:p>
            <a:pPr algn="ctr" defTabSz="913236" fontAlgn="auto">
              <a:spcBef>
                <a:spcPts val="0"/>
              </a:spcBef>
              <a:spcAft>
                <a:spcPts val="0"/>
              </a:spcAft>
              <a:defRPr/>
            </a:pPr>
            <a:endParaRPr lang="en-US" sz="3600" dirty="0">
              <a:solidFill>
                <a:srgbClr val="40A5A7"/>
              </a:solidFill>
              <a:latin typeface="Arial"/>
            </a:endParaRPr>
          </a:p>
        </p:txBody>
      </p:sp>
      <p:sp>
        <p:nvSpPr>
          <p:cNvPr id="38" name="Title 1">
            <a:extLst>
              <a:ext uri="{FF2B5EF4-FFF2-40B4-BE49-F238E27FC236}">
                <a16:creationId xmlns:a16="http://schemas.microsoft.com/office/drawing/2014/main" id="{E3C1E33A-5220-467F-BCA7-524CAAD24A96}"/>
              </a:ext>
            </a:extLst>
          </p:cNvPr>
          <p:cNvSpPr txBox="1">
            <a:spLocks/>
          </p:cNvSpPr>
          <p:nvPr/>
        </p:nvSpPr>
        <p:spPr>
          <a:xfrm>
            <a:off x="1633469" y="520818"/>
            <a:ext cx="21815996" cy="1627724"/>
          </a:xfrm>
          <a:prstGeom prst="rect">
            <a:avLst/>
          </a:prstGeom>
        </p:spPr>
        <p:txBody>
          <a:bodyPr anchor="ctr" anchorCtr="0"/>
          <a:lstStyle>
            <a:lvl1pPr algn="ctr" defTabSz="455613" rtl="0" eaLnBrk="1" fontAlgn="base" hangingPunct="1">
              <a:spcBef>
                <a:spcPct val="0"/>
              </a:spcBef>
              <a:spcAft>
                <a:spcPct val="0"/>
              </a:spcAft>
              <a:defRPr sz="2500" kern="1200">
                <a:solidFill>
                  <a:schemeClr val="bg1"/>
                </a:solidFill>
                <a:latin typeface="Lucida Grande" charset="0"/>
                <a:ea typeface="ＭＳ Ｐゴシック" charset="0"/>
                <a:cs typeface="Open Sans"/>
              </a:defRPr>
            </a:lvl1pPr>
            <a:lvl2pPr algn="ctr" defTabSz="455613" rtl="0" eaLnBrk="1" fontAlgn="base" hangingPunct="1">
              <a:spcBef>
                <a:spcPct val="0"/>
              </a:spcBef>
              <a:spcAft>
                <a:spcPct val="0"/>
              </a:spcAft>
              <a:defRPr sz="2500">
                <a:solidFill>
                  <a:schemeClr val="bg1"/>
                </a:solidFill>
                <a:latin typeface="Lucida Grande" charset="0"/>
                <a:ea typeface="ＭＳ Ｐゴシック" charset="0"/>
              </a:defRPr>
            </a:lvl2pPr>
            <a:lvl3pPr algn="ctr" defTabSz="455613" rtl="0" eaLnBrk="1" fontAlgn="base" hangingPunct="1">
              <a:spcBef>
                <a:spcPct val="0"/>
              </a:spcBef>
              <a:spcAft>
                <a:spcPct val="0"/>
              </a:spcAft>
              <a:defRPr sz="2500">
                <a:solidFill>
                  <a:schemeClr val="bg1"/>
                </a:solidFill>
                <a:latin typeface="Lucida Grande" charset="0"/>
                <a:ea typeface="ＭＳ Ｐゴシック" charset="0"/>
              </a:defRPr>
            </a:lvl3pPr>
            <a:lvl4pPr algn="ctr" defTabSz="455613" rtl="0" eaLnBrk="1" fontAlgn="base" hangingPunct="1">
              <a:spcBef>
                <a:spcPct val="0"/>
              </a:spcBef>
              <a:spcAft>
                <a:spcPct val="0"/>
              </a:spcAft>
              <a:defRPr sz="2500">
                <a:solidFill>
                  <a:schemeClr val="bg1"/>
                </a:solidFill>
                <a:latin typeface="Lucida Grande" charset="0"/>
                <a:ea typeface="ＭＳ Ｐゴシック" charset="0"/>
              </a:defRPr>
            </a:lvl4pPr>
            <a:lvl5pPr algn="ctr" defTabSz="455613" rtl="0" eaLnBrk="1" fontAlgn="base" hangingPunct="1">
              <a:spcBef>
                <a:spcPct val="0"/>
              </a:spcBef>
              <a:spcAft>
                <a:spcPct val="0"/>
              </a:spcAft>
              <a:defRPr sz="2500">
                <a:solidFill>
                  <a:schemeClr val="bg1"/>
                </a:solidFill>
                <a:latin typeface="Lucida Grande" charset="0"/>
                <a:ea typeface="ＭＳ Ｐゴシック" charset="0"/>
              </a:defRPr>
            </a:lvl5pPr>
            <a:lvl6pPr marL="191978" algn="ctr" defTabSz="456615" rtl="0" eaLnBrk="1" fontAlgn="base" hangingPunct="1">
              <a:spcBef>
                <a:spcPct val="0"/>
              </a:spcBef>
              <a:spcAft>
                <a:spcPct val="0"/>
              </a:spcAft>
              <a:defRPr sz="2500">
                <a:solidFill>
                  <a:schemeClr val="bg2"/>
                </a:solidFill>
                <a:latin typeface="Open Sans" charset="0"/>
                <a:ea typeface="ＭＳ Ｐゴシック" charset="0"/>
              </a:defRPr>
            </a:lvl6pPr>
            <a:lvl7pPr marL="383957" algn="ctr" defTabSz="456615" rtl="0" eaLnBrk="1" fontAlgn="base" hangingPunct="1">
              <a:spcBef>
                <a:spcPct val="0"/>
              </a:spcBef>
              <a:spcAft>
                <a:spcPct val="0"/>
              </a:spcAft>
              <a:defRPr sz="2500">
                <a:solidFill>
                  <a:schemeClr val="bg2"/>
                </a:solidFill>
                <a:latin typeface="Open Sans" charset="0"/>
                <a:ea typeface="ＭＳ Ｐゴシック" charset="0"/>
              </a:defRPr>
            </a:lvl7pPr>
            <a:lvl8pPr marL="575935" algn="ctr" defTabSz="456615" rtl="0" eaLnBrk="1" fontAlgn="base" hangingPunct="1">
              <a:spcBef>
                <a:spcPct val="0"/>
              </a:spcBef>
              <a:spcAft>
                <a:spcPct val="0"/>
              </a:spcAft>
              <a:defRPr sz="2500">
                <a:solidFill>
                  <a:schemeClr val="bg2"/>
                </a:solidFill>
                <a:latin typeface="Open Sans" charset="0"/>
                <a:ea typeface="ＭＳ Ｐゴシック" charset="0"/>
              </a:defRPr>
            </a:lvl8pPr>
            <a:lvl9pPr marL="767913" algn="ctr" defTabSz="456615" rtl="0" eaLnBrk="1" fontAlgn="base" hangingPunct="1">
              <a:spcBef>
                <a:spcPct val="0"/>
              </a:spcBef>
              <a:spcAft>
                <a:spcPct val="0"/>
              </a:spcAft>
              <a:defRPr sz="2500">
                <a:solidFill>
                  <a:schemeClr val="bg2"/>
                </a:solidFill>
                <a:latin typeface="Open Sans" charset="0"/>
                <a:ea typeface="ＭＳ Ｐゴシック" charset="0"/>
              </a:defRPr>
            </a:lvl9pPr>
          </a:lstStyle>
          <a:p>
            <a:pPr algn="l" defTabSz="911226">
              <a:defRPr/>
            </a:pPr>
            <a:r>
              <a:rPr lang="nl-NL" sz="5000" dirty="0">
                <a:solidFill>
                  <a:srgbClr val="191919"/>
                </a:solidFill>
                <a:latin typeface="Arial"/>
              </a:rPr>
              <a:t>De afgelopen decennia heeft een verschuiving plaats gevonden van </a:t>
            </a:r>
            <a:r>
              <a:rPr lang="nl-NL" sz="5000" dirty="0" err="1">
                <a:solidFill>
                  <a:srgbClr val="191919"/>
                </a:solidFill>
                <a:latin typeface="Arial"/>
              </a:rPr>
              <a:t>authority</a:t>
            </a:r>
            <a:r>
              <a:rPr lang="nl-NL" sz="5000" dirty="0">
                <a:solidFill>
                  <a:srgbClr val="191919"/>
                </a:solidFill>
                <a:latin typeface="Arial"/>
              </a:rPr>
              <a:t> </a:t>
            </a:r>
            <a:r>
              <a:rPr lang="nl-NL" sz="5000" dirty="0" err="1">
                <a:solidFill>
                  <a:srgbClr val="191919"/>
                </a:solidFill>
                <a:latin typeface="Arial"/>
              </a:rPr>
              <a:t>based</a:t>
            </a:r>
            <a:r>
              <a:rPr lang="nl-NL" sz="5000" dirty="0">
                <a:solidFill>
                  <a:srgbClr val="191919"/>
                </a:solidFill>
                <a:latin typeface="Arial"/>
              </a:rPr>
              <a:t> -&gt; context </a:t>
            </a:r>
            <a:r>
              <a:rPr lang="nl-NL" sz="5000" dirty="0" err="1">
                <a:solidFill>
                  <a:srgbClr val="191919"/>
                </a:solidFill>
                <a:latin typeface="Arial"/>
              </a:rPr>
              <a:t>based</a:t>
            </a:r>
            <a:r>
              <a:rPr lang="nl-NL" sz="5000" dirty="0">
                <a:solidFill>
                  <a:srgbClr val="191919"/>
                </a:solidFill>
                <a:latin typeface="Arial"/>
              </a:rPr>
              <a:t> </a:t>
            </a:r>
            <a:r>
              <a:rPr lang="nl-NL" sz="5000" dirty="0" err="1">
                <a:solidFill>
                  <a:srgbClr val="191919"/>
                </a:solidFill>
                <a:latin typeface="Arial"/>
              </a:rPr>
              <a:t>decision</a:t>
            </a:r>
            <a:r>
              <a:rPr lang="nl-NL" sz="5000" dirty="0">
                <a:solidFill>
                  <a:srgbClr val="191919"/>
                </a:solidFill>
                <a:latin typeface="Arial"/>
              </a:rPr>
              <a:t> making. </a:t>
            </a:r>
          </a:p>
        </p:txBody>
      </p:sp>
      <p:sp>
        <p:nvSpPr>
          <p:cNvPr id="23" name="Tekstvak 22">
            <a:extLst>
              <a:ext uri="{FF2B5EF4-FFF2-40B4-BE49-F238E27FC236}">
                <a16:creationId xmlns:a16="http://schemas.microsoft.com/office/drawing/2014/main" id="{A2DA7C2B-9D75-4D09-A993-729607C71F0C}"/>
              </a:ext>
            </a:extLst>
          </p:cNvPr>
          <p:cNvSpPr txBox="1"/>
          <p:nvPr/>
        </p:nvSpPr>
        <p:spPr>
          <a:xfrm>
            <a:off x="1721956" y="2463012"/>
            <a:ext cx="16705654" cy="584775"/>
          </a:xfrm>
          <a:prstGeom prst="rect">
            <a:avLst/>
          </a:prstGeom>
          <a:noFill/>
        </p:spPr>
        <p:txBody>
          <a:bodyPr wrap="square" rtlCol="0" anchor="t">
            <a:spAutoFit/>
          </a:bodyPr>
          <a:lstStyle/>
          <a:p>
            <a:pPr defTabSz="911226">
              <a:defRPr/>
            </a:pPr>
            <a:r>
              <a:rPr lang="nl-NL" sz="3200" b="1" dirty="0">
                <a:solidFill>
                  <a:srgbClr val="191919"/>
                </a:solidFill>
                <a:latin typeface="Arial"/>
                <a:ea typeface="ＭＳ Ｐゴシック"/>
                <a:cs typeface="+mn-cs"/>
              </a:rPr>
              <a:t>Van patiënt en zorgverlener wordt meer verwacht:</a:t>
            </a:r>
            <a:endParaRPr lang="nl-NL" sz="3200" b="1" dirty="0">
              <a:solidFill>
                <a:srgbClr val="191919"/>
              </a:solidFill>
              <a:latin typeface="Arial"/>
              <a:cs typeface="+mn-cs"/>
            </a:endParaRPr>
          </a:p>
        </p:txBody>
      </p:sp>
      <p:graphicFrame>
        <p:nvGraphicFramePr>
          <p:cNvPr id="18" name="Tijdelijke aanduiding voor inhoud 3">
            <a:extLst>
              <a:ext uri="{FF2B5EF4-FFF2-40B4-BE49-F238E27FC236}">
                <a16:creationId xmlns:a16="http://schemas.microsoft.com/office/drawing/2014/main" id="{501AB13B-F300-AB43-A01C-8B9F4E7FDC62}"/>
              </a:ext>
            </a:extLst>
          </p:cNvPr>
          <p:cNvGraphicFramePr>
            <a:graphicFrameLocks/>
          </p:cNvGraphicFramePr>
          <p:nvPr/>
        </p:nvGraphicFramePr>
        <p:xfrm>
          <a:off x="3269964" y="3185241"/>
          <a:ext cx="18957926" cy="8502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3" descr="Icon&#10;&#10;Description automatically generated with low confidence">
            <a:extLst>
              <a:ext uri="{FF2B5EF4-FFF2-40B4-BE49-F238E27FC236}">
                <a16:creationId xmlns:a16="http://schemas.microsoft.com/office/drawing/2014/main" id="{D0C140BE-0BCA-5972-BBFD-38C0CBFB585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4193" y="12453962"/>
            <a:ext cx="865272" cy="849981"/>
          </a:xfrm>
          <a:prstGeom prst="rect">
            <a:avLst/>
          </a:prstGeom>
        </p:spPr>
      </p:pic>
    </p:spTree>
    <p:extLst>
      <p:ext uri="{BB962C8B-B14F-4D97-AF65-F5344CB8AC3E}">
        <p14:creationId xmlns:p14="http://schemas.microsoft.com/office/powerpoint/2010/main" val="2336911698"/>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1CFC6B76-0B00-4628-A349-F3235A838444}"/>
              </a:ext>
            </a:extLst>
          </p:cNvPr>
          <p:cNvSpPr/>
          <p:nvPr/>
        </p:nvSpPr>
        <p:spPr>
          <a:xfrm flipV="1">
            <a:off x="1633466" y="2265670"/>
            <a:ext cx="21876190" cy="72000"/>
          </a:xfrm>
          <a:prstGeom prst="rect">
            <a:avLst/>
          </a:prstGeom>
          <a:solidFill>
            <a:srgbClr val="3FA4A6"/>
          </a:solidFill>
          <a:ln w="3175">
            <a:noFill/>
          </a:ln>
          <a:effectLst/>
        </p:spPr>
        <p:style>
          <a:lnRef idx="1">
            <a:schemeClr val="accent1"/>
          </a:lnRef>
          <a:fillRef idx="3">
            <a:schemeClr val="accent1"/>
          </a:fillRef>
          <a:effectRef idx="2">
            <a:schemeClr val="accent1"/>
          </a:effectRef>
          <a:fontRef idx="minor">
            <a:schemeClr val="lt1"/>
          </a:fontRef>
        </p:style>
        <p:txBody>
          <a:bodyPr lIns="76706" tIns="38356" rIns="76706" bIns="38356" anchor="ctr"/>
          <a:lstStyle/>
          <a:p>
            <a:pPr algn="ctr" defTabSz="913236" fontAlgn="auto">
              <a:spcBef>
                <a:spcPts val="0"/>
              </a:spcBef>
              <a:spcAft>
                <a:spcPts val="0"/>
              </a:spcAft>
              <a:defRPr/>
            </a:pPr>
            <a:endParaRPr lang="en-US" sz="3600" dirty="0">
              <a:solidFill>
                <a:srgbClr val="40A5A7"/>
              </a:solidFill>
              <a:latin typeface="Open Sans Light"/>
            </a:endParaRPr>
          </a:p>
        </p:txBody>
      </p:sp>
      <p:sp>
        <p:nvSpPr>
          <p:cNvPr id="38" name="Title 1">
            <a:extLst>
              <a:ext uri="{FF2B5EF4-FFF2-40B4-BE49-F238E27FC236}">
                <a16:creationId xmlns:a16="http://schemas.microsoft.com/office/drawing/2014/main" id="{E3C1E33A-5220-467F-BCA7-524CAAD24A96}"/>
              </a:ext>
            </a:extLst>
          </p:cNvPr>
          <p:cNvSpPr txBox="1">
            <a:spLocks/>
          </p:cNvSpPr>
          <p:nvPr/>
        </p:nvSpPr>
        <p:spPr>
          <a:xfrm>
            <a:off x="1633469" y="520818"/>
            <a:ext cx="21815996" cy="1627724"/>
          </a:xfrm>
          <a:prstGeom prst="rect">
            <a:avLst/>
          </a:prstGeom>
        </p:spPr>
        <p:txBody>
          <a:bodyPr anchor="ctr" anchorCtr="0"/>
          <a:lstStyle>
            <a:lvl1pPr algn="ctr" defTabSz="455613" rtl="0" eaLnBrk="1" fontAlgn="base" hangingPunct="1">
              <a:spcBef>
                <a:spcPct val="0"/>
              </a:spcBef>
              <a:spcAft>
                <a:spcPct val="0"/>
              </a:spcAft>
              <a:defRPr sz="2500" kern="1200">
                <a:solidFill>
                  <a:schemeClr val="bg1"/>
                </a:solidFill>
                <a:latin typeface="Lucida Grande" charset="0"/>
                <a:ea typeface="ＭＳ Ｐゴシック" charset="0"/>
                <a:cs typeface="Open Sans"/>
              </a:defRPr>
            </a:lvl1pPr>
            <a:lvl2pPr algn="ctr" defTabSz="455613" rtl="0" eaLnBrk="1" fontAlgn="base" hangingPunct="1">
              <a:spcBef>
                <a:spcPct val="0"/>
              </a:spcBef>
              <a:spcAft>
                <a:spcPct val="0"/>
              </a:spcAft>
              <a:defRPr sz="2500">
                <a:solidFill>
                  <a:schemeClr val="bg1"/>
                </a:solidFill>
                <a:latin typeface="Lucida Grande" charset="0"/>
                <a:ea typeface="ＭＳ Ｐゴシック" charset="0"/>
              </a:defRPr>
            </a:lvl2pPr>
            <a:lvl3pPr algn="ctr" defTabSz="455613" rtl="0" eaLnBrk="1" fontAlgn="base" hangingPunct="1">
              <a:spcBef>
                <a:spcPct val="0"/>
              </a:spcBef>
              <a:spcAft>
                <a:spcPct val="0"/>
              </a:spcAft>
              <a:defRPr sz="2500">
                <a:solidFill>
                  <a:schemeClr val="bg1"/>
                </a:solidFill>
                <a:latin typeface="Lucida Grande" charset="0"/>
                <a:ea typeface="ＭＳ Ｐゴシック" charset="0"/>
              </a:defRPr>
            </a:lvl3pPr>
            <a:lvl4pPr algn="ctr" defTabSz="455613" rtl="0" eaLnBrk="1" fontAlgn="base" hangingPunct="1">
              <a:spcBef>
                <a:spcPct val="0"/>
              </a:spcBef>
              <a:spcAft>
                <a:spcPct val="0"/>
              </a:spcAft>
              <a:defRPr sz="2500">
                <a:solidFill>
                  <a:schemeClr val="bg1"/>
                </a:solidFill>
                <a:latin typeface="Lucida Grande" charset="0"/>
                <a:ea typeface="ＭＳ Ｐゴシック" charset="0"/>
              </a:defRPr>
            </a:lvl4pPr>
            <a:lvl5pPr algn="ctr" defTabSz="455613" rtl="0" eaLnBrk="1" fontAlgn="base" hangingPunct="1">
              <a:spcBef>
                <a:spcPct val="0"/>
              </a:spcBef>
              <a:spcAft>
                <a:spcPct val="0"/>
              </a:spcAft>
              <a:defRPr sz="2500">
                <a:solidFill>
                  <a:schemeClr val="bg1"/>
                </a:solidFill>
                <a:latin typeface="Lucida Grande" charset="0"/>
                <a:ea typeface="ＭＳ Ｐゴシック" charset="0"/>
              </a:defRPr>
            </a:lvl5pPr>
            <a:lvl6pPr marL="191978" algn="ctr" defTabSz="456615" rtl="0" eaLnBrk="1" fontAlgn="base" hangingPunct="1">
              <a:spcBef>
                <a:spcPct val="0"/>
              </a:spcBef>
              <a:spcAft>
                <a:spcPct val="0"/>
              </a:spcAft>
              <a:defRPr sz="2500">
                <a:solidFill>
                  <a:schemeClr val="bg2"/>
                </a:solidFill>
                <a:latin typeface="Open Sans" charset="0"/>
                <a:ea typeface="ＭＳ Ｐゴシック" charset="0"/>
              </a:defRPr>
            </a:lvl6pPr>
            <a:lvl7pPr marL="383957" algn="ctr" defTabSz="456615" rtl="0" eaLnBrk="1" fontAlgn="base" hangingPunct="1">
              <a:spcBef>
                <a:spcPct val="0"/>
              </a:spcBef>
              <a:spcAft>
                <a:spcPct val="0"/>
              </a:spcAft>
              <a:defRPr sz="2500">
                <a:solidFill>
                  <a:schemeClr val="bg2"/>
                </a:solidFill>
                <a:latin typeface="Open Sans" charset="0"/>
                <a:ea typeface="ＭＳ Ｐゴシック" charset="0"/>
              </a:defRPr>
            </a:lvl7pPr>
            <a:lvl8pPr marL="575935" algn="ctr" defTabSz="456615" rtl="0" eaLnBrk="1" fontAlgn="base" hangingPunct="1">
              <a:spcBef>
                <a:spcPct val="0"/>
              </a:spcBef>
              <a:spcAft>
                <a:spcPct val="0"/>
              </a:spcAft>
              <a:defRPr sz="2500">
                <a:solidFill>
                  <a:schemeClr val="bg2"/>
                </a:solidFill>
                <a:latin typeface="Open Sans" charset="0"/>
                <a:ea typeface="ＭＳ Ｐゴシック" charset="0"/>
              </a:defRPr>
            </a:lvl8pPr>
            <a:lvl9pPr marL="767913" algn="ctr" defTabSz="456615" rtl="0" eaLnBrk="1" fontAlgn="base" hangingPunct="1">
              <a:spcBef>
                <a:spcPct val="0"/>
              </a:spcBef>
              <a:spcAft>
                <a:spcPct val="0"/>
              </a:spcAft>
              <a:defRPr sz="2500">
                <a:solidFill>
                  <a:schemeClr val="bg2"/>
                </a:solidFill>
                <a:latin typeface="Open Sans" charset="0"/>
                <a:ea typeface="ＭＳ Ｐゴシック" charset="0"/>
              </a:defRPr>
            </a:lvl9pPr>
          </a:lstStyle>
          <a:p>
            <a:pPr algn="l" defTabSz="911226">
              <a:defRPr/>
            </a:pPr>
            <a:r>
              <a:rPr lang="nl-NL" sz="5000" dirty="0">
                <a:solidFill>
                  <a:srgbClr val="191919"/>
                </a:solidFill>
                <a:latin typeface="Arial"/>
                <a:cs typeface="Arial" charset="0"/>
              </a:rPr>
              <a:t>Deze trend komt tot uiting in Samen Beslissen.</a:t>
            </a:r>
            <a:endParaRPr lang="nl-NL" sz="5000" dirty="0">
              <a:solidFill>
                <a:srgbClr val="191919"/>
              </a:solidFill>
              <a:latin typeface="Arial"/>
              <a:cs typeface="Roboto Regular"/>
            </a:endParaRPr>
          </a:p>
        </p:txBody>
      </p:sp>
      <p:sp>
        <p:nvSpPr>
          <p:cNvPr id="23" name="Tekstvak 22">
            <a:extLst>
              <a:ext uri="{FF2B5EF4-FFF2-40B4-BE49-F238E27FC236}">
                <a16:creationId xmlns:a16="http://schemas.microsoft.com/office/drawing/2014/main" id="{A2DA7C2B-9D75-4D09-A993-729607C71F0C}"/>
              </a:ext>
            </a:extLst>
          </p:cNvPr>
          <p:cNvSpPr txBox="1"/>
          <p:nvPr/>
        </p:nvSpPr>
        <p:spPr>
          <a:xfrm>
            <a:off x="1721956" y="2463012"/>
            <a:ext cx="16705654" cy="584775"/>
          </a:xfrm>
          <a:prstGeom prst="rect">
            <a:avLst/>
          </a:prstGeom>
          <a:noFill/>
        </p:spPr>
        <p:txBody>
          <a:bodyPr wrap="square" rtlCol="0" anchor="t">
            <a:spAutoFit/>
          </a:bodyPr>
          <a:lstStyle/>
          <a:p>
            <a:pPr defTabSz="911226">
              <a:defRPr/>
            </a:pPr>
            <a:r>
              <a:rPr lang="nl-NL" sz="3200" b="1" dirty="0">
                <a:solidFill>
                  <a:srgbClr val="191919"/>
                </a:solidFill>
                <a:latin typeface="Arial"/>
                <a:ea typeface="ＭＳ Ｐゴシック"/>
                <a:cs typeface="+mn-cs"/>
              </a:rPr>
              <a:t>In het gedeelde besluitvormingsmodel staat de context van de patiënt centraal.</a:t>
            </a:r>
            <a:endParaRPr lang="nl-NL" sz="3200" b="1" dirty="0">
              <a:solidFill>
                <a:srgbClr val="191919"/>
              </a:solidFill>
              <a:latin typeface="Arial"/>
              <a:cs typeface="+mn-cs"/>
            </a:endParaRPr>
          </a:p>
        </p:txBody>
      </p:sp>
      <p:graphicFrame>
        <p:nvGraphicFramePr>
          <p:cNvPr id="27" name="Tijdelijke aanduiding voor inhoud 4">
            <a:extLst>
              <a:ext uri="{FF2B5EF4-FFF2-40B4-BE49-F238E27FC236}">
                <a16:creationId xmlns:a16="http://schemas.microsoft.com/office/drawing/2014/main" id="{12F7A8DA-B2F1-6447-821D-113E3FC1276A}"/>
              </a:ext>
            </a:extLst>
          </p:cNvPr>
          <p:cNvGraphicFramePr>
            <a:graphicFrameLocks/>
          </p:cNvGraphicFramePr>
          <p:nvPr/>
        </p:nvGraphicFramePr>
        <p:xfrm>
          <a:off x="4192587" y="3574130"/>
          <a:ext cx="16459200" cy="7813864"/>
        </p:xfrm>
        <a:graphic>
          <a:graphicData uri="http://schemas.openxmlformats.org/drawingml/2006/table">
            <a:tbl>
              <a:tblPr firstRow="1" bandRow="1"/>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gridCol w="4114800">
                  <a:extLst>
                    <a:ext uri="{9D8B030D-6E8A-4147-A177-3AD203B41FA5}">
                      <a16:colId xmlns:a16="http://schemas.microsoft.com/office/drawing/2014/main" val="20002"/>
                    </a:ext>
                  </a:extLst>
                </a:gridCol>
                <a:gridCol w="4114800">
                  <a:extLst>
                    <a:ext uri="{9D8B030D-6E8A-4147-A177-3AD203B41FA5}">
                      <a16:colId xmlns:a16="http://schemas.microsoft.com/office/drawing/2014/main" val="20003"/>
                    </a:ext>
                  </a:extLst>
                </a:gridCol>
              </a:tblGrid>
              <a:tr h="1953466">
                <a:tc>
                  <a:txBody>
                    <a:bodyPr/>
                    <a:lstStyle>
                      <a:lvl1pPr marL="0" algn="l" defTabSz="456618" rtl="0" eaLnBrk="1" latinLnBrk="0" hangingPunct="1">
                        <a:defRPr sz="1800" b="1" kern="1200">
                          <a:solidFill>
                            <a:schemeClr val="dk1"/>
                          </a:solidFill>
                          <a:latin typeface="Calibri"/>
                        </a:defRPr>
                      </a:lvl1pPr>
                      <a:lvl2pPr marL="456618" algn="l" defTabSz="456618" rtl="0" eaLnBrk="1" latinLnBrk="0" hangingPunct="1">
                        <a:defRPr sz="1800" b="1" kern="1200">
                          <a:solidFill>
                            <a:schemeClr val="dk1"/>
                          </a:solidFill>
                          <a:latin typeface="Calibri"/>
                        </a:defRPr>
                      </a:lvl2pPr>
                      <a:lvl3pPr marL="913235" algn="l" defTabSz="456618" rtl="0" eaLnBrk="1" latinLnBrk="0" hangingPunct="1">
                        <a:defRPr sz="1800" b="1" kern="1200">
                          <a:solidFill>
                            <a:schemeClr val="dk1"/>
                          </a:solidFill>
                          <a:latin typeface="Calibri"/>
                        </a:defRPr>
                      </a:lvl3pPr>
                      <a:lvl4pPr marL="1369856" algn="l" defTabSz="456618" rtl="0" eaLnBrk="1" latinLnBrk="0" hangingPunct="1">
                        <a:defRPr sz="1800" b="1" kern="1200">
                          <a:solidFill>
                            <a:schemeClr val="dk1"/>
                          </a:solidFill>
                          <a:latin typeface="Calibri"/>
                        </a:defRPr>
                      </a:lvl4pPr>
                      <a:lvl5pPr marL="1826472" algn="l" defTabSz="456618" rtl="0" eaLnBrk="1" latinLnBrk="0" hangingPunct="1">
                        <a:defRPr sz="1800" b="1" kern="1200">
                          <a:solidFill>
                            <a:schemeClr val="dk1"/>
                          </a:solidFill>
                          <a:latin typeface="Calibri"/>
                        </a:defRPr>
                      </a:lvl5pPr>
                      <a:lvl6pPr marL="2283091" algn="l" defTabSz="456618" rtl="0" eaLnBrk="1" latinLnBrk="0" hangingPunct="1">
                        <a:defRPr sz="1800" b="1" kern="1200">
                          <a:solidFill>
                            <a:schemeClr val="dk1"/>
                          </a:solidFill>
                          <a:latin typeface="Calibri"/>
                        </a:defRPr>
                      </a:lvl6pPr>
                      <a:lvl7pPr marL="2739709" algn="l" defTabSz="456618" rtl="0" eaLnBrk="1" latinLnBrk="0" hangingPunct="1">
                        <a:defRPr sz="1800" b="1" kern="1200">
                          <a:solidFill>
                            <a:schemeClr val="dk1"/>
                          </a:solidFill>
                          <a:latin typeface="Calibri"/>
                        </a:defRPr>
                      </a:lvl7pPr>
                      <a:lvl8pPr marL="3196327" algn="l" defTabSz="456618" rtl="0" eaLnBrk="1" latinLnBrk="0" hangingPunct="1">
                        <a:defRPr sz="1800" b="1" kern="1200">
                          <a:solidFill>
                            <a:schemeClr val="dk1"/>
                          </a:solidFill>
                          <a:latin typeface="Calibri"/>
                        </a:defRPr>
                      </a:lvl8pPr>
                      <a:lvl9pPr marL="3652944" algn="l" defTabSz="456618" rtl="0" eaLnBrk="1" latinLnBrk="0" hangingPunct="1">
                        <a:defRPr sz="1800" b="1" kern="1200">
                          <a:solidFill>
                            <a:schemeClr val="dk1"/>
                          </a:solidFill>
                          <a:latin typeface="Calibri"/>
                        </a:defRPr>
                      </a:lvl9pPr>
                    </a:lstStyle>
                    <a:p>
                      <a:pPr algn="ctr"/>
                      <a:endParaRPr lang="nl-NL" sz="3600" dirty="0">
                        <a:solidFill>
                          <a:schemeClr val="bg1"/>
                        </a:solidFill>
                      </a:endParaRPr>
                    </a:p>
                  </a:txBody>
                  <a:tcPr marL="182880" marR="182880" marT="91440" marB="9144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456618" rtl="0" eaLnBrk="1" latinLnBrk="0" hangingPunct="1">
                        <a:defRPr sz="1800" b="1" kern="1200">
                          <a:solidFill>
                            <a:schemeClr val="dk1"/>
                          </a:solidFill>
                          <a:latin typeface="Calibri"/>
                        </a:defRPr>
                      </a:lvl1pPr>
                      <a:lvl2pPr marL="456618" algn="l" defTabSz="456618" rtl="0" eaLnBrk="1" latinLnBrk="0" hangingPunct="1">
                        <a:defRPr sz="1800" b="1" kern="1200">
                          <a:solidFill>
                            <a:schemeClr val="dk1"/>
                          </a:solidFill>
                          <a:latin typeface="Calibri"/>
                        </a:defRPr>
                      </a:lvl2pPr>
                      <a:lvl3pPr marL="913235" algn="l" defTabSz="456618" rtl="0" eaLnBrk="1" latinLnBrk="0" hangingPunct="1">
                        <a:defRPr sz="1800" b="1" kern="1200">
                          <a:solidFill>
                            <a:schemeClr val="dk1"/>
                          </a:solidFill>
                          <a:latin typeface="Calibri"/>
                        </a:defRPr>
                      </a:lvl3pPr>
                      <a:lvl4pPr marL="1369856" algn="l" defTabSz="456618" rtl="0" eaLnBrk="1" latinLnBrk="0" hangingPunct="1">
                        <a:defRPr sz="1800" b="1" kern="1200">
                          <a:solidFill>
                            <a:schemeClr val="dk1"/>
                          </a:solidFill>
                          <a:latin typeface="Calibri"/>
                        </a:defRPr>
                      </a:lvl4pPr>
                      <a:lvl5pPr marL="1826472" algn="l" defTabSz="456618" rtl="0" eaLnBrk="1" latinLnBrk="0" hangingPunct="1">
                        <a:defRPr sz="1800" b="1" kern="1200">
                          <a:solidFill>
                            <a:schemeClr val="dk1"/>
                          </a:solidFill>
                          <a:latin typeface="Calibri"/>
                        </a:defRPr>
                      </a:lvl5pPr>
                      <a:lvl6pPr marL="2283091" algn="l" defTabSz="456618" rtl="0" eaLnBrk="1" latinLnBrk="0" hangingPunct="1">
                        <a:defRPr sz="1800" b="1" kern="1200">
                          <a:solidFill>
                            <a:schemeClr val="dk1"/>
                          </a:solidFill>
                          <a:latin typeface="Calibri"/>
                        </a:defRPr>
                      </a:lvl6pPr>
                      <a:lvl7pPr marL="2739709" algn="l" defTabSz="456618" rtl="0" eaLnBrk="1" latinLnBrk="0" hangingPunct="1">
                        <a:defRPr sz="1800" b="1" kern="1200">
                          <a:solidFill>
                            <a:schemeClr val="dk1"/>
                          </a:solidFill>
                          <a:latin typeface="Calibri"/>
                        </a:defRPr>
                      </a:lvl7pPr>
                      <a:lvl8pPr marL="3196327" algn="l" defTabSz="456618" rtl="0" eaLnBrk="1" latinLnBrk="0" hangingPunct="1">
                        <a:defRPr sz="1800" b="1" kern="1200">
                          <a:solidFill>
                            <a:schemeClr val="dk1"/>
                          </a:solidFill>
                          <a:latin typeface="Calibri"/>
                        </a:defRPr>
                      </a:lvl8pPr>
                      <a:lvl9pPr marL="3652944" algn="l" defTabSz="456618" rtl="0" eaLnBrk="1" latinLnBrk="0" hangingPunct="1">
                        <a:defRPr sz="1800" b="1" kern="1200">
                          <a:solidFill>
                            <a:schemeClr val="dk1"/>
                          </a:solidFill>
                          <a:latin typeface="Calibri"/>
                        </a:defRPr>
                      </a:lvl9pPr>
                    </a:lstStyle>
                    <a:p>
                      <a:pPr algn="ctr"/>
                      <a:r>
                        <a:rPr lang="nl-NL" sz="3600" dirty="0">
                          <a:solidFill>
                            <a:schemeClr val="bg1"/>
                          </a:solidFill>
                        </a:rPr>
                        <a:t>Paternalisme</a:t>
                      </a:r>
                    </a:p>
                  </a:txBody>
                  <a:tcPr marL="182880" marR="182880" marT="91440" marB="9144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456618" rtl="0" eaLnBrk="1" latinLnBrk="0" hangingPunct="1">
                        <a:defRPr sz="1800" b="1" kern="1200">
                          <a:solidFill>
                            <a:schemeClr val="dk1"/>
                          </a:solidFill>
                          <a:latin typeface="Calibri"/>
                        </a:defRPr>
                      </a:lvl1pPr>
                      <a:lvl2pPr marL="456618" algn="l" defTabSz="456618" rtl="0" eaLnBrk="1" latinLnBrk="0" hangingPunct="1">
                        <a:defRPr sz="1800" b="1" kern="1200">
                          <a:solidFill>
                            <a:schemeClr val="dk1"/>
                          </a:solidFill>
                          <a:latin typeface="Calibri"/>
                        </a:defRPr>
                      </a:lvl2pPr>
                      <a:lvl3pPr marL="913235" algn="l" defTabSz="456618" rtl="0" eaLnBrk="1" latinLnBrk="0" hangingPunct="1">
                        <a:defRPr sz="1800" b="1" kern="1200">
                          <a:solidFill>
                            <a:schemeClr val="dk1"/>
                          </a:solidFill>
                          <a:latin typeface="Calibri"/>
                        </a:defRPr>
                      </a:lvl3pPr>
                      <a:lvl4pPr marL="1369856" algn="l" defTabSz="456618" rtl="0" eaLnBrk="1" latinLnBrk="0" hangingPunct="1">
                        <a:defRPr sz="1800" b="1" kern="1200">
                          <a:solidFill>
                            <a:schemeClr val="dk1"/>
                          </a:solidFill>
                          <a:latin typeface="Calibri"/>
                        </a:defRPr>
                      </a:lvl4pPr>
                      <a:lvl5pPr marL="1826472" algn="l" defTabSz="456618" rtl="0" eaLnBrk="1" latinLnBrk="0" hangingPunct="1">
                        <a:defRPr sz="1800" b="1" kern="1200">
                          <a:solidFill>
                            <a:schemeClr val="dk1"/>
                          </a:solidFill>
                          <a:latin typeface="Calibri"/>
                        </a:defRPr>
                      </a:lvl5pPr>
                      <a:lvl6pPr marL="2283091" algn="l" defTabSz="456618" rtl="0" eaLnBrk="1" latinLnBrk="0" hangingPunct="1">
                        <a:defRPr sz="1800" b="1" kern="1200">
                          <a:solidFill>
                            <a:schemeClr val="dk1"/>
                          </a:solidFill>
                          <a:latin typeface="Calibri"/>
                        </a:defRPr>
                      </a:lvl6pPr>
                      <a:lvl7pPr marL="2739709" algn="l" defTabSz="456618" rtl="0" eaLnBrk="1" latinLnBrk="0" hangingPunct="1">
                        <a:defRPr sz="1800" b="1" kern="1200">
                          <a:solidFill>
                            <a:schemeClr val="dk1"/>
                          </a:solidFill>
                          <a:latin typeface="Calibri"/>
                        </a:defRPr>
                      </a:lvl7pPr>
                      <a:lvl8pPr marL="3196327" algn="l" defTabSz="456618" rtl="0" eaLnBrk="1" latinLnBrk="0" hangingPunct="1">
                        <a:defRPr sz="1800" b="1" kern="1200">
                          <a:solidFill>
                            <a:schemeClr val="dk1"/>
                          </a:solidFill>
                          <a:latin typeface="Calibri"/>
                        </a:defRPr>
                      </a:lvl8pPr>
                      <a:lvl9pPr marL="3652944" algn="l" defTabSz="456618" rtl="0" eaLnBrk="1" latinLnBrk="0" hangingPunct="1">
                        <a:defRPr sz="1800" b="1" kern="1200">
                          <a:solidFill>
                            <a:schemeClr val="dk1"/>
                          </a:solidFill>
                          <a:latin typeface="Calibri"/>
                        </a:defRPr>
                      </a:lvl9pPr>
                    </a:lstStyle>
                    <a:p>
                      <a:pPr algn="ctr"/>
                      <a:r>
                        <a:rPr lang="nl-NL" sz="3600" dirty="0">
                          <a:solidFill>
                            <a:schemeClr val="bg1"/>
                          </a:solidFill>
                        </a:rPr>
                        <a:t>Gedeelde besluitvorming*</a:t>
                      </a:r>
                    </a:p>
                  </a:txBody>
                  <a:tcPr marL="182880" marR="182880" marT="91440" marB="9144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456618" rtl="0" eaLnBrk="1" latinLnBrk="0" hangingPunct="1">
                        <a:defRPr sz="1800" b="1" kern="1200">
                          <a:solidFill>
                            <a:schemeClr val="dk1"/>
                          </a:solidFill>
                          <a:latin typeface="Calibri"/>
                        </a:defRPr>
                      </a:lvl1pPr>
                      <a:lvl2pPr marL="456618" algn="l" defTabSz="456618" rtl="0" eaLnBrk="1" latinLnBrk="0" hangingPunct="1">
                        <a:defRPr sz="1800" b="1" kern="1200">
                          <a:solidFill>
                            <a:schemeClr val="dk1"/>
                          </a:solidFill>
                          <a:latin typeface="Calibri"/>
                        </a:defRPr>
                      </a:lvl2pPr>
                      <a:lvl3pPr marL="913235" algn="l" defTabSz="456618" rtl="0" eaLnBrk="1" latinLnBrk="0" hangingPunct="1">
                        <a:defRPr sz="1800" b="1" kern="1200">
                          <a:solidFill>
                            <a:schemeClr val="dk1"/>
                          </a:solidFill>
                          <a:latin typeface="Calibri"/>
                        </a:defRPr>
                      </a:lvl3pPr>
                      <a:lvl4pPr marL="1369856" algn="l" defTabSz="456618" rtl="0" eaLnBrk="1" latinLnBrk="0" hangingPunct="1">
                        <a:defRPr sz="1800" b="1" kern="1200">
                          <a:solidFill>
                            <a:schemeClr val="dk1"/>
                          </a:solidFill>
                          <a:latin typeface="Calibri"/>
                        </a:defRPr>
                      </a:lvl4pPr>
                      <a:lvl5pPr marL="1826472" algn="l" defTabSz="456618" rtl="0" eaLnBrk="1" latinLnBrk="0" hangingPunct="1">
                        <a:defRPr sz="1800" b="1" kern="1200">
                          <a:solidFill>
                            <a:schemeClr val="dk1"/>
                          </a:solidFill>
                          <a:latin typeface="Calibri"/>
                        </a:defRPr>
                      </a:lvl5pPr>
                      <a:lvl6pPr marL="2283091" algn="l" defTabSz="456618" rtl="0" eaLnBrk="1" latinLnBrk="0" hangingPunct="1">
                        <a:defRPr sz="1800" b="1" kern="1200">
                          <a:solidFill>
                            <a:schemeClr val="dk1"/>
                          </a:solidFill>
                          <a:latin typeface="Calibri"/>
                        </a:defRPr>
                      </a:lvl6pPr>
                      <a:lvl7pPr marL="2739709" algn="l" defTabSz="456618" rtl="0" eaLnBrk="1" latinLnBrk="0" hangingPunct="1">
                        <a:defRPr sz="1800" b="1" kern="1200">
                          <a:solidFill>
                            <a:schemeClr val="dk1"/>
                          </a:solidFill>
                          <a:latin typeface="Calibri"/>
                        </a:defRPr>
                      </a:lvl7pPr>
                      <a:lvl8pPr marL="3196327" algn="l" defTabSz="456618" rtl="0" eaLnBrk="1" latinLnBrk="0" hangingPunct="1">
                        <a:defRPr sz="1800" b="1" kern="1200">
                          <a:solidFill>
                            <a:schemeClr val="dk1"/>
                          </a:solidFill>
                          <a:latin typeface="Calibri"/>
                        </a:defRPr>
                      </a:lvl8pPr>
                      <a:lvl9pPr marL="3652944" algn="l" defTabSz="456618" rtl="0" eaLnBrk="1" latinLnBrk="0" hangingPunct="1">
                        <a:defRPr sz="1800" b="1" kern="1200">
                          <a:solidFill>
                            <a:schemeClr val="dk1"/>
                          </a:solidFill>
                          <a:latin typeface="Calibri"/>
                        </a:defRPr>
                      </a:lvl9pPr>
                    </a:lstStyle>
                    <a:p>
                      <a:pPr algn="ctr"/>
                      <a:r>
                        <a:rPr lang="nl-NL" sz="3600" dirty="0">
                          <a:solidFill>
                            <a:schemeClr val="bg1"/>
                          </a:solidFill>
                        </a:rPr>
                        <a:t>Geïnformeerde</a:t>
                      </a:r>
                      <a:r>
                        <a:rPr lang="nl-NL" sz="3600" baseline="0" dirty="0">
                          <a:solidFill>
                            <a:schemeClr val="bg1"/>
                          </a:solidFill>
                        </a:rPr>
                        <a:t> patiënt</a:t>
                      </a:r>
                      <a:endParaRPr lang="nl-NL" sz="3600" dirty="0">
                        <a:solidFill>
                          <a:schemeClr val="bg1"/>
                        </a:solidFill>
                      </a:endParaRPr>
                    </a:p>
                  </a:txBody>
                  <a:tcPr marL="182880" marR="182880" marT="91440" marB="9144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10000"/>
                  </a:ext>
                </a:extLst>
              </a:tr>
              <a:tr h="1953466">
                <a:tc>
                  <a:txBody>
                    <a:bodyPr/>
                    <a:lstStyle>
                      <a:lvl1pPr marL="0" algn="l" defTabSz="456618" rtl="0" eaLnBrk="1" latinLnBrk="0" hangingPunct="1">
                        <a:defRPr sz="1800" kern="1200">
                          <a:solidFill>
                            <a:schemeClr val="dk1"/>
                          </a:solidFill>
                          <a:latin typeface="Calibri"/>
                        </a:defRPr>
                      </a:lvl1pPr>
                      <a:lvl2pPr marL="456618" algn="l" defTabSz="456618" rtl="0" eaLnBrk="1" latinLnBrk="0" hangingPunct="1">
                        <a:defRPr sz="1800" kern="1200">
                          <a:solidFill>
                            <a:schemeClr val="dk1"/>
                          </a:solidFill>
                          <a:latin typeface="Calibri"/>
                        </a:defRPr>
                      </a:lvl2pPr>
                      <a:lvl3pPr marL="913235" algn="l" defTabSz="456618" rtl="0" eaLnBrk="1" latinLnBrk="0" hangingPunct="1">
                        <a:defRPr sz="1800" kern="1200">
                          <a:solidFill>
                            <a:schemeClr val="dk1"/>
                          </a:solidFill>
                          <a:latin typeface="Calibri"/>
                        </a:defRPr>
                      </a:lvl3pPr>
                      <a:lvl4pPr marL="1369856" algn="l" defTabSz="456618" rtl="0" eaLnBrk="1" latinLnBrk="0" hangingPunct="1">
                        <a:defRPr sz="1800" kern="1200">
                          <a:solidFill>
                            <a:schemeClr val="dk1"/>
                          </a:solidFill>
                          <a:latin typeface="Calibri"/>
                        </a:defRPr>
                      </a:lvl4pPr>
                      <a:lvl5pPr marL="1826472" algn="l" defTabSz="456618" rtl="0" eaLnBrk="1" latinLnBrk="0" hangingPunct="1">
                        <a:defRPr sz="1800" kern="1200">
                          <a:solidFill>
                            <a:schemeClr val="dk1"/>
                          </a:solidFill>
                          <a:latin typeface="Calibri"/>
                        </a:defRPr>
                      </a:lvl5pPr>
                      <a:lvl6pPr marL="2283091" algn="l" defTabSz="456618" rtl="0" eaLnBrk="1" latinLnBrk="0" hangingPunct="1">
                        <a:defRPr sz="1800" kern="1200">
                          <a:solidFill>
                            <a:schemeClr val="dk1"/>
                          </a:solidFill>
                          <a:latin typeface="Calibri"/>
                        </a:defRPr>
                      </a:lvl6pPr>
                      <a:lvl7pPr marL="2739709" algn="l" defTabSz="456618" rtl="0" eaLnBrk="1" latinLnBrk="0" hangingPunct="1">
                        <a:defRPr sz="1800" kern="1200">
                          <a:solidFill>
                            <a:schemeClr val="dk1"/>
                          </a:solidFill>
                          <a:latin typeface="Calibri"/>
                        </a:defRPr>
                      </a:lvl7pPr>
                      <a:lvl8pPr marL="3196327" algn="l" defTabSz="456618" rtl="0" eaLnBrk="1" latinLnBrk="0" hangingPunct="1">
                        <a:defRPr sz="1800" kern="1200">
                          <a:solidFill>
                            <a:schemeClr val="dk1"/>
                          </a:solidFill>
                          <a:latin typeface="Calibri"/>
                        </a:defRPr>
                      </a:lvl8pPr>
                      <a:lvl9pPr marL="3652944" algn="l" defTabSz="456618" rtl="0" eaLnBrk="1" latinLnBrk="0" hangingPunct="1">
                        <a:defRPr sz="1800" kern="1200">
                          <a:solidFill>
                            <a:schemeClr val="dk1"/>
                          </a:solidFill>
                          <a:latin typeface="Calibri"/>
                        </a:defRPr>
                      </a:lvl9pPr>
                    </a:lstStyle>
                    <a:p>
                      <a:pPr algn="ctr"/>
                      <a:r>
                        <a:rPr lang="nl-NL" sz="3600" dirty="0">
                          <a:solidFill>
                            <a:schemeClr val="bg1"/>
                          </a:solidFill>
                        </a:rPr>
                        <a:t>Informatie overdracht</a:t>
                      </a:r>
                    </a:p>
                  </a:txBody>
                  <a:tcPr marL="182880" marR="182880" marT="91440" marB="9144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456618" rtl="0" eaLnBrk="1" latinLnBrk="0" hangingPunct="1">
                        <a:defRPr sz="1800" kern="1200">
                          <a:solidFill>
                            <a:schemeClr val="dk1"/>
                          </a:solidFill>
                          <a:latin typeface="Calibri"/>
                        </a:defRPr>
                      </a:lvl1pPr>
                      <a:lvl2pPr marL="456618" algn="l" defTabSz="456618" rtl="0" eaLnBrk="1" latinLnBrk="0" hangingPunct="1">
                        <a:defRPr sz="1800" kern="1200">
                          <a:solidFill>
                            <a:schemeClr val="dk1"/>
                          </a:solidFill>
                          <a:latin typeface="Calibri"/>
                        </a:defRPr>
                      </a:lvl2pPr>
                      <a:lvl3pPr marL="913235" algn="l" defTabSz="456618" rtl="0" eaLnBrk="1" latinLnBrk="0" hangingPunct="1">
                        <a:defRPr sz="1800" kern="1200">
                          <a:solidFill>
                            <a:schemeClr val="dk1"/>
                          </a:solidFill>
                          <a:latin typeface="Calibri"/>
                        </a:defRPr>
                      </a:lvl3pPr>
                      <a:lvl4pPr marL="1369856" algn="l" defTabSz="456618" rtl="0" eaLnBrk="1" latinLnBrk="0" hangingPunct="1">
                        <a:defRPr sz="1800" kern="1200">
                          <a:solidFill>
                            <a:schemeClr val="dk1"/>
                          </a:solidFill>
                          <a:latin typeface="Calibri"/>
                        </a:defRPr>
                      </a:lvl4pPr>
                      <a:lvl5pPr marL="1826472" algn="l" defTabSz="456618" rtl="0" eaLnBrk="1" latinLnBrk="0" hangingPunct="1">
                        <a:defRPr sz="1800" kern="1200">
                          <a:solidFill>
                            <a:schemeClr val="dk1"/>
                          </a:solidFill>
                          <a:latin typeface="Calibri"/>
                        </a:defRPr>
                      </a:lvl5pPr>
                      <a:lvl6pPr marL="2283091" algn="l" defTabSz="456618" rtl="0" eaLnBrk="1" latinLnBrk="0" hangingPunct="1">
                        <a:defRPr sz="1800" kern="1200">
                          <a:solidFill>
                            <a:schemeClr val="dk1"/>
                          </a:solidFill>
                          <a:latin typeface="Calibri"/>
                        </a:defRPr>
                      </a:lvl6pPr>
                      <a:lvl7pPr marL="2739709" algn="l" defTabSz="456618" rtl="0" eaLnBrk="1" latinLnBrk="0" hangingPunct="1">
                        <a:defRPr sz="1800" kern="1200">
                          <a:solidFill>
                            <a:schemeClr val="dk1"/>
                          </a:solidFill>
                          <a:latin typeface="Calibri"/>
                        </a:defRPr>
                      </a:lvl7pPr>
                      <a:lvl8pPr marL="3196327" algn="l" defTabSz="456618" rtl="0" eaLnBrk="1" latinLnBrk="0" hangingPunct="1">
                        <a:defRPr sz="1800" kern="1200">
                          <a:solidFill>
                            <a:schemeClr val="dk1"/>
                          </a:solidFill>
                          <a:latin typeface="Calibri"/>
                        </a:defRPr>
                      </a:lvl8pPr>
                      <a:lvl9pPr marL="3652944" algn="l" defTabSz="456618" rtl="0" eaLnBrk="1" latinLnBrk="0" hangingPunct="1">
                        <a:defRPr sz="1800" kern="1200">
                          <a:solidFill>
                            <a:schemeClr val="dk1"/>
                          </a:solidFill>
                          <a:latin typeface="Calibri"/>
                        </a:defRPr>
                      </a:lvl9pPr>
                    </a:lstStyle>
                    <a:p>
                      <a:pPr algn="ctr"/>
                      <a:endParaRPr lang="nl-NL" sz="3600">
                        <a:solidFill>
                          <a:schemeClr val="bg1"/>
                        </a:solidFill>
                      </a:endParaRPr>
                    </a:p>
                  </a:txBody>
                  <a:tcPr marL="182880" marR="182880" marT="91440" marB="9144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456618" rtl="0" eaLnBrk="1" latinLnBrk="0" hangingPunct="1">
                        <a:defRPr sz="1800" kern="1200">
                          <a:solidFill>
                            <a:schemeClr val="dk1"/>
                          </a:solidFill>
                          <a:latin typeface="Calibri"/>
                        </a:defRPr>
                      </a:lvl1pPr>
                      <a:lvl2pPr marL="456618" algn="l" defTabSz="456618" rtl="0" eaLnBrk="1" latinLnBrk="0" hangingPunct="1">
                        <a:defRPr sz="1800" kern="1200">
                          <a:solidFill>
                            <a:schemeClr val="dk1"/>
                          </a:solidFill>
                          <a:latin typeface="Calibri"/>
                        </a:defRPr>
                      </a:lvl2pPr>
                      <a:lvl3pPr marL="913235" algn="l" defTabSz="456618" rtl="0" eaLnBrk="1" latinLnBrk="0" hangingPunct="1">
                        <a:defRPr sz="1800" kern="1200">
                          <a:solidFill>
                            <a:schemeClr val="dk1"/>
                          </a:solidFill>
                          <a:latin typeface="Calibri"/>
                        </a:defRPr>
                      </a:lvl3pPr>
                      <a:lvl4pPr marL="1369856" algn="l" defTabSz="456618" rtl="0" eaLnBrk="1" latinLnBrk="0" hangingPunct="1">
                        <a:defRPr sz="1800" kern="1200">
                          <a:solidFill>
                            <a:schemeClr val="dk1"/>
                          </a:solidFill>
                          <a:latin typeface="Calibri"/>
                        </a:defRPr>
                      </a:lvl4pPr>
                      <a:lvl5pPr marL="1826472" algn="l" defTabSz="456618" rtl="0" eaLnBrk="1" latinLnBrk="0" hangingPunct="1">
                        <a:defRPr sz="1800" kern="1200">
                          <a:solidFill>
                            <a:schemeClr val="dk1"/>
                          </a:solidFill>
                          <a:latin typeface="Calibri"/>
                        </a:defRPr>
                      </a:lvl5pPr>
                      <a:lvl6pPr marL="2283091" algn="l" defTabSz="456618" rtl="0" eaLnBrk="1" latinLnBrk="0" hangingPunct="1">
                        <a:defRPr sz="1800" kern="1200">
                          <a:solidFill>
                            <a:schemeClr val="dk1"/>
                          </a:solidFill>
                          <a:latin typeface="Calibri"/>
                        </a:defRPr>
                      </a:lvl6pPr>
                      <a:lvl7pPr marL="2739709" algn="l" defTabSz="456618" rtl="0" eaLnBrk="1" latinLnBrk="0" hangingPunct="1">
                        <a:defRPr sz="1800" kern="1200">
                          <a:solidFill>
                            <a:schemeClr val="dk1"/>
                          </a:solidFill>
                          <a:latin typeface="Calibri"/>
                        </a:defRPr>
                      </a:lvl7pPr>
                      <a:lvl8pPr marL="3196327" algn="l" defTabSz="456618" rtl="0" eaLnBrk="1" latinLnBrk="0" hangingPunct="1">
                        <a:defRPr sz="1800" kern="1200">
                          <a:solidFill>
                            <a:schemeClr val="dk1"/>
                          </a:solidFill>
                          <a:latin typeface="Calibri"/>
                        </a:defRPr>
                      </a:lvl8pPr>
                      <a:lvl9pPr marL="3652944" algn="l" defTabSz="456618" rtl="0" eaLnBrk="1" latinLnBrk="0" hangingPunct="1">
                        <a:defRPr sz="1800" kern="1200">
                          <a:solidFill>
                            <a:schemeClr val="dk1"/>
                          </a:solidFill>
                          <a:latin typeface="Calibri"/>
                        </a:defRPr>
                      </a:lvl9pPr>
                    </a:lstStyle>
                    <a:p>
                      <a:pPr algn="ctr"/>
                      <a:endParaRPr lang="nl-NL" sz="3600" dirty="0">
                        <a:solidFill>
                          <a:schemeClr val="bg1"/>
                        </a:solidFill>
                      </a:endParaRPr>
                    </a:p>
                  </a:txBody>
                  <a:tcPr marL="182880" marR="182880" marT="91440" marB="9144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456618" rtl="0" eaLnBrk="1" latinLnBrk="0" hangingPunct="1">
                        <a:defRPr sz="1800" kern="1200">
                          <a:solidFill>
                            <a:schemeClr val="dk1"/>
                          </a:solidFill>
                          <a:latin typeface="Calibri"/>
                        </a:defRPr>
                      </a:lvl1pPr>
                      <a:lvl2pPr marL="456618" algn="l" defTabSz="456618" rtl="0" eaLnBrk="1" latinLnBrk="0" hangingPunct="1">
                        <a:defRPr sz="1800" kern="1200">
                          <a:solidFill>
                            <a:schemeClr val="dk1"/>
                          </a:solidFill>
                          <a:latin typeface="Calibri"/>
                        </a:defRPr>
                      </a:lvl2pPr>
                      <a:lvl3pPr marL="913235" algn="l" defTabSz="456618" rtl="0" eaLnBrk="1" latinLnBrk="0" hangingPunct="1">
                        <a:defRPr sz="1800" kern="1200">
                          <a:solidFill>
                            <a:schemeClr val="dk1"/>
                          </a:solidFill>
                          <a:latin typeface="Calibri"/>
                        </a:defRPr>
                      </a:lvl3pPr>
                      <a:lvl4pPr marL="1369856" algn="l" defTabSz="456618" rtl="0" eaLnBrk="1" latinLnBrk="0" hangingPunct="1">
                        <a:defRPr sz="1800" kern="1200">
                          <a:solidFill>
                            <a:schemeClr val="dk1"/>
                          </a:solidFill>
                          <a:latin typeface="Calibri"/>
                        </a:defRPr>
                      </a:lvl4pPr>
                      <a:lvl5pPr marL="1826472" algn="l" defTabSz="456618" rtl="0" eaLnBrk="1" latinLnBrk="0" hangingPunct="1">
                        <a:defRPr sz="1800" kern="1200">
                          <a:solidFill>
                            <a:schemeClr val="dk1"/>
                          </a:solidFill>
                          <a:latin typeface="Calibri"/>
                        </a:defRPr>
                      </a:lvl5pPr>
                      <a:lvl6pPr marL="2283091" algn="l" defTabSz="456618" rtl="0" eaLnBrk="1" latinLnBrk="0" hangingPunct="1">
                        <a:defRPr sz="1800" kern="1200">
                          <a:solidFill>
                            <a:schemeClr val="dk1"/>
                          </a:solidFill>
                          <a:latin typeface="Calibri"/>
                        </a:defRPr>
                      </a:lvl6pPr>
                      <a:lvl7pPr marL="2739709" algn="l" defTabSz="456618" rtl="0" eaLnBrk="1" latinLnBrk="0" hangingPunct="1">
                        <a:defRPr sz="1800" kern="1200">
                          <a:solidFill>
                            <a:schemeClr val="dk1"/>
                          </a:solidFill>
                          <a:latin typeface="Calibri"/>
                        </a:defRPr>
                      </a:lvl7pPr>
                      <a:lvl8pPr marL="3196327" algn="l" defTabSz="456618" rtl="0" eaLnBrk="1" latinLnBrk="0" hangingPunct="1">
                        <a:defRPr sz="1800" kern="1200">
                          <a:solidFill>
                            <a:schemeClr val="dk1"/>
                          </a:solidFill>
                          <a:latin typeface="Calibri"/>
                        </a:defRPr>
                      </a:lvl8pPr>
                      <a:lvl9pPr marL="3652944" algn="l" defTabSz="456618" rtl="0" eaLnBrk="1" latinLnBrk="0" hangingPunct="1">
                        <a:defRPr sz="1800" kern="1200">
                          <a:solidFill>
                            <a:schemeClr val="dk1"/>
                          </a:solidFill>
                          <a:latin typeface="Calibri"/>
                        </a:defRPr>
                      </a:lvl9pPr>
                    </a:lstStyle>
                    <a:p>
                      <a:pPr algn="ctr"/>
                      <a:endParaRPr lang="nl-NL" sz="3600" dirty="0">
                        <a:solidFill>
                          <a:schemeClr val="bg1"/>
                        </a:solidFill>
                      </a:endParaRPr>
                    </a:p>
                  </a:txBody>
                  <a:tcPr marL="182880" marR="182880" marT="91440" marB="9144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10001"/>
                  </a:ext>
                </a:extLst>
              </a:tr>
              <a:tr h="1953466">
                <a:tc>
                  <a:txBody>
                    <a:bodyPr/>
                    <a:lstStyle>
                      <a:lvl1pPr marL="0" algn="l" defTabSz="456618" rtl="0" eaLnBrk="1" latinLnBrk="0" hangingPunct="1">
                        <a:defRPr sz="1800" kern="1200">
                          <a:solidFill>
                            <a:schemeClr val="dk1"/>
                          </a:solidFill>
                          <a:latin typeface="Calibri"/>
                        </a:defRPr>
                      </a:lvl1pPr>
                      <a:lvl2pPr marL="456618" algn="l" defTabSz="456618" rtl="0" eaLnBrk="1" latinLnBrk="0" hangingPunct="1">
                        <a:defRPr sz="1800" kern="1200">
                          <a:solidFill>
                            <a:schemeClr val="dk1"/>
                          </a:solidFill>
                          <a:latin typeface="Calibri"/>
                        </a:defRPr>
                      </a:lvl2pPr>
                      <a:lvl3pPr marL="913235" algn="l" defTabSz="456618" rtl="0" eaLnBrk="1" latinLnBrk="0" hangingPunct="1">
                        <a:defRPr sz="1800" kern="1200">
                          <a:solidFill>
                            <a:schemeClr val="dk1"/>
                          </a:solidFill>
                          <a:latin typeface="Calibri"/>
                        </a:defRPr>
                      </a:lvl3pPr>
                      <a:lvl4pPr marL="1369856" algn="l" defTabSz="456618" rtl="0" eaLnBrk="1" latinLnBrk="0" hangingPunct="1">
                        <a:defRPr sz="1800" kern="1200">
                          <a:solidFill>
                            <a:schemeClr val="dk1"/>
                          </a:solidFill>
                          <a:latin typeface="Calibri"/>
                        </a:defRPr>
                      </a:lvl4pPr>
                      <a:lvl5pPr marL="1826472" algn="l" defTabSz="456618" rtl="0" eaLnBrk="1" latinLnBrk="0" hangingPunct="1">
                        <a:defRPr sz="1800" kern="1200">
                          <a:solidFill>
                            <a:schemeClr val="dk1"/>
                          </a:solidFill>
                          <a:latin typeface="Calibri"/>
                        </a:defRPr>
                      </a:lvl5pPr>
                      <a:lvl6pPr marL="2283091" algn="l" defTabSz="456618" rtl="0" eaLnBrk="1" latinLnBrk="0" hangingPunct="1">
                        <a:defRPr sz="1800" kern="1200">
                          <a:solidFill>
                            <a:schemeClr val="dk1"/>
                          </a:solidFill>
                          <a:latin typeface="Calibri"/>
                        </a:defRPr>
                      </a:lvl6pPr>
                      <a:lvl7pPr marL="2739709" algn="l" defTabSz="456618" rtl="0" eaLnBrk="1" latinLnBrk="0" hangingPunct="1">
                        <a:defRPr sz="1800" kern="1200">
                          <a:solidFill>
                            <a:schemeClr val="dk1"/>
                          </a:solidFill>
                          <a:latin typeface="Calibri"/>
                        </a:defRPr>
                      </a:lvl7pPr>
                      <a:lvl8pPr marL="3196327" algn="l" defTabSz="456618" rtl="0" eaLnBrk="1" latinLnBrk="0" hangingPunct="1">
                        <a:defRPr sz="1800" kern="1200">
                          <a:solidFill>
                            <a:schemeClr val="dk1"/>
                          </a:solidFill>
                          <a:latin typeface="Calibri"/>
                        </a:defRPr>
                      </a:lvl8pPr>
                      <a:lvl9pPr marL="3652944" algn="l" defTabSz="456618" rtl="0" eaLnBrk="1" latinLnBrk="0" hangingPunct="1">
                        <a:defRPr sz="1800" kern="1200">
                          <a:solidFill>
                            <a:schemeClr val="dk1"/>
                          </a:solidFill>
                          <a:latin typeface="Calibri"/>
                        </a:defRPr>
                      </a:lvl9pPr>
                    </a:lstStyle>
                    <a:p>
                      <a:pPr algn="ctr"/>
                      <a:r>
                        <a:rPr lang="nl-NL" sz="3600" dirty="0">
                          <a:solidFill>
                            <a:schemeClr val="bg1"/>
                          </a:solidFill>
                        </a:rPr>
                        <a:t>Wikken en wegen</a:t>
                      </a:r>
                    </a:p>
                  </a:txBody>
                  <a:tcPr marL="182880" marR="182880" marT="91440" marB="9144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456618" rtl="0" eaLnBrk="1" latinLnBrk="0" hangingPunct="1">
                        <a:defRPr sz="1800" kern="1200">
                          <a:solidFill>
                            <a:schemeClr val="dk1"/>
                          </a:solidFill>
                          <a:latin typeface="Calibri"/>
                        </a:defRPr>
                      </a:lvl1pPr>
                      <a:lvl2pPr marL="456618" algn="l" defTabSz="456618" rtl="0" eaLnBrk="1" latinLnBrk="0" hangingPunct="1">
                        <a:defRPr sz="1800" kern="1200">
                          <a:solidFill>
                            <a:schemeClr val="dk1"/>
                          </a:solidFill>
                          <a:latin typeface="Calibri"/>
                        </a:defRPr>
                      </a:lvl2pPr>
                      <a:lvl3pPr marL="913235" algn="l" defTabSz="456618" rtl="0" eaLnBrk="1" latinLnBrk="0" hangingPunct="1">
                        <a:defRPr sz="1800" kern="1200">
                          <a:solidFill>
                            <a:schemeClr val="dk1"/>
                          </a:solidFill>
                          <a:latin typeface="Calibri"/>
                        </a:defRPr>
                      </a:lvl3pPr>
                      <a:lvl4pPr marL="1369856" algn="l" defTabSz="456618" rtl="0" eaLnBrk="1" latinLnBrk="0" hangingPunct="1">
                        <a:defRPr sz="1800" kern="1200">
                          <a:solidFill>
                            <a:schemeClr val="dk1"/>
                          </a:solidFill>
                          <a:latin typeface="Calibri"/>
                        </a:defRPr>
                      </a:lvl4pPr>
                      <a:lvl5pPr marL="1826472" algn="l" defTabSz="456618" rtl="0" eaLnBrk="1" latinLnBrk="0" hangingPunct="1">
                        <a:defRPr sz="1800" kern="1200">
                          <a:solidFill>
                            <a:schemeClr val="dk1"/>
                          </a:solidFill>
                          <a:latin typeface="Calibri"/>
                        </a:defRPr>
                      </a:lvl5pPr>
                      <a:lvl6pPr marL="2283091" algn="l" defTabSz="456618" rtl="0" eaLnBrk="1" latinLnBrk="0" hangingPunct="1">
                        <a:defRPr sz="1800" kern="1200">
                          <a:solidFill>
                            <a:schemeClr val="dk1"/>
                          </a:solidFill>
                          <a:latin typeface="Calibri"/>
                        </a:defRPr>
                      </a:lvl6pPr>
                      <a:lvl7pPr marL="2739709" algn="l" defTabSz="456618" rtl="0" eaLnBrk="1" latinLnBrk="0" hangingPunct="1">
                        <a:defRPr sz="1800" kern="1200">
                          <a:solidFill>
                            <a:schemeClr val="dk1"/>
                          </a:solidFill>
                          <a:latin typeface="Calibri"/>
                        </a:defRPr>
                      </a:lvl7pPr>
                      <a:lvl8pPr marL="3196327" algn="l" defTabSz="456618" rtl="0" eaLnBrk="1" latinLnBrk="0" hangingPunct="1">
                        <a:defRPr sz="1800" kern="1200">
                          <a:solidFill>
                            <a:schemeClr val="dk1"/>
                          </a:solidFill>
                          <a:latin typeface="Calibri"/>
                        </a:defRPr>
                      </a:lvl8pPr>
                      <a:lvl9pPr marL="3652944" algn="l" defTabSz="456618" rtl="0" eaLnBrk="1" latinLnBrk="0" hangingPunct="1">
                        <a:defRPr sz="1800" kern="1200">
                          <a:solidFill>
                            <a:schemeClr val="dk1"/>
                          </a:solidFill>
                          <a:latin typeface="Calibri"/>
                        </a:defRPr>
                      </a:lvl9pPr>
                    </a:lstStyle>
                    <a:p>
                      <a:pPr algn="ctr"/>
                      <a:r>
                        <a:rPr lang="nl-NL" sz="3600" dirty="0">
                          <a:solidFill>
                            <a:schemeClr val="bg1"/>
                          </a:solidFill>
                        </a:rPr>
                        <a:t>arts</a:t>
                      </a:r>
                    </a:p>
                  </a:txBody>
                  <a:tcPr marL="182880" marR="182880" marT="91440" marB="9144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456618" rtl="0" eaLnBrk="1" latinLnBrk="0" hangingPunct="1">
                        <a:defRPr sz="1800" kern="1200">
                          <a:solidFill>
                            <a:schemeClr val="dk1"/>
                          </a:solidFill>
                          <a:latin typeface="Calibri"/>
                        </a:defRPr>
                      </a:lvl1pPr>
                      <a:lvl2pPr marL="456618" algn="l" defTabSz="456618" rtl="0" eaLnBrk="1" latinLnBrk="0" hangingPunct="1">
                        <a:defRPr sz="1800" kern="1200">
                          <a:solidFill>
                            <a:schemeClr val="dk1"/>
                          </a:solidFill>
                          <a:latin typeface="Calibri"/>
                        </a:defRPr>
                      </a:lvl2pPr>
                      <a:lvl3pPr marL="913235" algn="l" defTabSz="456618" rtl="0" eaLnBrk="1" latinLnBrk="0" hangingPunct="1">
                        <a:defRPr sz="1800" kern="1200">
                          <a:solidFill>
                            <a:schemeClr val="dk1"/>
                          </a:solidFill>
                          <a:latin typeface="Calibri"/>
                        </a:defRPr>
                      </a:lvl3pPr>
                      <a:lvl4pPr marL="1369856" algn="l" defTabSz="456618" rtl="0" eaLnBrk="1" latinLnBrk="0" hangingPunct="1">
                        <a:defRPr sz="1800" kern="1200">
                          <a:solidFill>
                            <a:schemeClr val="dk1"/>
                          </a:solidFill>
                          <a:latin typeface="Calibri"/>
                        </a:defRPr>
                      </a:lvl4pPr>
                      <a:lvl5pPr marL="1826472" algn="l" defTabSz="456618" rtl="0" eaLnBrk="1" latinLnBrk="0" hangingPunct="1">
                        <a:defRPr sz="1800" kern="1200">
                          <a:solidFill>
                            <a:schemeClr val="dk1"/>
                          </a:solidFill>
                          <a:latin typeface="Calibri"/>
                        </a:defRPr>
                      </a:lvl5pPr>
                      <a:lvl6pPr marL="2283091" algn="l" defTabSz="456618" rtl="0" eaLnBrk="1" latinLnBrk="0" hangingPunct="1">
                        <a:defRPr sz="1800" kern="1200">
                          <a:solidFill>
                            <a:schemeClr val="dk1"/>
                          </a:solidFill>
                          <a:latin typeface="Calibri"/>
                        </a:defRPr>
                      </a:lvl6pPr>
                      <a:lvl7pPr marL="2739709" algn="l" defTabSz="456618" rtl="0" eaLnBrk="1" latinLnBrk="0" hangingPunct="1">
                        <a:defRPr sz="1800" kern="1200">
                          <a:solidFill>
                            <a:schemeClr val="dk1"/>
                          </a:solidFill>
                          <a:latin typeface="Calibri"/>
                        </a:defRPr>
                      </a:lvl7pPr>
                      <a:lvl8pPr marL="3196327" algn="l" defTabSz="456618" rtl="0" eaLnBrk="1" latinLnBrk="0" hangingPunct="1">
                        <a:defRPr sz="1800" kern="1200">
                          <a:solidFill>
                            <a:schemeClr val="dk1"/>
                          </a:solidFill>
                          <a:latin typeface="Calibri"/>
                        </a:defRPr>
                      </a:lvl8pPr>
                      <a:lvl9pPr marL="3652944" algn="l" defTabSz="456618" rtl="0" eaLnBrk="1" latinLnBrk="0" hangingPunct="1">
                        <a:defRPr sz="1800" kern="1200">
                          <a:solidFill>
                            <a:schemeClr val="dk1"/>
                          </a:solidFill>
                          <a:latin typeface="Calibri"/>
                        </a:defRPr>
                      </a:lvl9pPr>
                    </a:lstStyle>
                    <a:p>
                      <a:pPr algn="ctr"/>
                      <a:r>
                        <a:rPr lang="nl-NL" sz="3600" dirty="0">
                          <a:solidFill>
                            <a:schemeClr val="bg1"/>
                          </a:solidFill>
                        </a:rPr>
                        <a:t>Arts en</a:t>
                      </a:r>
                      <a:r>
                        <a:rPr lang="nl-NL" sz="3600" baseline="0" dirty="0">
                          <a:solidFill>
                            <a:schemeClr val="bg1"/>
                          </a:solidFill>
                        </a:rPr>
                        <a:t> patiënt</a:t>
                      </a:r>
                      <a:endParaRPr lang="nl-NL" sz="3600" dirty="0">
                        <a:solidFill>
                          <a:schemeClr val="bg1"/>
                        </a:solidFill>
                      </a:endParaRPr>
                    </a:p>
                  </a:txBody>
                  <a:tcPr marL="182880" marR="182880" marT="91440" marB="9144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456618" rtl="0" eaLnBrk="1" latinLnBrk="0" hangingPunct="1">
                        <a:defRPr sz="1800" kern="1200">
                          <a:solidFill>
                            <a:schemeClr val="dk1"/>
                          </a:solidFill>
                          <a:latin typeface="Calibri"/>
                        </a:defRPr>
                      </a:lvl1pPr>
                      <a:lvl2pPr marL="456618" algn="l" defTabSz="456618" rtl="0" eaLnBrk="1" latinLnBrk="0" hangingPunct="1">
                        <a:defRPr sz="1800" kern="1200">
                          <a:solidFill>
                            <a:schemeClr val="dk1"/>
                          </a:solidFill>
                          <a:latin typeface="Calibri"/>
                        </a:defRPr>
                      </a:lvl2pPr>
                      <a:lvl3pPr marL="913235" algn="l" defTabSz="456618" rtl="0" eaLnBrk="1" latinLnBrk="0" hangingPunct="1">
                        <a:defRPr sz="1800" kern="1200">
                          <a:solidFill>
                            <a:schemeClr val="dk1"/>
                          </a:solidFill>
                          <a:latin typeface="Calibri"/>
                        </a:defRPr>
                      </a:lvl3pPr>
                      <a:lvl4pPr marL="1369856" algn="l" defTabSz="456618" rtl="0" eaLnBrk="1" latinLnBrk="0" hangingPunct="1">
                        <a:defRPr sz="1800" kern="1200">
                          <a:solidFill>
                            <a:schemeClr val="dk1"/>
                          </a:solidFill>
                          <a:latin typeface="Calibri"/>
                        </a:defRPr>
                      </a:lvl4pPr>
                      <a:lvl5pPr marL="1826472" algn="l" defTabSz="456618" rtl="0" eaLnBrk="1" latinLnBrk="0" hangingPunct="1">
                        <a:defRPr sz="1800" kern="1200">
                          <a:solidFill>
                            <a:schemeClr val="dk1"/>
                          </a:solidFill>
                          <a:latin typeface="Calibri"/>
                        </a:defRPr>
                      </a:lvl5pPr>
                      <a:lvl6pPr marL="2283091" algn="l" defTabSz="456618" rtl="0" eaLnBrk="1" latinLnBrk="0" hangingPunct="1">
                        <a:defRPr sz="1800" kern="1200">
                          <a:solidFill>
                            <a:schemeClr val="dk1"/>
                          </a:solidFill>
                          <a:latin typeface="Calibri"/>
                        </a:defRPr>
                      </a:lvl6pPr>
                      <a:lvl7pPr marL="2739709" algn="l" defTabSz="456618" rtl="0" eaLnBrk="1" latinLnBrk="0" hangingPunct="1">
                        <a:defRPr sz="1800" kern="1200">
                          <a:solidFill>
                            <a:schemeClr val="dk1"/>
                          </a:solidFill>
                          <a:latin typeface="Calibri"/>
                        </a:defRPr>
                      </a:lvl7pPr>
                      <a:lvl8pPr marL="3196327" algn="l" defTabSz="456618" rtl="0" eaLnBrk="1" latinLnBrk="0" hangingPunct="1">
                        <a:defRPr sz="1800" kern="1200">
                          <a:solidFill>
                            <a:schemeClr val="dk1"/>
                          </a:solidFill>
                          <a:latin typeface="Calibri"/>
                        </a:defRPr>
                      </a:lvl8pPr>
                      <a:lvl9pPr marL="3652944" algn="l" defTabSz="456618" rtl="0" eaLnBrk="1" latinLnBrk="0" hangingPunct="1">
                        <a:defRPr sz="1800" kern="1200">
                          <a:solidFill>
                            <a:schemeClr val="dk1"/>
                          </a:solidFill>
                          <a:latin typeface="Calibri"/>
                        </a:defRPr>
                      </a:lvl9pPr>
                    </a:lstStyle>
                    <a:p>
                      <a:pPr algn="ctr"/>
                      <a:r>
                        <a:rPr lang="nl-NL" sz="3600" dirty="0">
                          <a:solidFill>
                            <a:schemeClr val="bg1"/>
                          </a:solidFill>
                        </a:rPr>
                        <a:t>patiënt</a:t>
                      </a:r>
                    </a:p>
                  </a:txBody>
                  <a:tcPr marL="182880" marR="182880" marT="91440" marB="9144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10002"/>
                  </a:ext>
                </a:extLst>
              </a:tr>
              <a:tr h="1953466">
                <a:tc>
                  <a:txBody>
                    <a:bodyPr/>
                    <a:lstStyle>
                      <a:lvl1pPr marL="0" algn="l" defTabSz="456618" rtl="0" eaLnBrk="1" latinLnBrk="0" hangingPunct="1">
                        <a:defRPr sz="1800" kern="1200">
                          <a:solidFill>
                            <a:schemeClr val="dk1"/>
                          </a:solidFill>
                          <a:latin typeface="Calibri"/>
                        </a:defRPr>
                      </a:lvl1pPr>
                      <a:lvl2pPr marL="456618" algn="l" defTabSz="456618" rtl="0" eaLnBrk="1" latinLnBrk="0" hangingPunct="1">
                        <a:defRPr sz="1800" kern="1200">
                          <a:solidFill>
                            <a:schemeClr val="dk1"/>
                          </a:solidFill>
                          <a:latin typeface="Calibri"/>
                        </a:defRPr>
                      </a:lvl2pPr>
                      <a:lvl3pPr marL="913235" algn="l" defTabSz="456618" rtl="0" eaLnBrk="1" latinLnBrk="0" hangingPunct="1">
                        <a:defRPr sz="1800" kern="1200">
                          <a:solidFill>
                            <a:schemeClr val="dk1"/>
                          </a:solidFill>
                          <a:latin typeface="Calibri"/>
                        </a:defRPr>
                      </a:lvl3pPr>
                      <a:lvl4pPr marL="1369856" algn="l" defTabSz="456618" rtl="0" eaLnBrk="1" latinLnBrk="0" hangingPunct="1">
                        <a:defRPr sz="1800" kern="1200">
                          <a:solidFill>
                            <a:schemeClr val="dk1"/>
                          </a:solidFill>
                          <a:latin typeface="Calibri"/>
                        </a:defRPr>
                      </a:lvl4pPr>
                      <a:lvl5pPr marL="1826472" algn="l" defTabSz="456618" rtl="0" eaLnBrk="1" latinLnBrk="0" hangingPunct="1">
                        <a:defRPr sz="1800" kern="1200">
                          <a:solidFill>
                            <a:schemeClr val="dk1"/>
                          </a:solidFill>
                          <a:latin typeface="Calibri"/>
                        </a:defRPr>
                      </a:lvl5pPr>
                      <a:lvl6pPr marL="2283091" algn="l" defTabSz="456618" rtl="0" eaLnBrk="1" latinLnBrk="0" hangingPunct="1">
                        <a:defRPr sz="1800" kern="1200">
                          <a:solidFill>
                            <a:schemeClr val="dk1"/>
                          </a:solidFill>
                          <a:latin typeface="Calibri"/>
                        </a:defRPr>
                      </a:lvl6pPr>
                      <a:lvl7pPr marL="2739709" algn="l" defTabSz="456618" rtl="0" eaLnBrk="1" latinLnBrk="0" hangingPunct="1">
                        <a:defRPr sz="1800" kern="1200">
                          <a:solidFill>
                            <a:schemeClr val="dk1"/>
                          </a:solidFill>
                          <a:latin typeface="Calibri"/>
                        </a:defRPr>
                      </a:lvl7pPr>
                      <a:lvl8pPr marL="3196327" algn="l" defTabSz="456618" rtl="0" eaLnBrk="1" latinLnBrk="0" hangingPunct="1">
                        <a:defRPr sz="1800" kern="1200">
                          <a:solidFill>
                            <a:schemeClr val="dk1"/>
                          </a:solidFill>
                          <a:latin typeface="Calibri"/>
                        </a:defRPr>
                      </a:lvl8pPr>
                      <a:lvl9pPr marL="3652944" algn="l" defTabSz="456618" rtl="0" eaLnBrk="1" latinLnBrk="0" hangingPunct="1">
                        <a:defRPr sz="1800" kern="1200">
                          <a:solidFill>
                            <a:schemeClr val="dk1"/>
                          </a:solidFill>
                          <a:latin typeface="Calibri"/>
                        </a:defRPr>
                      </a:lvl9pPr>
                    </a:lstStyle>
                    <a:p>
                      <a:pPr algn="ctr"/>
                      <a:r>
                        <a:rPr lang="nl-NL" sz="3600" dirty="0">
                          <a:solidFill>
                            <a:schemeClr val="bg1"/>
                          </a:solidFill>
                        </a:rPr>
                        <a:t>Besluitvorming</a:t>
                      </a:r>
                    </a:p>
                  </a:txBody>
                  <a:tcPr marL="182880" marR="182880" marT="91440" marB="9144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456618" rtl="0" eaLnBrk="1" latinLnBrk="0" hangingPunct="1">
                        <a:defRPr sz="1800" kern="1200">
                          <a:solidFill>
                            <a:schemeClr val="dk1"/>
                          </a:solidFill>
                          <a:latin typeface="Calibri"/>
                        </a:defRPr>
                      </a:lvl1pPr>
                      <a:lvl2pPr marL="456618" algn="l" defTabSz="456618" rtl="0" eaLnBrk="1" latinLnBrk="0" hangingPunct="1">
                        <a:defRPr sz="1800" kern="1200">
                          <a:solidFill>
                            <a:schemeClr val="dk1"/>
                          </a:solidFill>
                          <a:latin typeface="Calibri"/>
                        </a:defRPr>
                      </a:lvl2pPr>
                      <a:lvl3pPr marL="913235" algn="l" defTabSz="456618" rtl="0" eaLnBrk="1" latinLnBrk="0" hangingPunct="1">
                        <a:defRPr sz="1800" kern="1200">
                          <a:solidFill>
                            <a:schemeClr val="dk1"/>
                          </a:solidFill>
                          <a:latin typeface="Calibri"/>
                        </a:defRPr>
                      </a:lvl3pPr>
                      <a:lvl4pPr marL="1369856" algn="l" defTabSz="456618" rtl="0" eaLnBrk="1" latinLnBrk="0" hangingPunct="1">
                        <a:defRPr sz="1800" kern="1200">
                          <a:solidFill>
                            <a:schemeClr val="dk1"/>
                          </a:solidFill>
                          <a:latin typeface="Calibri"/>
                        </a:defRPr>
                      </a:lvl4pPr>
                      <a:lvl5pPr marL="1826472" algn="l" defTabSz="456618" rtl="0" eaLnBrk="1" latinLnBrk="0" hangingPunct="1">
                        <a:defRPr sz="1800" kern="1200">
                          <a:solidFill>
                            <a:schemeClr val="dk1"/>
                          </a:solidFill>
                          <a:latin typeface="Calibri"/>
                        </a:defRPr>
                      </a:lvl5pPr>
                      <a:lvl6pPr marL="2283091" algn="l" defTabSz="456618" rtl="0" eaLnBrk="1" latinLnBrk="0" hangingPunct="1">
                        <a:defRPr sz="1800" kern="1200">
                          <a:solidFill>
                            <a:schemeClr val="dk1"/>
                          </a:solidFill>
                          <a:latin typeface="Calibri"/>
                        </a:defRPr>
                      </a:lvl6pPr>
                      <a:lvl7pPr marL="2739709" algn="l" defTabSz="456618" rtl="0" eaLnBrk="1" latinLnBrk="0" hangingPunct="1">
                        <a:defRPr sz="1800" kern="1200">
                          <a:solidFill>
                            <a:schemeClr val="dk1"/>
                          </a:solidFill>
                          <a:latin typeface="Calibri"/>
                        </a:defRPr>
                      </a:lvl7pPr>
                      <a:lvl8pPr marL="3196327" algn="l" defTabSz="456618" rtl="0" eaLnBrk="1" latinLnBrk="0" hangingPunct="1">
                        <a:defRPr sz="1800" kern="1200">
                          <a:solidFill>
                            <a:schemeClr val="dk1"/>
                          </a:solidFill>
                          <a:latin typeface="Calibri"/>
                        </a:defRPr>
                      </a:lvl8pPr>
                      <a:lvl9pPr marL="3652944" algn="l" defTabSz="456618" rtl="0" eaLnBrk="1" latinLnBrk="0" hangingPunct="1">
                        <a:defRPr sz="1800" kern="1200">
                          <a:solidFill>
                            <a:schemeClr val="dk1"/>
                          </a:solidFill>
                          <a:latin typeface="Calibri"/>
                        </a:defRPr>
                      </a:lvl9pPr>
                    </a:lstStyle>
                    <a:p>
                      <a:pPr algn="ctr"/>
                      <a:r>
                        <a:rPr lang="nl-NL" sz="3600" dirty="0">
                          <a:solidFill>
                            <a:schemeClr val="bg1"/>
                          </a:solidFill>
                        </a:rPr>
                        <a:t>arts</a:t>
                      </a:r>
                    </a:p>
                  </a:txBody>
                  <a:tcPr marL="182880" marR="182880" marT="91440" marB="9144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456618" rtl="0" eaLnBrk="1" latinLnBrk="0" hangingPunct="1">
                        <a:defRPr sz="1800" kern="1200">
                          <a:solidFill>
                            <a:schemeClr val="dk1"/>
                          </a:solidFill>
                          <a:latin typeface="Calibri"/>
                        </a:defRPr>
                      </a:lvl1pPr>
                      <a:lvl2pPr marL="456618" algn="l" defTabSz="456618" rtl="0" eaLnBrk="1" latinLnBrk="0" hangingPunct="1">
                        <a:defRPr sz="1800" kern="1200">
                          <a:solidFill>
                            <a:schemeClr val="dk1"/>
                          </a:solidFill>
                          <a:latin typeface="Calibri"/>
                        </a:defRPr>
                      </a:lvl2pPr>
                      <a:lvl3pPr marL="913235" algn="l" defTabSz="456618" rtl="0" eaLnBrk="1" latinLnBrk="0" hangingPunct="1">
                        <a:defRPr sz="1800" kern="1200">
                          <a:solidFill>
                            <a:schemeClr val="dk1"/>
                          </a:solidFill>
                          <a:latin typeface="Calibri"/>
                        </a:defRPr>
                      </a:lvl3pPr>
                      <a:lvl4pPr marL="1369856" algn="l" defTabSz="456618" rtl="0" eaLnBrk="1" latinLnBrk="0" hangingPunct="1">
                        <a:defRPr sz="1800" kern="1200">
                          <a:solidFill>
                            <a:schemeClr val="dk1"/>
                          </a:solidFill>
                          <a:latin typeface="Calibri"/>
                        </a:defRPr>
                      </a:lvl4pPr>
                      <a:lvl5pPr marL="1826472" algn="l" defTabSz="456618" rtl="0" eaLnBrk="1" latinLnBrk="0" hangingPunct="1">
                        <a:defRPr sz="1800" kern="1200">
                          <a:solidFill>
                            <a:schemeClr val="dk1"/>
                          </a:solidFill>
                          <a:latin typeface="Calibri"/>
                        </a:defRPr>
                      </a:lvl5pPr>
                      <a:lvl6pPr marL="2283091" algn="l" defTabSz="456618" rtl="0" eaLnBrk="1" latinLnBrk="0" hangingPunct="1">
                        <a:defRPr sz="1800" kern="1200">
                          <a:solidFill>
                            <a:schemeClr val="dk1"/>
                          </a:solidFill>
                          <a:latin typeface="Calibri"/>
                        </a:defRPr>
                      </a:lvl6pPr>
                      <a:lvl7pPr marL="2739709" algn="l" defTabSz="456618" rtl="0" eaLnBrk="1" latinLnBrk="0" hangingPunct="1">
                        <a:defRPr sz="1800" kern="1200">
                          <a:solidFill>
                            <a:schemeClr val="dk1"/>
                          </a:solidFill>
                          <a:latin typeface="Calibri"/>
                        </a:defRPr>
                      </a:lvl7pPr>
                      <a:lvl8pPr marL="3196327" algn="l" defTabSz="456618" rtl="0" eaLnBrk="1" latinLnBrk="0" hangingPunct="1">
                        <a:defRPr sz="1800" kern="1200">
                          <a:solidFill>
                            <a:schemeClr val="dk1"/>
                          </a:solidFill>
                          <a:latin typeface="Calibri"/>
                        </a:defRPr>
                      </a:lvl8pPr>
                      <a:lvl9pPr marL="3652944" algn="l" defTabSz="456618" rtl="0" eaLnBrk="1" latinLnBrk="0" hangingPunct="1">
                        <a:defRPr sz="1800" kern="1200">
                          <a:solidFill>
                            <a:schemeClr val="dk1"/>
                          </a:solidFill>
                          <a:latin typeface="Calibri"/>
                        </a:defRPr>
                      </a:lvl9pPr>
                    </a:lstStyle>
                    <a:p>
                      <a:pPr algn="ctr"/>
                      <a:r>
                        <a:rPr lang="nl-NL" sz="3600" dirty="0">
                          <a:solidFill>
                            <a:schemeClr val="bg1"/>
                          </a:solidFill>
                        </a:rPr>
                        <a:t>Arts en patiënt</a:t>
                      </a:r>
                    </a:p>
                  </a:txBody>
                  <a:tcPr marL="182880" marR="182880" marT="91440" marB="9144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456618" rtl="0" eaLnBrk="1" latinLnBrk="0" hangingPunct="1">
                        <a:defRPr sz="1800" kern="1200">
                          <a:solidFill>
                            <a:schemeClr val="dk1"/>
                          </a:solidFill>
                          <a:latin typeface="Calibri"/>
                        </a:defRPr>
                      </a:lvl1pPr>
                      <a:lvl2pPr marL="456618" algn="l" defTabSz="456618" rtl="0" eaLnBrk="1" latinLnBrk="0" hangingPunct="1">
                        <a:defRPr sz="1800" kern="1200">
                          <a:solidFill>
                            <a:schemeClr val="dk1"/>
                          </a:solidFill>
                          <a:latin typeface="Calibri"/>
                        </a:defRPr>
                      </a:lvl2pPr>
                      <a:lvl3pPr marL="913235" algn="l" defTabSz="456618" rtl="0" eaLnBrk="1" latinLnBrk="0" hangingPunct="1">
                        <a:defRPr sz="1800" kern="1200">
                          <a:solidFill>
                            <a:schemeClr val="dk1"/>
                          </a:solidFill>
                          <a:latin typeface="Calibri"/>
                        </a:defRPr>
                      </a:lvl3pPr>
                      <a:lvl4pPr marL="1369856" algn="l" defTabSz="456618" rtl="0" eaLnBrk="1" latinLnBrk="0" hangingPunct="1">
                        <a:defRPr sz="1800" kern="1200">
                          <a:solidFill>
                            <a:schemeClr val="dk1"/>
                          </a:solidFill>
                          <a:latin typeface="Calibri"/>
                        </a:defRPr>
                      </a:lvl4pPr>
                      <a:lvl5pPr marL="1826472" algn="l" defTabSz="456618" rtl="0" eaLnBrk="1" latinLnBrk="0" hangingPunct="1">
                        <a:defRPr sz="1800" kern="1200">
                          <a:solidFill>
                            <a:schemeClr val="dk1"/>
                          </a:solidFill>
                          <a:latin typeface="Calibri"/>
                        </a:defRPr>
                      </a:lvl5pPr>
                      <a:lvl6pPr marL="2283091" algn="l" defTabSz="456618" rtl="0" eaLnBrk="1" latinLnBrk="0" hangingPunct="1">
                        <a:defRPr sz="1800" kern="1200">
                          <a:solidFill>
                            <a:schemeClr val="dk1"/>
                          </a:solidFill>
                          <a:latin typeface="Calibri"/>
                        </a:defRPr>
                      </a:lvl6pPr>
                      <a:lvl7pPr marL="2739709" algn="l" defTabSz="456618" rtl="0" eaLnBrk="1" latinLnBrk="0" hangingPunct="1">
                        <a:defRPr sz="1800" kern="1200">
                          <a:solidFill>
                            <a:schemeClr val="dk1"/>
                          </a:solidFill>
                          <a:latin typeface="Calibri"/>
                        </a:defRPr>
                      </a:lvl7pPr>
                      <a:lvl8pPr marL="3196327" algn="l" defTabSz="456618" rtl="0" eaLnBrk="1" latinLnBrk="0" hangingPunct="1">
                        <a:defRPr sz="1800" kern="1200">
                          <a:solidFill>
                            <a:schemeClr val="dk1"/>
                          </a:solidFill>
                          <a:latin typeface="Calibri"/>
                        </a:defRPr>
                      </a:lvl8pPr>
                      <a:lvl9pPr marL="3652944" algn="l" defTabSz="456618" rtl="0" eaLnBrk="1" latinLnBrk="0" hangingPunct="1">
                        <a:defRPr sz="1800" kern="1200">
                          <a:solidFill>
                            <a:schemeClr val="dk1"/>
                          </a:solidFill>
                          <a:latin typeface="Calibri"/>
                        </a:defRPr>
                      </a:lvl9pPr>
                    </a:lstStyle>
                    <a:p>
                      <a:pPr algn="ctr"/>
                      <a:r>
                        <a:rPr lang="nl-NL" sz="3600" dirty="0">
                          <a:solidFill>
                            <a:schemeClr val="bg1"/>
                          </a:solidFill>
                        </a:rPr>
                        <a:t>patiënt</a:t>
                      </a:r>
                    </a:p>
                    <a:p>
                      <a:pPr algn="ctr"/>
                      <a:endParaRPr lang="nl-NL" sz="3600" dirty="0">
                        <a:solidFill>
                          <a:schemeClr val="bg1"/>
                        </a:solidFill>
                      </a:endParaRPr>
                    </a:p>
                  </a:txBody>
                  <a:tcPr marL="182880" marR="182880" marT="91440" marB="9144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10003"/>
                  </a:ext>
                </a:extLst>
              </a:tr>
            </a:tbl>
          </a:graphicData>
        </a:graphic>
      </p:graphicFrame>
      <p:sp>
        <p:nvSpPr>
          <p:cNvPr id="28" name="Pijl links 27">
            <a:extLst>
              <a:ext uri="{FF2B5EF4-FFF2-40B4-BE49-F238E27FC236}">
                <a16:creationId xmlns:a16="http://schemas.microsoft.com/office/drawing/2014/main" id="{8E620D64-0DE5-C942-93BF-A251ADCCE1F0}"/>
              </a:ext>
            </a:extLst>
          </p:cNvPr>
          <p:cNvSpPr/>
          <p:nvPr/>
        </p:nvSpPr>
        <p:spPr>
          <a:xfrm>
            <a:off x="9005943" y="6023401"/>
            <a:ext cx="2799084" cy="673814"/>
          </a:xfrm>
          <a:prstGeom prst="rightArrow">
            <a:avLst/>
          </a:prstGeom>
          <a:solidFill>
            <a:srgbClr val="056461"/>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828800" fontAlgn="auto">
              <a:spcBef>
                <a:spcPts val="0"/>
              </a:spcBef>
              <a:spcAft>
                <a:spcPts val="0"/>
              </a:spcAft>
              <a:defRPr/>
            </a:pPr>
            <a:endParaRPr lang="nl-NL" sz="3600" kern="0">
              <a:solidFill>
                <a:prstClr val="white"/>
              </a:solidFill>
              <a:latin typeface="Calibri"/>
              <a:cs typeface="+mn-cs"/>
            </a:endParaRPr>
          </a:p>
        </p:txBody>
      </p:sp>
      <p:sp>
        <p:nvSpPr>
          <p:cNvPr id="29" name="Pijl links 28">
            <a:extLst>
              <a:ext uri="{FF2B5EF4-FFF2-40B4-BE49-F238E27FC236}">
                <a16:creationId xmlns:a16="http://schemas.microsoft.com/office/drawing/2014/main" id="{2EC2F2C7-36B7-5D47-8635-50BEC3F4E4CA}"/>
              </a:ext>
            </a:extLst>
          </p:cNvPr>
          <p:cNvSpPr/>
          <p:nvPr/>
        </p:nvSpPr>
        <p:spPr>
          <a:xfrm>
            <a:off x="17137811" y="6023401"/>
            <a:ext cx="2799084" cy="673814"/>
          </a:xfrm>
          <a:prstGeom prst="rightArrow">
            <a:avLst/>
          </a:prstGeom>
          <a:solidFill>
            <a:srgbClr val="056461"/>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828800" fontAlgn="auto">
              <a:spcBef>
                <a:spcPts val="0"/>
              </a:spcBef>
              <a:spcAft>
                <a:spcPts val="0"/>
              </a:spcAft>
              <a:defRPr/>
            </a:pPr>
            <a:endParaRPr lang="nl-NL" sz="3600" kern="0">
              <a:solidFill>
                <a:prstClr val="white"/>
              </a:solidFill>
              <a:latin typeface="Calibri"/>
              <a:cs typeface="+mn-cs"/>
            </a:endParaRPr>
          </a:p>
        </p:txBody>
      </p:sp>
      <p:sp>
        <p:nvSpPr>
          <p:cNvPr id="30" name="Pijl links 29">
            <a:extLst>
              <a:ext uri="{FF2B5EF4-FFF2-40B4-BE49-F238E27FC236}">
                <a16:creationId xmlns:a16="http://schemas.microsoft.com/office/drawing/2014/main" id="{8CCFC721-BC78-1746-8B71-D72C40D75A6E}"/>
              </a:ext>
            </a:extLst>
          </p:cNvPr>
          <p:cNvSpPr/>
          <p:nvPr/>
        </p:nvSpPr>
        <p:spPr>
          <a:xfrm>
            <a:off x="13062563" y="5654387"/>
            <a:ext cx="2799084" cy="673814"/>
          </a:xfrm>
          <a:prstGeom prst="rightArrow">
            <a:avLst/>
          </a:prstGeom>
          <a:solidFill>
            <a:srgbClr val="056461"/>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828800" fontAlgn="auto">
              <a:spcBef>
                <a:spcPts val="0"/>
              </a:spcBef>
              <a:spcAft>
                <a:spcPts val="0"/>
              </a:spcAft>
              <a:defRPr/>
            </a:pPr>
            <a:endParaRPr lang="nl-NL" sz="3600" kern="0">
              <a:solidFill>
                <a:prstClr val="white"/>
              </a:solidFill>
              <a:latin typeface="Calibri"/>
              <a:cs typeface="+mn-cs"/>
            </a:endParaRPr>
          </a:p>
        </p:txBody>
      </p:sp>
      <p:sp>
        <p:nvSpPr>
          <p:cNvPr id="31" name="Pijl links 30">
            <a:extLst>
              <a:ext uri="{FF2B5EF4-FFF2-40B4-BE49-F238E27FC236}">
                <a16:creationId xmlns:a16="http://schemas.microsoft.com/office/drawing/2014/main" id="{2BC71372-9D4B-2D4B-A744-3542D750D4B1}"/>
              </a:ext>
            </a:extLst>
          </p:cNvPr>
          <p:cNvSpPr/>
          <p:nvPr/>
        </p:nvSpPr>
        <p:spPr>
          <a:xfrm rot="10800000">
            <a:off x="13062563" y="6557917"/>
            <a:ext cx="2799084" cy="673814"/>
          </a:xfrm>
          <a:prstGeom prst="rightArrow">
            <a:avLst/>
          </a:prstGeom>
          <a:solidFill>
            <a:srgbClr val="056461"/>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828800" fontAlgn="auto">
              <a:spcBef>
                <a:spcPts val="0"/>
              </a:spcBef>
              <a:spcAft>
                <a:spcPts val="0"/>
              </a:spcAft>
              <a:defRPr/>
            </a:pPr>
            <a:endParaRPr lang="nl-NL" sz="3600" kern="0">
              <a:solidFill>
                <a:prstClr val="white"/>
              </a:solidFill>
              <a:latin typeface="Calibri"/>
              <a:cs typeface="+mn-cs"/>
            </a:endParaRPr>
          </a:p>
        </p:txBody>
      </p:sp>
      <p:sp>
        <p:nvSpPr>
          <p:cNvPr id="42" name="5-puntige ster 41">
            <a:extLst>
              <a:ext uri="{FF2B5EF4-FFF2-40B4-BE49-F238E27FC236}">
                <a16:creationId xmlns:a16="http://schemas.microsoft.com/office/drawing/2014/main" id="{5EBC2820-832C-9143-90C6-EAB49959A4D3}"/>
              </a:ext>
            </a:extLst>
          </p:cNvPr>
          <p:cNvSpPr/>
          <p:nvPr/>
        </p:nvSpPr>
        <p:spPr>
          <a:xfrm>
            <a:off x="13794850" y="10169946"/>
            <a:ext cx="1548838" cy="1218048"/>
          </a:xfrm>
          <a:prstGeom prst="star5">
            <a:avLst/>
          </a:prstGeom>
          <a:solidFill>
            <a:srgbClr val="FFFF0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1828800" fontAlgn="auto">
              <a:spcBef>
                <a:spcPts val="0"/>
              </a:spcBef>
              <a:spcAft>
                <a:spcPts val="0"/>
              </a:spcAft>
              <a:defRPr/>
            </a:pPr>
            <a:endParaRPr lang="nl-NL" sz="3600" kern="0">
              <a:solidFill>
                <a:prstClr val="white"/>
              </a:solidFill>
              <a:latin typeface="Calibri"/>
              <a:cs typeface="+mn-cs"/>
            </a:endParaRPr>
          </a:p>
        </p:txBody>
      </p:sp>
      <p:pic>
        <p:nvPicPr>
          <p:cNvPr id="2" name="Picture 13" descr="Icon&#10;&#10;Description automatically generated with low confidence">
            <a:extLst>
              <a:ext uri="{FF2B5EF4-FFF2-40B4-BE49-F238E27FC236}">
                <a16:creationId xmlns:a16="http://schemas.microsoft.com/office/drawing/2014/main" id="{868B40D3-AF51-DF72-D02C-2802D15DF0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193" y="12453962"/>
            <a:ext cx="865272" cy="849981"/>
          </a:xfrm>
          <a:prstGeom prst="rect">
            <a:avLst/>
          </a:prstGeom>
        </p:spPr>
      </p:pic>
    </p:spTree>
    <p:extLst>
      <p:ext uri="{BB962C8B-B14F-4D97-AF65-F5344CB8AC3E}">
        <p14:creationId xmlns:p14="http://schemas.microsoft.com/office/powerpoint/2010/main" val="1132748941"/>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1CFC6B76-0B00-4628-A349-F3235A838444}"/>
              </a:ext>
            </a:extLst>
          </p:cNvPr>
          <p:cNvSpPr/>
          <p:nvPr/>
        </p:nvSpPr>
        <p:spPr>
          <a:xfrm flipV="1">
            <a:off x="1633466" y="2265670"/>
            <a:ext cx="21876190" cy="72000"/>
          </a:xfrm>
          <a:prstGeom prst="rect">
            <a:avLst/>
          </a:prstGeom>
          <a:solidFill>
            <a:srgbClr val="3FA4A6"/>
          </a:solidFill>
          <a:ln w="3175">
            <a:noFill/>
          </a:ln>
          <a:effectLst/>
        </p:spPr>
        <p:style>
          <a:lnRef idx="1">
            <a:schemeClr val="accent1"/>
          </a:lnRef>
          <a:fillRef idx="3">
            <a:schemeClr val="accent1"/>
          </a:fillRef>
          <a:effectRef idx="2">
            <a:schemeClr val="accent1"/>
          </a:effectRef>
          <a:fontRef idx="minor">
            <a:schemeClr val="lt1"/>
          </a:fontRef>
        </p:style>
        <p:txBody>
          <a:bodyPr lIns="76706" tIns="38356" rIns="76706" bIns="38356" anchor="ctr"/>
          <a:lstStyle/>
          <a:p>
            <a:pPr algn="ctr" defTabSz="913236" fontAlgn="auto">
              <a:spcBef>
                <a:spcPts val="0"/>
              </a:spcBef>
              <a:spcAft>
                <a:spcPts val="0"/>
              </a:spcAft>
              <a:defRPr/>
            </a:pPr>
            <a:endParaRPr lang="en-US" sz="3600" dirty="0">
              <a:solidFill>
                <a:srgbClr val="40A5A7"/>
              </a:solidFill>
              <a:latin typeface="Open Sans Light"/>
            </a:endParaRPr>
          </a:p>
        </p:txBody>
      </p:sp>
      <p:sp>
        <p:nvSpPr>
          <p:cNvPr id="38" name="Title 1">
            <a:extLst>
              <a:ext uri="{FF2B5EF4-FFF2-40B4-BE49-F238E27FC236}">
                <a16:creationId xmlns:a16="http://schemas.microsoft.com/office/drawing/2014/main" id="{E3C1E33A-5220-467F-BCA7-524CAAD24A96}"/>
              </a:ext>
            </a:extLst>
          </p:cNvPr>
          <p:cNvSpPr txBox="1">
            <a:spLocks/>
          </p:cNvSpPr>
          <p:nvPr/>
        </p:nvSpPr>
        <p:spPr>
          <a:xfrm>
            <a:off x="1633469" y="520818"/>
            <a:ext cx="21815996" cy="1627724"/>
          </a:xfrm>
          <a:prstGeom prst="rect">
            <a:avLst/>
          </a:prstGeom>
        </p:spPr>
        <p:txBody>
          <a:bodyPr anchor="ctr" anchorCtr="0"/>
          <a:lstStyle>
            <a:lvl1pPr algn="ctr" defTabSz="455613" rtl="0" eaLnBrk="1" fontAlgn="base" hangingPunct="1">
              <a:spcBef>
                <a:spcPct val="0"/>
              </a:spcBef>
              <a:spcAft>
                <a:spcPct val="0"/>
              </a:spcAft>
              <a:defRPr sz="2500" kern="1200">
                <a:solidFill>
                  <a:schemeClr val="bg1"/>
                </a:solidFill>
                <a:latin typeface="Lucida Grande" charset="0"/>
                <a:ea typeface="ＭＳ Ｐゴシック" charset="0"/>
                <a:cs typeface="Open Sans"/>
              </a:defRPr>
            </a:lvl1pPr>
            <a:lvl2pPr algn="ctr" defTabSz="455613" rtl="0" eaLnBrk="1" fontAlgn="base" hangingPunct="1">
              <a:spcBef>
                <a:spcPct val="0"/>
              </a:spcBef>
              <a:spcAft>
                <a:spcPct val="0"/>
              </a:spcAft>
              <a:defRPr sz="2500">
                <a:solidFill>
                  <a:schemeClr val="bg1"/>
                </a:solidFill>
                <a:latin typeface="Lucida Grande" charset="0"/>
                <a:ea typeface="ＭＳ Ｐゴシック" charset="0"/>
              </a:defRPr>
            </a:lvl2pPr>
            <a:lvl3pPr algn="ctr" defTabSz="455613" rtl="0" eaLnBrk="1" fontAlgn="base" hangingPunct="1">
              <a:spcBef>
                <a:spcPct val="0"/>
              </a:spcBef>
              <a:spcAft>
                <a:spcPct val="0"/>
              </a:spcAft>
              <a:defRPr sz="2500">
                <a:solidFill>
                  <a:schemeClr val="bg1"/>
                </a:solidFill>
                <a:latin typeface="Lucida Grande" charset="0"/>
                <a:ea typeface="ＭＳ Ｐゴシック" charset="0"/>
              </a:defRPr>
            </a:lvl3pPr>
            <a:lvl4pPr algn="ctr" defTabSz="455613" rtl="0" eaLnBrk="1" fontAlgn="base" hangingPunct="1">
              <a:spcBef>
                <a:spcPct val="0"/>
              </a:spcBef>
              <a:spcAft>
                <a:spcPct val="0"/>
              </a:spcAft>
              <a:defRPr sz="2500">
                <a:solidFill>
                  <a:schemeClr val="bg1"/>
                </a:solidFill>
                <a:latin typeface="Lucida Grande" charset="0"/>
                <a:ea typeface="ＭＳ Ｐゴシック" charset="0"/>
              </a:defRPr>
            </a:lvl4pPr>
            <a:lvl5pPr algn="ctr" defTabSz="455613" rtl="0" eaLnBrk="1" fontAlgn="base" hangingPunct="1">
              <a:spcBef>
                <a:spcPct val="0"/>
              </a:spcBef>
              <a:spcAft>
                <a:spcPct val="0"/>
              </a:spcAft>
              <a:defRPr sz="2500">
                <a:solidFill>
                  <a:schemeClr val="bg1"/>
                </a:solidFill>
                <a:latin typeface="Lucida Grande" charset="0"/>
                <a:ea typeface="ＭＳ Ｐゴシック" charset="0"/>
              </a:defRPr>
            </a:lvl5pPr>
            <a:lvl6pPr marL="191978" algn="ctr" defTabSz="456615" rtl="0" eaLnBrk="1" fontAlgn="base" hangingPunct="1">
              <a:spcBef>
                <a:spcPct val="0"/>
              </a:spcBef>
              <a:spcAft>
                <a:spcPct val="0"/>
              </a:spcAft>
              <a:defRPr sz="2500">
                <a:solidFill>
                  <a:schemeClr val="bg2"/>
                </a:solidFill>
                <a:latin typeface="Open Sans" charset="0"/>
                <a:ea typeface="ＭＳ Ｐゴシック" charset="0"/>
              </a:defRPr>
            </a:lvl6pPr>
            <a:lvl7pPr marL="383957" algn="ctr" defTabSz="456615" rtl="0" eaLnBrk="1" fontAlgn="base" hangingPunct="1">
              <a:spcBef>
                <a:spcPct val="0"/>
              </a:spcBef>
              <a:spcAft>
                <a:spcPct val="0"/>
              </a:spcAft>
              <a:defRPr sz="2500">
                <a:solidFill>
                  <a:schemeClr val="bg2"/>
                </a:solidFill>
                <a:latin typeface="Open Sans" charset="0"/>
                <a:ea typeface="ＭＳ Ｐゴシック" charset="0"/>
              </a:defRPr>
            </a:lvl7pPr>
            <a:lvl8pPr marL="575935" algn="ctr" defTabSz="456615" rtl="0" eaLnBrk="1" fontAlgn="base" hangingPunct="1">
              <a:spcBef>
                <a:spcPct val="0"/>
              </a:spcBef>
              <a:spcAft>
                <a:spcPct val="0"/>
              </a:spcAft>
              <a:defRPr sz="2500">
                <a:solidFill>
                  <a:schemeClr val="bg2"/>
                </a:solidFill>
                <a:latin typeface="Open Sans" charset="0"/>
                <a:ea typeface="ＭＳ Ｐゴシック" charset="0"/>
              </a:defRPr>
            </a:lvl8pPr>
            <a:lvl9pPr marL="767913" algn="ctr" defTabSz="456615" rtl="0" eaLnBrk="1" fontAlgn="base" hangingPunct="1">
              <a:spcBef>
                <a:spcPct val="0"/>
              </a:spcBef>
              <a:spcAft>
                <a:spcPct val="0"/>
              </a:spcAft>
              <a:defRPr sz="2500">
                <a:solidFill>
                  <a:schemeClr val="bg2"/>
                </a:solidFill>
                <a:latin typeface="Open Sans" charset="0"/>
                <a:ea typeface="ＭＳ Ｐゴシック" charset="0"/>
              </a:defRPr>
            </a:lvl9pPr>
          </a:lstStyle>
          <a:p>
            <a:pPr algn="l" defTabSz="911226">
              <a:defRPr/>
            </a:pPr>
            <a:r>
              <a:rPr lang="nl-NL" sz="5000" dirty="0">
                <a:solidFill>
                  <a:srgbClr val="191919"/>
                </a:solidFill>
                <a:latin typeface="Arial"/>
                <a:cs typeface="Arial" charset="0"/>
              </a:rPr>
              <a:t>Het stappenplan van </a:t>
            </a:r>
            <a:r>
              <a:rPr lang="nl-NL" sz="5000" dirty="0" err="1">
                <a:solidFill>
                  <a:srgbClr val="191919"/>
                </a:solidFill>
                <a:latin typeface="Arial"/>
                <a:cs typeface="Arial" charset="0"/>
              </a:rPr>
              <a:t>Glyn</a:t>
            </a:r>
            <a:r>
              <a:rPr lang="nl-NL" sz="5000" dirty="0">
                <a:solidFill>
                  <a:srgbClr val="191919"/>
                </a:solidFill>
                <a:latin typeface="Arial"/>
                <a:cs typeface="Arial" charset="0"/>
              </a:rPr>
              <a:t> </a:t>
            </a:r>
            <a:r>
              <a:rPr lang="nl-NL" sz="5000" dirty="0" err="1">
                <a:solidFill>
                  <a:srgbClr val="191919"/>
                </a:solidFill>
                <a:latin typeface="Arial"/>
                <a:cs typeface="Arial" charset="0"/>
              </a:rPr>
              <a:t>Elwyn</a:t>
            </a:r>
            <a:r>
              <a:rPr lang="nl-NL" sz="5000" dirty="0">
                <a:solidFill>
                  <a:srgbClr val="191919"/>
                </a:solidFill>
                <a:latin typeface="Arial"/>
                <a:cs typeface="Arial" charset="0"/>
              </a:rPr>
              <a:t> ondersteunt Samen beslissen</a:t>
            </a:r>
            <a:endParaRPr lang="nl-NL" sz="5000" dirty="0">
              <a:solidFill>
                <a:srgbClr val="191919"/>
              </a:solidFill>
              <a:latin typeface="Arial"/>
              <a:cs typeface="Roboto Regular"/>
            </a:endParaRPr>
          </a:p>
        </p:txBody>
      </p:sp>
      <p:sp>
        <p:nvSpPr>
          <p:cNvPr id="23" name="Tekstvak 22">
            <a:extLst>
              <a:ext uri="{FF2B5EF4-FFF2-40B4-BE49-F238E27FC236}">
                <a16:creationId xmlns:a16="http://schemas.microsoft.com/office/drawing/2014/main" id="{A2DA7C2B-9D75-4D09-A993-729607C71F0C}"/>
              </a:ext>
            </a:extLst>
          </p:cNvPr>
          <p:cNvSpPr txBox="1"/>
          <p:nvPr/>
        </p:nvSpPr>
        <p:spPr>
          <a:xfrm>
            <a:off x="1721956" y="2463012"/>
            <a:ext cx="16705654" cy="584775"/>
          </a:xfrm>
          <a:prstGeom prst="rect">
            <a:avLst/>
          </a:prstGeom>
          <a:noFill/>
        </p:spPr>
        <p:txBody>
          <a:bodyPr wrap="square" rtlCol="0" anchor="t">
            <a:spAutoFit/>
          </a:bodyPr>
          <a:lstStyle/>
          <a:p>
            <a:pPr defTabSz="911226">
              <a:defRPr/>
            </a:pPr>
            <a:r>
              <a:rPr lang="nl-NL" sz="3200" b="1" dirty="0">
                <a:solidFill>
                  <a:srgbClr val="191919"/>
                </a:solidFill>
                <a:latin typeface="Arial"/>
                <a:cs typeface="+mn-cs"/>
              </a:rPr>
              <a:t>Dit vindt plaats door 4 stappen eindigend met een gezamenlijk besluit:</a:t>
            </a:r>
          </a:p>
        </p:txBody>
      </p:sp>
      <p:sp>
        <p:nvSpPr>
          <p:cNvPr id="11" name="Tekstvak 10">
            <a:extLst>
              <a:ext uri="{FF2B5EF4-FFF2-40B4-BE49-F238E27FC236}">
                <a16:creationId xmlns:a16="http://schemas.microsoft.com/office/drawing/2014/main" id="{CE8720BA-9BB9-5A4D-9E0A-EB933F6FC28A}"/>
              </a:ext>
            </a:extLst>
          </p:cNvPr>
          <p:cNvSpPr txBox="1"/>
          <p:nvPr/>
        </p:nvSpPr>
        <p:spPr>
          <a:xfrm>
            <a:off x="2976564" y="11850557"/>
            <a:ext cx="15139337" cy="502573"/>
          </a:xfrm>
          <a:prstGeom prst="rect">
            <a:avLst/>
          </a:prstGeom>
          <a:noFill/>
        </p:spPr>
        <p:txBody>
          <a:bodyPr wrap="none" rtlCol="0">
            <a:spAutoFit/>
          </a:bodyPr>
          <a:lstStyle/>
          <a:p>
            <a:pPr defTabSz="2438340">
              <a:defRPr/>
            </a:pPr>
            <a:r>
              <a:rPr lang="nl-NL" sz="2666" i="1" dirty="0">
                <a:solidFill>
                  <a:prstClr val="black"/>
                </a:solidFill>
                <a:latin typeface="Arial" charset="0"/>
                <a:cs typeface="+mn-cs"/>
              </a:rPr>
              <a:t>Bron: 1) </a:t>
            </a:r>
            <a:r>
              <a:rPr lang="nl-NL" sz="2666" i="1" dirty="0" err="1">
                <a:solidFill>
                  <a:prstClr val="black"/>
                </a:solidFill>
                <a:latin typeface="Arial" charset="0"/>
                <a:cs typeface="+mn-cs"/>
              </a:rPr>
              <a:t>Elwyn</a:t>
            </a:r>
            <a:r>
              <a:rPr lang="nl-NL" sz="2666" i="1" dirty="0">
                <a:solidFill>
                  <a:prstClr val="black"/>
                </a:solidFill>
                <a:latin typeface="Arial" charset="0"/>
                <a:cs typeface="+mn-cs"/>
              </a:rPr>
              <a:t> G. et al. Shared </a:t>
            </a:r>
            <a:r>
              <a:rPr lang="nl-NL" sz="2666" i="1" dirty="0" err="1">
                <a:solidFill>
                  <a:prstClr val="black"/>
                </a:solidFill>
                <a:latin typeface="Arial" charset="0"/>
                <a:cs typeface="+mn-cs"/>
              </a:rPr>
              <a:t>Decision</a:t>
            </a:r>
            <a:r>
              <a:rPr lang="nl-NL" sz="2666" i="1" dirty="0">
                <a:solidFill>
                  <a:prstClr val="black"/>
                </a:solidFill>
                <a:latin typeface="Arial" charset="0"/>
                <a:cs typeface="+mn-cs"/>
              </a:rPr>
              <a:t> Making: A Model </a:t>
            </a:r>
            <a:r>
              <a:rPr lang="nl-NL" sz="2666" i="1" dirty="0" err="1">
                <a:solidFill>
                  <a:prstClr val="black"/>
                </a:solidFill>
                <a:latin typeface="Arial" charset="0"/>
                <a:cs typeface="+mn-cs"/>
              </a:rPr>
              <a:t>for</a:t>
            </a:r>
            <a:r>
              <a:rPr lang="nl-NL" sz="2666" i="1" dirty="0">
                <a:solidFill>
                  <a:prstClr val="black"/>
                </a:solidFill>
                <a:latin typeface="Arial" charset="0"/>
                <a:cs typeface="+mn-cs"/>
              </a:rPr>
              <a:t> </a:t>
            </a:r>
            <a:r>
              <a:rPr lang="nl-NL" sz="2666" i="1" dirty="0" err="1">
                <a:solidFill>
                  <a:prstClr val="black"/>
                </a:solidFill>
                <a:latin typeface="Arial" charset="0"/>
                <a:cs typeface="+mn-cs"/>
              </a:rPr>
              <a:t>Clinical</a:t>
            </a:r>
            <a:r>
              <a:rPr lang="nl-NL" sz="2666" i="1" dirty="0">
                <a:solidFill>
                  <a:prstClr val="black"/>
                </a:solidFill>
                <a:latin typeface="Arial" charset="0"/>
                <a:cs typeface="+mn-cs"/>
              </a:rPr>
              <a:t> </a:t>
            </a:r>
            <a:r>
              <a:rPr lang="nl-NL" sz="2666" i="1" dirty="0" err="1">
                <a:solidFill>
                  <a:prstClr val="black"/>
                </a:solidFill>
                <a:latin typeface="Arial" charset="0"/>
                <a:cs typeface="+mn-cs"/>
              </a:rPr>
              <a:t>Practice</a:t>
            </a:r>
            <a:r>
              <a:rPr lang="nl-NL" sz="2666" i="1" dirty="0">
                <a:solidFill>
                  <a:prstClr val="black"/>
                </a:solidFill>
                <a:latin typeface="Arial" charset="0"/>
                <a:cs typeface="+mn-cs"/>
              </a:rPr>
              <a:t>. J Gen Int </a:t>
            </a:r>
            <a:r>
              <a:rPr lang="nl-NL" sz="2666" i="1" dirty="0" err="1">
                <a:solidFill>
                  <a:prstClr val="black"/>
                </a:solidFill>
                <a:latin typeface="Arial" charset="0"/>
                <a:cs typeface="+mn-cs"/>
              </a:rPr>
              <a:t>Med</a:t>
            </a:r>
            <a:r>
              <a:rPr lang="nl-NL" sz="2666" i="1" dirty="0">
                <a:solidFill>
                  <a:prstClr val="black"/>
                </a:solidFill>
                <a:latin typeface="Arial" charset="0"/>
                <a:cs typeface="+mn-cs"/>
              </a:rPr>
              <a:t> 2012</a:t>
            </a:r>
          </a:p>
        </p:txBody>
      </p:sp>
      <p:grpSp>
        <p:nvGrpSpPr>
          <p:cNvPr id="12" name="Groep 11">
            <a:extLst>
              <a:ext uri="{FF2B5EF4-FFF2-40B4-BE49-F238E27FC236}">
                <a16:creationId xmlns:a16="http://schemas.microsoft.com/office/drawing/2014/main" id="{EC3529B2-4CB4-7541-8E72-C0AB7D73089C}"/>
              </a:ext>
            </a:extLst>
          </p:cNvPr>
          <p:cNvGrpSpPr/>
          <p:nvPr/>
        </p:nvGrpSpPr>
        <p:grpSpPr>
          <a:xfrm>
            <a:off x="2402347" y="4819338"/>
            <a:ext cx="3478716" cy="1296000"/>
            <a:chOff x="1384" y="1363776"/>
            <a:chExt cx="1739358" cy="648000"/>
          </a:xfrm>
          <a:scene3d>
            <a:camera prst="orthographicFront">
              <a:rot lat="0" lon="0" rev="0"/>
            </a:camera>
            <a:lightRig rig="contrasting" dir="t">
              <a:rot lat="0" lon="0" rev="1200000"/>
            </a:lightRig>
          </a:scene3d>
        </p:grpSpPr>
        <p:sp>
          <p:nvSpPr>
            <p:cNvPr id="19" name="Afgeronde rechthoek 18">
              <a:extLst>
                <a:ext uri="{FF2B5EF4-FFF2-40B4-BE49-F238E27FC236}">
                  <a16:creationId xmlns:a16="http://schemas.microsoft.com/office/drawing/2014/main" id="{93B8A728-5675-444E-A0D7-008BCE7C5E73}"/>
                </a:ext>
              </a:extLst>
            </p:cNvPr>
            <p:cNvSpPr/>
            <p:nvPr/>
          </p:nvSpPr>
          <p:spPr>
            <a:xfrm>
              <a:off x="1384" y="1363776"/>
              <a:ext cx="1739358" cy="648000"/>
            </a:xfrm>
            <a:prstGeom prst="roundRect">
              <a:avLst>
                <a:gd name="adj" fmla="val 10000"/>
              </a:avLst>
            </a:prstGeom>
            <a:solidFill>
              <a:srgbClr val="056461"/>
            </a:solidFill>
            <a:ln>
              <a:noFill/>
            </a:ln>
            <a:effectLst/>
            <a:sp3d contourW="19050" prstMaterial="metal">
              <a:bevelT w="88900" h="203200"/>
              <a:bevelB w="165100" h="254000"/>
            </a:sp3d>
          </p:spPr>
          <p:style>
            <a:lnRef idx="0">
              <a:scrgbClr r="0" g="0" b="0"/>
            </a:lnRef>
            <a:fillRef idx="1">
              <a:scrgbClr r="0" g="0" b="0"/>
            </a:fillRef>
            <a:effectRef idx="2">
              <a:scrgbClr r="0" g="0" b="0"/>
            </a:effectRef>
            <a:fontRef idx="minor">
              <a:schemeClr val="lt1"/>
            </a:fontRef>
          </p:style>
        </p:sp>
        <p:sp>
          <p:nvSpPr>
            <p:cNvPr id="20" name="Afgeronde rechthoek 4">
              <a:extLst>
                <a:ext uri="{FF2B5EF4-FFF2-40B4-BE49-F238E27FC236}">
                  <a16:creationId xmlns:a16="http://schemas.microsoft.com/office/drawing/2014/main" id="{2E63C0D0-7E14-1A44-80F4-C27425622E14}"/>
                </a:ext>
              </a:extLst>
            </p:cNvPr>
            <p:cNvSpPr txBox="1"/>
            <p:nvPr/>
          </p:nvSpPr>
          <p:spPr>
            <a:xfrm>
              <a:off x="14037" y="1376429"/>
              <a:ext cx="1714052" cy="40669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3360" tIns="213360" rIns="213360" bIns="114300" numCol="1" spcCol="1270" anchor="t" anchorCtr="0">
              <a:noAutofit/>
            </a:bodyPr>
            <a:lstStyle/>
            <a:p>
              <a:pPr defTabSz="1333500">
                <a:lnSpc>
                  <a:spcPct val="90000"/>
                </a:lnSpc>
                <a:spcAft>
                  <a:spcPct val="35000"/>
                </a:spcAft>
                <a:defRPr/>
              </a:pPr>
              <a:r>
                <a:rPr lang="nl-NL" sz="3000" b="1" dirty="0">
                  <a:solidFill>
                    <a:srgbClr val="FFFFFF"/>
                  </a:solidFill>
                  <a:latin typeface="Hero New" panose="02000500000000000000" pitchFamily="50" charset="0"/>
                </a:rPr>
                <a:t>Informatie-stap</a:t>
              </a:r>
            </a:p>
          </p:txBody>
        </p:sp>
      </p:grpSp>
      <p:grpSp>
        <p:nvGrpSpPr>
          <p:cNvPr id="13" name="Groep 12">
            <a:extLst>
              <a:ext uri="{FF2B5EF4-FFF2-40B4-BE49-F238E27FC236}">
                <a16:creationId xmlns:a16="http://schemas.microsoft.com/office/drawing/2014/main" id="{0756F135-BD9C-E648-84F1-D65B66E60839}"/>
              </a:ext>
            </a:extLst>
          </p:cNvPr>
          <p:cNvGrpSpPr/>
          <p:nvPr/>
        </p:nvGrpSpPr>
        <p:grpSpPr>
          <a:xfrm>
            <a:off x="6408425" y="4818286"/>
            <a:ext cx="1118004" cy="866100"/>
            <a:chOff x="2004423" y="1363250"/>
            <a:chExt cx="559002" cy="433050"/>
          </a:xfrm>
          <a:scene3d>
            <a:camera prst="orthographicFront">
              <a:rot lat="0" lon="0" rev="0"/>
            </a:camera>
            <a:lightRig rig="contrasting" dir="t">
              <a:rot lat="0" lon="0" rev="1200000"/>
            </a:lightRig>
          </a:scene3d>
        </p:grpSpPr>
        <p:sp>
          <p:nvSpPr>
            <p:cNvPr id="17" name="Pijl links 16">
              <a:extLst>
                <a:ext uri="{FF2B5EF4-FFF2-40B4-BE49-F238E27FC236}">
                  <a16:creationId xmlns:a16="http://schemas.microsoft.com/office/drawing/2014/main" id="{C18F9448-A660-4B45-A28C-0FCE3AAA4CE6}"/>
                </a:ext>
              </a:extLst>
            </p:cNvPr>
            <p:cNvSpPr/>
            <p:nvPr/>
          </p:nvSpPr>
          <p:spPr>
            <a:xfrm>
              <a:off x="2004423" y="1363250"/>
              <a:ext cx="559002" cy="433050"/>
            </a:xfrm>
            <a:prstGeom prst="rightArrow">
              <a:avLst>
                <a:gd name="adj1" fmla="val 60000"/>
                <a:gd name="adj2" fmla="val 50000"/>
              </a:avLst>
            </a:prstGeom>
            <a:solidFill>
              <a:srgbClr val="3FA4A6"/>
            </a:solidFill>
            <a:ln>
              <a:noFill/>
            </a:ln>
            <a:effectLst/>
            <a:sp3d z="-182000" contourW="19050" prstMaterial="metal">
              <a:bevelT w="88900" h="203200"/>
              <a:bevelB w="165100" h="254000"/>
            </a:sp3d>
          </p:spPr>
          <p:style>
            <a:lnRef idx="0">
              <a:scrgbClr r="0" g="0" b="0"/>
            </a:lnRef>
            <a:fillRef idx="1">
              <a:scrgbClr r="0" g="0" b="0"/>
            </a:fillRef>
            <a:effectRef idx="0">
              <a:scrgbClr r="0" g="0" b="0"/>
            </a:effectRef>
            <a:fontRef idx="minor">
              <a:schemeClr val="lt1"/>
            </a:fontRef>
          </p:style>
        </p:sp>
        <p:sp>
          <p:nvSpPr>
            <p:cNvPr id="18" name="Pijl links 6">
              <a:extLst>
                <a:ext uri="{FF2B5EF4-FFF2-40B4-BE49-F238E27FC236}">
                  <a16:creationId xmlns:a16="http://schemas.microsoft.com/office/drawing/2014/main" id="{97E75F71-E6D5-ED48-A55B-E87C27EF2AAA}"/>
                </a:ext>
              </a:extLst>
            </p:cNvPr>
            <p:cNvSpPr txBox="1"/>
            <p:nvPr/>
          </p:nvSpPr>
          <p:spPr>
            <a:xfrm>
              <a:off x="2004423" y="1449860"/>
              <a:ext cx="429087" cy="259830"/>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66800">
                <a:lnSpc>
                  <a:spcPct val="90000"/>
                </a:lnSpc>
                <a:spcAft>
                  <a:spcPct val="35000"/>
                </a:spcAft>
                <a:defRPr/>
              </a:pPr>
              <a:endParaRPr lang="nl-NL" sz="2400">
                <a:solidFill>
                  <a:srgbClr val="FFFFFF"/>
                </a:solidFill>
                <a:latin typeface="Hero New" panose="02000500000000000000" pitchFamily="50" charset="0"/>
              </a:endParaRPr>
            </a:p>
          </p:txBody>
        </p:sp>
      </p:grpSp>
      <p:grpSp>
        <p:nvGrpSpPr>
          <p:cNvPr id="14" name="Groep 13">
            <a:extLst>
              <a:ext uri="{FF2B5EF4-FFF2-40B4-BE49-F238E27FC236}">
                <a16:creationId xmlns:a16="http://schemas.microsoft.com/office/drawing/2014/main" id="{2394E1BC-75D2-594D-B5EB-FF1FE3CC3F48}"/>
              </a:ext>
            </a:extLst>
          </p:cNvPr>
          <p:cNvGrpSpPr/>
          <p:nvPr/>
        </p:nvGrpSpPr>
        <p:grpSpPr>
          <a:xfrm>
            <a:off x="7990509" y="4819338"/>
            <a:ext cx="3478716" cy="1296000"/>
            <a:chOff x="2795465" y="1363776"/>
            <a:chExt cx="1739358" cy="648000"/>
          </a:xfrm>
          <a:solidFill>
            <a:srgbClr val="3FA4A6"/>
          </a:solidFill>
          <a:scene3d>
            <a:camera prst="orthographicFront">
              <a:rot lat="0" lon="0" rev="0"/>
            </a:camera>
            <a:lightRig rig="contrasting" dir="t">
              <a:rot lat="0" lon="0" rev="1200000"/>
            </a:lightRig>
          </a:scene3d>
        </p:grpSpPr>
        <p:sp>
          <p:nvSpPr>
            <p:cNvPr id="15" name="Afgeronde rechthoek 14">
              <a:extLst>
                <a:ext uri="{FF2B5EF4-FFF2-40B4-BE49-F238E27FC236}">
                  <a16:creationId xmlns:a16="http://schemas.microsoft.com/office/drawing/2014/main" id="{DDBB9423-E3B9-9147-AC5B-9E7D7E1B2E93}"/>
                </a:ext>
              </a:extLst>
            </p:cNvPr>
            <p:cNvSpPr/>
            <p:nvPr/>
          </p:nvSpPr>
          <p:spPr>
            <a:xfrm>
              <a:off x="2795465" y="1363776"/>
              <a:ext cx="1739358" cy="648000"/>
            </a:xfrm>
            <a:prstGeom prst="roundRect">
              <a:avLst>
                <a:gd name="adj" fmla="val 10000"/>
              </a:avLst>
            </a:prstGeom>
            <a:grpFill/>
            <a:ln>
              <a:noFill/>
            </a:ln>
            <a:effectLst/>
            <a:sp3d contourW="19050" prstMaterial="metal">
              <a:bevelT w="88900" h="203200"/>
              <a:bevelB w="165100" h="254000"/>
            </a:sp3d>
          </p:spPr>
          <p:style>
            <a:lnRef idx="0">
              <a:scrgbClr r="0" g="0" b="0"/>
            </a:lnRef>
            <a:fillRef idx="1">
              <a:scrgbClr r="0" g="0" b="0"/>
            </a:fillRef>
            <a:effectRef idx="2">
              <a:scrgbClr r="0" g="0" b="0"/>
            </a:effectRef>
            <a:fontRef idx="minor">
              <a:schemeClr val="lt1"/>
            </a:fontRef>
          </p:style>
        </p:sp>
        <p:sp>
          <p:nvSpPr>
            <p:cNvPr id="16" name="Afgeronde rechthoek 8">
              <a:extLst>
                <a:ext uri="{FF2B5EF4-FFF2-40B4-BE49-F238E27FC236}">
                  <a16:creationId xmlns:a16="http://schemas.microsoft.com/office/drawing/2014/main" id="{6C7047B0-0D70-CE43-95C1-874D10F8B2D8}"/>
                </a:ext>
              </a:extLst>
            </p:cNvPr>
            <p:cNvSpPr txBox="1"/>
            <p:nvPr/>
          </p:nvSpPr>
          <p:spPr>
            <a:xfrm>
              <a:off x="2808118" y="1376429"/>
              <a:ext cx="1714052" cy="40669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13360" tIns="213360" rIns="213360" bIns="114300" numCol="1" spcCol="1270" anchor="t" anchorCtr="0">
              <a:noAutofit/>
            </a:bodyPr>
            <a:lstStyle/>
            <a:p>
              <a:pPr defTabSz="1333500">
                <a:lnSpc>
                  <a:spcPct val="90000"/>
                </a:lnSpc>
                <a:spcAft>
                  <a:spcPct val="35000"/>
                </a:spcAft>
                <a:defRPr/>
              </a:pPr>
              <a:r>
                <a:rPr lang="nl-NL" sz="3000" b="1" dirty="0">
                  <a:solidFill>
                    <a:srgbClr val="FFFFFF"/>
                  </a:solidFill>
                  <a:latin typeface="Hero New" panose="02000500000000000000" pitchFamily="50" charset="0"/>
                </a:rPr>
                <a:t>Optie-stap	</a:t>
              </a:r>
            </a:p>
          </p:txBody>
        </p:sp>
      </p:grpSp>
      <p:grpSp>
        <p:nvGrpSpPr>
          <p:cNvPr id="21" name="Groep 20">
            <a:extLst>
              <a:ext uri="{FF2B5EF4-FFF2-40B4-BE49-F238E27FC236}">
                <a16:creationId xmlns:a16="http://schemas.microsoft.com/office/drawing/2014/main" id="{B5F1FF8A-FBE7-6447-9BAE-ED66887D8D47}"/>
              </a:ext>
            </a:extLst>
          </p:cNvPr>
          <p:cNvGrpSpPr/>
          <p:nvPr/>
        </p:nvGrpSpPr>
        <p:grpSpPr>
          <a:xfrm>
            <a:off x="11930125" y="4862114"/>
            <a:ext cx="1118004" cy="866100"/>
            <a:chOff x="4798504" y="1363250"/>
            <a:chExt cx="559002" cy="433050"/>
          </a:xfrm>
          <a:scene3d>
            <a:camera prst="orthographicFront">
              <a:rot lat="0" lon="0" rev="0"/>
            </a:camera>
            <a:lightRig rig="contrasting" dir="t">
              <a:rot lat="0" lon="0" rev="1200000"/>
            </a:lightRig>
          </a:scene3d>
        </p:grpSpPr>
        <p:sp>
          <p:nvSpPr>
            <p:cNvPr id="35" name="Pijl links 34">
              <a:extLst>
                <a:ext uri="{FF2B5EF4-FFF2-40B4-BE49-F238E27FC236}">
                  <a16:creationId xmlns:a16="http://schemas.microsoft.com/office/drawing/2014/main" id="{F2CCF1D9-CFA4-FF46-A69D-0E1CC4D514FF}"/>
                </a:ext>
              </a:extLst>
            </p:cNvPr>
            <p:cNvSpPr/>
            <p:nvPr/>
          </p:nvSpPr>
          <p:spPr>
            <a:xfrm>
              <a:off x="4798504" y="1363250"/>
              <a:ext cx="559002" cy="433050"/>
            </a:xfrm>
            <a:prstGeom prst="rightArrow">
              <a:avLst>
                <a:gd name="adj1" fmla="val 60000"/>
                <a:gd name="adj2" fmla="val 50000"/>
              </a:avLst>
            </a:prstGeom>
            <a:solidFill>
              <a:srgbClr val="3FA4A6"/>
            </a:solidFill>
            <a:ln>
              <a:noFill/>
            </a:ln>
            <a:effectLst/>
            <a:sp3d z="-182000" contourW="19050" prstMaterial="metal">
              <a:bevelT w="88900" h="203200"/>
              <a:bevelB w="165100" h="254000"/>
            </a:sp3d>
          </p:spPr>
          <p:style>
            <a:lnRef idx="0">
              <a:scrgbClr r="0" g="0" b="0"/>
            </a:lnRef>
            <a:fillRef idx="1">
              <a:scrgbClr r="0" g="0" b="0"/>
            </a:fillRef>
            <a:effectRef idx="0">
              <a:scrgbClr r="0" g="0" b="0"/>
            </a:effectRef>
            <a:fontRef idx="minor">
              <a:schemeClr val="lt1"/>
            </a:fontRef>
          </p:style>
        </p:sp>
        <p:sp>
          <p:nvSpPr>
            <p:cNvPr id="36" name="Pijl links 4">
              <a:extLst>
                <a:ext uri="{FF2B5EF4-FFF2-40B4-BE49-F238E27FC236}">
                  <a16:creationId xmlns:a16="http://schemas.microsoft.com/office/drawing/2014/main" id="{C7110062-55A5-7C42-B9BC-BDB67D7140BC}"/>
                </a:ext>
              </a:extLst>
            </p:cNvPr>
            <p:cNvSpPr txBox="1"/>
            <p:nvPr/>
          </p:nvSpPr>
          <p:spPr>
            <a:xfrm>
              <a:off x="4798504" y="1449860"/>
              <a:ext cx="429087" cy="259830"/>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66800">
                <a:lnSpc>
                  <a:spcPct val="90000"/>
                </a:lnSpc>
                <a:spcAft>
                  <a:spcPct val="35000"/>
                </a:spcAft>
                <a:defRPr/>
              </a:pPr>
              <a:endParaRPr lang="nl-NL" sz="2400">
                <a:solidFill>
                  <a:srgbClr val="FFFFFF"/>
                </a:solidFill>
                <a:latin typeface="Hero New" panose="02000500000000000000" pitchFamily="50" charset="0"/>
              </a:endParaRPr>
            </a:p>
          </p:txBody>
        </p:sp>
      </p:grpSp>
      <p:grpSp>
        <p:nvGrpSpPr>
          <p:cNvPr id="22" name="Groep 21">
            <a:extLst>
              <a:ext uri="{FF2B5EF4-FFF2-40B4-BE49-F238E27FC236}">
                <a16:creationId xmlns:a16="http://schemas.microsoft.com/office/drawing/2014/main" id="{9293CA5D-E473-0B4E-9993-30171E682F0B}"/>
              </a:ext>
            </a:extLst>
          </p:cNvPr>
          <p:cNvGrpSpPr/>
          <p:nvPr/>
        </p:nvGrpSpPr>
        <p:grpSpPr>
          <a:xfrm>
            <a:off x="13512209" y="4863166"/>
            <a:ext cx="3478716" cy="1296000"/>
            <a:chOff x="5589546" y="1363776"/>
            <a:chExt cx="1739358" cy="648000"/>
          </a:xfrm>
          <a:solidFill>
            <a:schemeClr val="accent2">
              <a:lumMod val="60000"/>
              <a:lumOff val="40000"/>
            </a:schemeClr>
          </a:solidFill>
          <a:scene3d>
            <a:camera prst="orthographicFront">
              <a:rot lat="0" lon="0" rev="0"/>
            </a:camera>
            <a:lightRig rig="contrasting" dir="t">
              <a:rot lat="0" lon="0" rev="1200000"/>
            </a:lightRig>
          </a:scene3d>
        </p:grpSpPr>
        <p:sp>
          <p:nvSpPr>
            <p:cNvPr id="33" name="Afgeronde rechthoek 32">
              <a:extLst>
                <a:ext uri="{FF2B5EF4-FFF2-40B4-BE49-F238E27FC236}">
                  <a16:creationId xmlns:a16="http://schemas.microsoft.com/office/drawing/2014/main" id="{666994FA-CF5F-E44D-AB97-9C7237E7AC21}"/>
                </a:ext>
              </a:extLst>
            </p:cNvPr>
            <p:cNvSpPr/>
            <p:nvPr/>
          </p:nvSpPr>
          <p:spPr>
            <a:xfrm>
              <a:off x="5589546" y="1363776"/>
              <a:ext cx="1739358" cy="648000"/>
            </a:xfrm>
            <a:prstGeom prst="roundRect">
              <a:avLst>
                <a:gd name="adj" fmla="val 10000"/>
              </a:avLst>
            </a:prstGeom>
            <a:grpFill/>
            <a:ln>
              <a:noFill/>
            </a:ln>
            <a:effectLst/>
            <a:sp3d contourW="19050" prstMaterial="metal">
              <a:bevelT w="88900" h="203200"/>
              <a:bevelB w="165100" h="254000"/>
            </a:sp3d>
          </p:spPr>
          <p:style>
            <a:lnRef idx="0">
              <a:scrgbClr r="0" g="0" b="0"/>
            </a:lnRef>
            <a:fillRef idx="1">
              <a:scrgbClr r="0" g="0" b="0"/>
            </a:fillRef>
            <a:effectRef idx="2">
              <a:scrgbClr r="0" g="0" b="0"/>
            </a:effectRef>
            <a:fontRef idx="minor">
              <a:schemeClr val="lt1"/>
            </a:fontRef>
          </p:style>
        </p:sp>
        <p:sp>
          <p:nvSpPr>
            <p:cNvPr id="34" name="Afgeronde rechthoek 6">
              <a:extLst>
                <a:ext uri="{FF2B5EF4-FFF2-40B4-BE49-F238E27FC236}">
                  <a16:creationId xmlns:a16="http://schemas.microsoft.com/office/drawing/2014/main" id="{21A57981-10DF-494C-91A4-C9A990AAC7D8}"/>
                </a:ext>
              </a:extLst>
            </p:cNvPr>
            <p:cNvSpPr txBox="1"/>
            <p:nvPr/>
          </p:nvSpPr>
          <p:spPr>
            <a:xfrm>
              <a:off x="5602199" y="1376429"/>
              <a:ext cx="1714052" cy="40669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13360" tIns="213360" rIns="213360" bIns="114300" numCol="1" spcCol="1270" anchor="t" anchorCtr="0">
              <a:noAutofit/>
            </a:bodyPr>
            <a:lstStyle/>
            <a:p>
              <a:pPr defTabSz="1333500">
                <a:lnSpc>
                  <a:spcPct val="90000"/>
                </a:lnSpc>
                <a:spcAft>
                  <a:spcPct val="35000"/>
                </a:spcAft>
                <a:defRPr/>
              </a:pPr>
              <a:r>
                <a:rPr lang="nl-NL" sz="3000" b="1" dirty="0">
                  <a:solidFill>
                    <a:srgbClr val="FFFFFF"/>
                  </a:solidFill>
                  <a:latin typeface="Hero New" panose="02000500000000000000" pitchFamily="50" charset="0"/>
                </a:rPr>
                <a:t>Voorkeur-stap</a:t>
              </a:r>
            </a:p>
          </p:txBody>
        </p:sp>
      </p:grpSp>
      <p:grpSp>
        <p:nvGrpSpPr>
          <p:cNvPr id="24" name="Groep 23">
            <a:extLst>
              <a:ext uri="{FF2B5EF4-FFF2-40B4-BE49-F238E27FC236}">
                <a16:creationId xmlns:a16="http://schemas.microsoft.com/office/drawing/2014/main" id="{4CA8F4EB-CB7D-CE40-8184-94ED35F4EF0D}"/>
              </a:ext>
            </a:extLst>
          </p:cNvPr>
          <p:cNvGrpSpPr/>
          <p:nvPr/>
        </p:nvGrpSpPr>
        <p:grpSpPr>
          <a:xfrm>
            <a:off x="17518287" y="4862114"/>
            <a:ext cx="1118004" cy="866100"/>
            <a:chOff x="7592585" y="1363250"/>
            <a:chExt cx="559002" cy="433050"/>
          </a:xfrm>
          <a:scene3d>
            <a:camera prst="orthographicFront">
              <a:rot lat="0" lon="0" rev="0"/>
            </a:camera>
            <a:lightRig rig="contrasting" dir="t">
              <a:rot lat="0" lon="0" rev="1200000"/>
            </a:lightRig>
          </a:scene3d>
        </p:grpSpPr>
        <p:sp>
          <p:nvSpPr>
            <p:cNvPr id="30" name="Pijl links 29">
              <a:extLst>
                <a:ext uri="{FF2B5EF4-FFF2-40B4-BE49-F238E27FC236}">
                  <a16:creationId xmlns:a16="http://schemas.microsoft.com/office/drawing/2014/main" id="{E32DCA17-C75D-2746-BC75-E481288B995D}"/>
                </a:ext>
              </a:extLst>
            </p:cNvPr>
            <p:cNvSpPr/>
            <p:nvPr/>
          </p:nvSpPr>
          <p:spPr>
            <a:xfrm>
              <a:off x="7592585" y="1363250"/>
              <a:ext cx="559002" cy="433050"/>
            </a:xfrm>
            <a:prstGeom prst="rightArrow">
              <a:avLst>
                <a:gd name="adj1" fmla="val 60000"/>
                <a:gd name="adj2" fmla="val 50000"/>
              </a:avLst>
            </a:prstGeom>
            <a:solidFill>
              <a:srgbClr val="3FA4A6"/>
            </a:solidFill>
            <a:ln>
              <a:noFill/>
            </a:ln>
            <a:effectLst/>
            <a:sp3d z="-182000" contourW="19050" prstMaterial="metal">
              <a:bevelT w="88900" h="203200"/>
              <a:bevelB w="165100" h="254000"/>
            </a:sp3d>
          </p:spPr>
          <p:style>
            <a:lnRef idx="0">
              <a:scrgbClr r="0" g="0" b="0"/>
            </a:lnRef>
            <a:fillRef idx="1">
              <a:scrgbClr r="0" g="0" b="0"/>
            </a:fillRef>
            <a:effectRef idx="0">
              <a:scrgbClr r="0" g="0" b="0"/>
            </a:effectRef>
            <a:fontRef idx="minor">
              <a:schemeClr val="lt1"/>
            </a:fontRef>
          </p:style>
        </p:sp>
        <p:sp>
          <p:nvSpPr>
            <p:cNvPr id="31" name="Pijl links 8">
              <a:extLst>
                <a:ext uri="{FF2B5EF4-FFF2-40B4-BE49-F238E27FC236}">
                  <a16:creationId xmlns:a16="http://schemas.microsoft.com/office/drawing/2014/main" id="{9299C08E-5F20-1149-865C-8BB8B6401C02}"/>
                </a:ext>
              </a:extLst>
            </p:cNvPr>
            <p:cNvSpPr txBox="1"/>
            <p:nvPr/>
          </p:nvSpPr>
          <p:spPr>
            <a:xfrm>
              <a:off x="7592585" y="1449860"/>
              <a:ext cx="429087" cy="259830"/>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66800">
                <a:lnSpc>
                  <a:spcPct val="90000"/>
                </a:lnSpc>
                <a:spcAft>
                  <a:spcPct val="35000"/>
                </a:spcAft>
                <a:defRPr/>
              </a:pPr>
              <a:endParaRPr lang="nl-NL" sz="2400">
                <a:solidFill>
                  <a:srgbClr val="FFFFFF"/>
                </a:solidFill>
                <a:latin typeface="Hero New" panose="02000500000000000000" pitchFamily="50" charset="0"/>
              </a:endParaRPr>
            </a:p>
          </p:txBody>
        </p:sp>
      </p:grpSp>
      <p:grpSp>
        <p:nvGrpSpPr>
          <p:cNvPr id="27" name="Groep 26">
            <a:extLst>
              <a:ext uri="{FF2B5EF4-FFF2-40B4-BE49-F238E27FC236}">
                <a16:creationId xmlns:a16="http://schemas.microsoft.com/office/drawing/2014/main" id="{3C8D8378-5434-F847-ADBC-594FDA309D74}"/>
              </a:ext>
            </a:extLst>
          </p:cNvPr>
          <p:cNvGrpSpPr/>
          <p:nvPr/>
        </p:nvGrpSpPr>
        <p:grpSpPr>
          <a:xfrm>
            <a:off x="19100371" y="4863166"/>
            <a:ext cx="3478716" cy="1296000"/>
            <a:chOff x="8383627" y="1363776"/>
            <a:chExt cx="1739358" cy="648000"/>
          </a:xfrm>
          <a:solidFill>
            <a:schemeClr val="accent2">
              <a:lumMod val="40000"/>
              <a:lumOff val="60000"/>
            </a:schemeClr>
          </a:solidFill>
          <a:scene3d>
            <a:camera prst="orthographicFront">
              <a:rot lat="0" lon="0" rev="0"/>
            </a:camera>
            <a:lightRig rig="contrasting" dir="t">
              <a:rot lat="0" lon="0" rev="1200000"/>
            </a:lightRig>
          </a:scene3d>
        </p:grpSpPr>
        <p:sp>
          <p:nvSpPr>
            <p:cNvPr id="28" name="Afgeronde rechthoek 27">
              <a:extLst>
                <a:ext uri="{FF2B5EF4-FFF2-40B4-BE49-F238E27FC236}">
                  <a16:creationId xmlns:a16="http://schemas.microsoft.com/office/drawing/2014/main" id="{A7CF60DA-1F42-B940-A4D2-BBD0700C403B}"/>
                </a:ext>
              </a:extLst>
            </p:cNvPr>
            <p:cNvSpPr/>
            <p:nvPr/>
          </p:nvSpPr>
          <p:spPr>
            <a:xfrm>
              <a:off x="8383627" y="1363776"/>
              <a:ext cx="1739358" cy="648000"/>
            </a:xfrm>
            <a:prstGeom prst="roundRect">
              <a:avLst>
                <a:gd name="adj" fmla="val 10000"/>
              </a:avLst>
            </a:prstGeom>
            <a:grpFill/>
            <a:ln>
              <a:noFill/>
            </a:ln>
            <a:effectLst/>
            <a:sp3d contourW="19050" prstMaterial="metal">
              <a:bevelT w="88900" h="203200"/>
              <a:bevelB w="165100" h="254000"/>
            </a:sp3d>
          </p:spPr>
          <p:style>
            <a:lnRef idx="0">
              <a:scrgbClr r="0" g="0" b="0"/>
            </a:lnRef>
            <a:fillRef idx="1">
              <a:scrgbClr r="0" g="0" b="0"/>
            </a:fillRef>
            <a:effectRef idx="2">
              <a:scrgbClr r="0" g="0" b="0"/>
            </a:effectRef>
            <a:fontRef idx="minor">
              <a:schemeClr val="lt1"/>
            </a:fontRef>
          </p:style>
        </p:sp>
        <p:sp>
          <p:nvSpPr>
            <p:cNvPr id="29" name="Afgeronde rechthoek 10">
              <a:extLst>
                <a:ext uri="{FF2B5EF4-FFF2-40B4-BE49-F238E27FC236}">
                  <a16:creationId xmlns:a16="http://schemas.microsoft.com/office/drawing/2014/main" id="{08AFC0AB-F601-FB48-A919-24906C4DD19E}"/>
                </a:ext>
              </a:extLst>
            </p:cNvPr>
            <p:cNvSpPr txBox="1"/>
            <p:nvPr/>
          </p:nvSpPr>
          <p:spPr>
            <a:xfrm>
              <a:off x="8396280" y="1376429"/>
              <a:ext cx="1714052" cy="40669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13360" tIns="213360" rIns="213360" bIns="114300" numCol="1" spcCol="1270" anchor="t" anchorCtr="0">
              <a:noAutofit/>
            </a:bodyPr>
            <a:lstStyle/>
            <a:p>
              <a:pPr defTabSz="1333500">
                <a:lnSpc>
                  <a:spcPct val="90000"/>
                </a:lnSpc>
                <a:spcAft>
                  <a:spcPct val="35000"/>
                </a:spcAft>
                <a:defRPr/>
              </a:pPr>
              <a:r>
                <a:rPr lang="nl-NL" sz="3000" b="1" dirty="0">
                  <a:solidFill>
                    <a:srgbClr val="FFFFFF"/>
                  </a:solidFill>
                  <a:latin typeface="Hero New" panose="02000500000000000000" pitchFamily="50" charset="0"/>
                </a:rPr>
                <a:t>Besluit-stap</a:t>
              </a:r>
            </a:p>
          </p:txBody>
        </p:sp>
      </p:grpSp>
      <p:grpSp>
        <p:nvGrpSpPr>
          <p:cNvPr id="37" name="Groep 36">
            <a:extLst>
              <a:ext uri="{FF2B5EF4-FFF2-40B4-BE49-F238E27FC236}">
                <a16:creationId xmlns:a16="http://schemas.microsoft.com/office/drawing/2014/main" id="{8D1CA2B2-09FF-4B40-ADD4-09C305F1EE61}"/>
              </a:ext>
            </a:extLst>
          </p:cNvPr>
          <p:cNvGrpSpPr/>
          <p:nvPr/>
        </p:nvGrpSpPr>
        <p:grpSpPr>
          <a:xfrm>
            <a:off x="3266453" y="5831252"/>
            <a:ext cx="3478716" cy="3672000"/>
            <a:chOff x="357638" y="1795776"/>
            <a:chExt cx="1739358" cy="1836000"/>
          </a:xfrm>
          <a:scene3d>
            <a:camera prst="orthographicFront">
              <a:rot lat="0" lon="0" rev="0"/>
            </a:camera>
            <a:lightRig rig="contrasting" dir="t">
              <a:rot lat="0" lon="0" rev="1200000"/>
            </a:lightRig>
          </a:scene3d>
        </p:grpSpPr>
        <p:sp>
          <p:nvSpPr>
            <p:cNvPr id="48" name="Afgeronde rechthoek 47">
              <a:extLst>
                <a:ext uri="{FF2B5EF4-FFF2-40B4-BE49-F238E27FC236}">
                  <a16:creationId xmlns:a16="http://schemas.microsoft.com/office/drawing/2014/main" id="{63E7FA57-693C-6444-B520-C45AE084074C}"/>
                </a:ext>
              </a:extLst>
            </p:cNvPr>
            <p:cNvSpPr/>
            <p:nvPr/>
          </p:nvSpPr>
          <p:spPr>
            <a:xfrm>
              <a:off x="357638" y="1795776"/>
              <a:ext cx="1739358" cy="1836000"/>
            </a:xfrm>
            <a:prstGeom prst="roundRect">
              <a:avLst>
                <a:gd name="adj" fmla="val 10000"/>
              </a:avLst>
            </a:prstGeom>
            <a:solidFill>
              <a:srgbClr val="FFFFFF">
                <a:alpha val="90000"/>
                <a:hueOff val="0"/>
                <a:satOff val="0"/>
                <a:lumOff val="0"/>
                <a:alphaOff val="0"/>
              </a:srgbClr>
            </a:solidFill>
            <a:ln>
              <a:noFill/>
            </a:ln>
            <a:effectLst/>
            <a:sp3d z="300000" contourW="19050" prstMaterial="metal">
              <a:bevelT w="88900" h="203200"/>
              <a:bevelB w="165100" h="254000"/>
            </a:sp3d>
          </p:spPr>
          <p:style>
            <a:lnRef idx="0">
              <a:scrgbClr r="0" g="0" b="0"/>
            </a:lnRef>
            <a:fillRef idx="1">
              <a:scrgbClr r="0" g="0" b="0"/>
            </a:fillRef>
            <a:effectRef idx="0">
              <a:scrgbClr r="0" g="0" b="0"/>
            </a:effectRef>
            <a:fontRef idx="minor">
              <a:schemeClr val="dk1">
                <a:hueOff val="0"/>
                <a:satOff val="0"/>
                <a:lumOff val="0"/>
                <a:alphaOff val="0"/>
              </a:schemeClr>
            </a:fontRef>
          </p:style>
        </p:sp>
        <p:sp>
          <p:nvSpPr>
            <p:cNvPr id="49" name="Afgeronde rechthoek 4">
              <a:extLst>
                <a:ext uri="{FF2B5EF4-FFF2-40B4-BE49-F238E27FC236}">
                  <a16:creationId xmlns:a16="http://schemas.microsoft.com/office/drawing/2014/main" id="{C4F03BDE-D9C1-C04D-9C4D-082EE1364D04}"/>
                </a:ext>
              </a:extLst>
            </p:cNvPr>
            <p:cNvSpPr txBox="1"/>
            <p:nvPr/>
          </p:nvSpPr>
          <p:spPr>
            <a:xfrm>
              <a:off x="408582" y="1846720"/>
              <a:ext cx="1637470" cy="1734112"/>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3360" tIns="213360" rIns="213360" bIns="213360" numCol="1" spcCol="1270" anchor="t" anchorCtr="0">
              <a:noAutofit/>
            </a:bodyPr>
            <a:lstStyle/>
            <a:p>
              <a:pPr marL="228600" lvl="1" indent="-228600" defTabSz="1333500">
                <a:lnSpc>
                  <a:spcPct val="90000"/>
                </a:lnSpc>
                <a:spcAft>
                  <a:spcPct val="15000"/>
                </a:spcAft>
                <a:buFontTx/>
                <a:buChar char="•"/>
                <a:defRPr/>
              </a:pPr>
              <a:r>
                <a:rPr lang="nl-NL" sz="3000" dirty="0">
                  <a:solidFill>
                    <a:srgbClr val="3C3C3C">
                      <a:hueOff val="0"/>
                      <a:satOff val="0"/>
                      <a:lumOff val="0"/>
                      <a:alphaOff val="0"/>
                    </a:srgbClr>
                  </a:solidFill>
                  <a:latin typeface="Hero New" panose="02000500000000000000" pitchFamily="50" charset="0"/>
                </a:rPr>
                <a:t>Duidelijk maken aan patiënt dat er een keuze is.</a:t>
              </a:r>
            </a:p>
            <a:p>
              <a:pPr marL="228600" lvl="1" indent="-228600" defTabSz="1333500">
                <a:lnSpc>
                  <a:spcPct val="90000"/>
                </a:lnSpc>
                <a:spcAft>
                  <a:spcPct val="15000"/>
                </a:spcAft>
                <a:buFontTx/>
                <a:buChar char="•"/>
                <a:defRPr/>
              </a:pPr>
              <a:r>
                <a:rPr lang="nl-NL" sz="3000" dirty="0">
                  <a:solidFill>
                    <a:srgbClr val="3C3C3C">
                      <a:hueOff val="0"/>
                      <a:satOff val="0"/>
                      <a:lumOff val="0"/>
                      <a:alphaOff val="0"/>
                    </a:srgbClr>
                  </a:solidFill>
                  <a:latin typeface="Hero New" panose="02000500000000000000" pitchFamily="50" charset="0"/>
                </a:rPr>
                <a:t>Duidelijk maken dat de wensen van de patiënt belangrijk zijn.</a:t>
              </a:r>
            </a:p>
          </p:txBody>
        </p:sp>
      </p:grpSp>
      <p:grpSp>
        <p:nvGrpSpPr>
          <p:cNvPr id="39" name="Groep 38">
            <a:extLst>
              <a:ext uri="{FF2B5EF4-FFF2-40B4-BE49-F238E27FC236}">
                <a16:creationId xmlns:a16="http://schemas.microsoft.com/office/drawing/2014/main" id="{930FEEB4-0A1D-BA45-91DF-8006F05BCAC1}"/>
              </a:ext>
            </a:extLst>
          </p:cNvPr>
          <p:cNvGrpSpPr/>
          <p:nvPr/>
        </p:nvGrpSpPr>
        <p:grpSpPr>
          <a:xfrm>
            <a:off x="8854615" y="5831252"/>
            <a:ext cx="3478716" cy="3672000"/>
            <a:chOff x="3151719" y="1795776"/>
            <a:chExt cx="1739358" cy="1836000"/>
          </a:xfrm>
          <a:scene3d>
            <a:camera prst="orthographicFront">
              <a:rot lat="0" lon="0" rev="0"/>
            </a:camera>
            <a:lightRig rig="contrasting" dir="t">
              <a:rot lat="0" lon="0" rev="1200000"/>
            </a:lightRig>
          </a:scene3d>
        </p:grpSpPr>
        <p:sp>
          <p:nvSpPr>
            <p:cNvPr id="46" name="Afgeronde rechthoek 45">
              <a:extLst>
                <a:ext uri="{FF2B5EF4-FFF2-40B4-BE49-F238E27FC236}">
                  <a16:creationId xmlns:a16="http://schemas.microsoft.com/office/drawing/2014/main" id="{955D0E4D-8040-E44D-A751-82B56B6214E2}"/>
                </a:ext>
              </a:extLst>
            </p:cNvPr>
            <p:cNvSpPr/>
            <p:nvPr/>
          </p:nvSpPr>
          <p:spPr>
            <a:xfrm>
              <a:off x="3151719" y="1795776"/>
              <a:ext cx="1739358" cy="1836000"/>
            </a:xfrm>
            <a:prstGeom prst="roundRect">
              <a:avLst>
                <a:gd name="adj" fmla="val 10000"/>
              </a:avLst>
            </a:prstGeom>
            <a:solidFill>
              <a:srgbClr val="FFFFFF">
                <a:alpha val="90000"/>
                <a:hueOff val="0"/>
                <a:satOff val="0"/>
                <a:lumOff val="0"/>
                <a:alphaOff val="0"/>
              </a:srgbClr>
            </a:solidFill>
            <a:ln>
              <a:noFill/>
            </a:ln>
            <a:effectLst/>
            <a:sp3d z="300000" contourW="19050" prstMaterial="metal">
              <a:bevelT w="88900" h="203200"/>
              <a:bevelB w="165100" h="254000"/>
            </a:sp3d>
          </p:spPr>
          <p:style>
            <a:lnRef idx="0">
              <a:scrgbClr r="0" g="0" b="0"/>
            </a:lnRef>
            <a:fillRef idx="1">
              <a:scrgbClr r="0" g="0" b="0"/>
            </a:fillRef>
            <a:effectRef idx="0">
              <a:scrgbClr r="0" g="0" b="0"/>
            </a:effectRef>
            <a:fontRef idx="minor">
              <a:schemeClr val="dk1">
                <a:hueOff val="0"/>
                <a:satOff val="0"/>
                <a:lumOff val="0"/>
                <a:alphaOff val="0"/>
              </a:schemeClr>
            </a:fontRef>
          </p:style>
        </p:sp>
        <p:sp>
          <p:nvSpPr>
            <p:cNvPr id="47" name="Afgeronde rechthoek 6">
              <a:extLst>
                <a:ext uri="{FF2B5EF4-FFF2-40B4-BE49-F238E27FC236}">
                  <a16:creationId xmlns:a16="http://schemas.microsoft.com/office/drawing/2014/main" id="{ACE7BA36-6113-7A46-AD0B-6F899096E297}"/>
                </a:ext>
              </a:extLst>
            </p:cNvPr>
            <p:cNvSpPr txBox="1"/>
            <p:nvPr/>
          </p:nvSpPr>
          <p:spPr>
            <a:xfrm>
              <a:off x="3202663" y="1846720"/>
              <a:ext cx="1637470" cy="1734112"/>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3360" tIns="213360" rIns="213360" bIns="213360" numCol="1" spcCol="1270" anchor="t" anchorCtr="0">
              <a:noAutofit/>
            </a:bodyPr>
            <a:lstStyle/>
            <a:p>
              <a:pPr marL="228600" lvl="1" indent="-228600" defTabSz="1333500">
                <a:lnSpc>
                  <a:spcPct val="90000"/>
                </a:lnSpc>
                <a:spcAft>
                  <a:spcPct val="15000"/>
                </a:spcAft>
                <a:buFontTx/>
                <a:buChar char="•"/>
                <a:defRPr/>
              </a:pPr>
              <a:r>
                <a:rPr lang="nl-NL" sz="3000" dirty="0">
                  <a:solidFill>
                    <a:srgbClr val="3C3C3C">
                      <a:hueOff val="0"/>
                      <a:satOff val="0"/>
                      <a:lumOff val="0"/>
                      <a:alphaOff val="0"/>
                    </a:srgbClr>
                  </a:solidFill>
                  <a:latin typeface="Hero New" panose="02000500000000000000" pitchFamily="50" charset="0"/>
                </a:rPr>
                <a:t>Arts legt verschillende behandelopties met voor- en nadelen uit.</a:t>
              </a:r>
            </a:p>
          </p:txBody>
        </p:sp>
      </p:grpSp>
      <p:grpSp>
        <p:nvGrpSpPr>
          <p:cNvPr id="40" name="Groep 39">
            <a:extLst>
              <a:ext uri="{FF2B5EF4-FFF2-40B4-BE49-F238E27FC236}">
                <a16:creationId xmlns:a16="http://schemas.microsoft.com/office/drawing/2014/main" id="{68AF886F-E414-BE47-82C1-0D63F0F1B90C}"/>
              </a:ext>
            </a:extLst>
          </p:cNvPr>
          <p:cNvGrpSpPr/>
          <p:nvPr/>
        </p:nvGrpSpPr>
        <p:grpSpPr>
          <a:xfrm>
            <a:off x="14442777" y="5831252"/>
            <a:ext cx="3478716" cy="3672000"/>
            <a:chOff x="5945800" y="1795776"/>
            <a:chExt cx="1739358" cy="1836000"/>
          </a:xfrm>
          <a:scene3d>
            <a:camera prst="orthographicFront">
              <a:rot lat="0" lon="0" rev="0"/>
            </a:camera>
            <a:lightRig rig="contrasting" dir="t">
              <a:rot lat="0" lon="0" rev="1200000"/>
            </a:lightRig>
          </a:scene3d>
        </p:grpSpPr>
        <p:sp>
          <p:nvSpPr>
            <p:cNvPr id="44" name="Afgeronde rechthoek 43">
              <a:extLst>
                <a:ext uri="{FF2B5EF4-FFF2-40B4-BE49-F238E27FC236}">
                  <a16:creationId xmlns:a16="http://schemas.microsoft.com/office/drawing/2014/main" id="{6AA64647-4A2B-AE4B-8242-CB0C62F528EE}"/>
                </a:ext>
              </a:extLst>
            </p:cNvPr>
            <p:cNvSpPr/>
            <p:nvPr/>
          </p:nvSpPr>
          <p:spPr>
            <a:xfrm>
              <a:off x="5945800" y="1795776"/>
              <a:ext cx="1739358" cy="1836000"/>
            </a:xfrm>
            <a:prstGeom prst="roundRect">
              <a:avLst>
                <a:gd name="adj" fmla="val 10000"/>
              </a:avLst>
            </a:prstGeom>
            <a:solidFill>
              <a:srgbClr val="FFFFFF">
                <a:alpha val="90000"/>
                <a:hueOff val="0"/>
                <a:satOff val="0"/>
                <a:lumOff val="0"/>
                <a:alphaOff val="0"/>
              </a:srgbClr>
            </a:solidFill>
            <a:ln>
              <a:noFill/>
            </a:ln>
            <a:effectLst/>
            <a:sp3d z="300000" contourW="19050" prstMaterial="metal">
              <a:bevelT w="88900" h="203200"/>
              <a:bevelB w="165100" h="254000"/>
            </a:sp3d>
          </p:spPr>
          <p:style>
            <a:lnRef idx="0">
              <a:scrgbClr r="0" g="0" b="0"/>
            </a:lnRef>
            <a:fillRef idx="1">
              <a:scrgbClr r="0" g="0" b="0"/>
            </a:fillRef>
            <a:effectRef idx="0">
              <a:scrgbClr r="0" g="0" b="0"/>
            </a:effectRef>
            <a:fontRef idx="minor">
              <a:schemeClr val="dk1">
                <a:hueOff val="0"/>
                <a:satOff val="0"/>
                <a:lumOff val="0"/>
                <a:alphaOff val="0"/>
              </a:schemeClr>
            </a:fontRef>
          </p:style>
        </p:sp>
        <p:sp>
          <p:nvSpPr>
            <p:cNvPr id="45" name="Afgeronde rechthoek 8">
              <a:extLst>
                <a:ext uri="{FF2B5EF4-FFF2-40B4-BE49-F238E27FC236}">
                  <a16:creationId xmlns:a16="http://schemas.microsoft.com/office/drawing/2014/main" id="{0661DBF3-4890-3C41-A6BE-C8AB6EC4C668}"/>
                </a:ext>
              </a:extLst>
            </p:cNvPr>
            <p:cNvSpPr txBox="1"/>
            <p:nvPr/>
          </p:nvSpPr>
          <p:spPr>
            <a:xfrm>
              <a:off x="5996744" y="1846720"/>
              <a:ext cx="1637470" cy="1734112"/>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3360" tIns="213360" rIns="213360" bIns="213360" numCol="1" spcCol="1270" anchor="t" anchorCtr="0">
              <a:noAutofit/>
            </a:bodyPr>
            <a:lstStyle/>
            <a:p>
              <a:pPr marL="228600" lvl="1" indent="-228600" defTabSz="1333500">
                <a:lnSpc>
                  <a:spcPct val="90000"/>
                </a:lnSpc>
                <a:spcAft>
                  <a:spcPct val="15000"/>
                </a:spcAft>
                <a:buFontTx/>
                <a:buChar char="•"/>
                <a:defRPr/>
              </a:pPr>
              <a:r>
                <a:rPr lang="nl-NL" sz="3000" dirty="0">
                  <a:solidFill>
                    <a:srgbClr val="3C3C3C">
                      <a:hueOff val="0"/>
                      <a:satOff val="0"/>
                      <a:lumOff val="0"/>
                      <a:alphaOff val="0"/>
                    </a:srgbClr>
                  </a:solidFill>
                  <a:latin typeface="Hero New" panose="02000500000000000000" pitchFamily="50" charset="0"/>
                </a:rPr>
                <a:t>De arts helpt de patiënt om zijn voorkeuren te ontdekken te formuleren.</a:t>
              </a:r>
            </a:p>
          </p:txBody>
        </p:sp>
      </p:grpSp>
      <p:grpSp>
        <p:nvGrpSpPr>
          <p:cNvPr id="41" name="Groep 40">
            <a:extLst>
              <a:ext uri="{FF2B5EF4-FFF2-40B4-BE49-F238E27FC236}">
                <a16:creationId xmlns:a16="http://schemas.microsoft.com/office/drawing/2014/main" id="{17F12632-17F3-A04A-A0AD-0610C569A9B8}"/>
              </a:ext>
            </a:extLst>
          </p:cNvPr>
          <p:cNvGrpSpPr/>
          <p:nvPr/>
        </p:nvGrpSpPr>
        <p:grpSpPr>
          <a:xfrm>
            <a:off x="20030939" y="5831252"/>
            <a:ext cx="3478716" cy="3672000"/>
            <a:chOff x="8739881" y="1795776"/>
            <a:chExt cx="1739358" cy="1836000"/>
          </a:xfrm>
          <a:scene3d>
            <a:camera prst="orthographicFront">
              <a:rot lat="0" lon="0" rev="0"/>
            </a:camera>
            <a:lightRig rig="contrasting" dir="t">
              <a:rot lat="0" lon="0" rev="1200000"/>
            </a:lightRig>
          </a:scene3d>
        </p:grpSpPr>
        <p:sp>
          <p:nvSpPr>
            <p:cNvPr id="42" name="Afgeronde rechthoek 41">
              <a:extLst>
                <a:ext uri="{FF2B5EF4-FFF2-40B4-BE49-F238E27FC236}">
                  <a16:creationId xmlns:a16="http://schemas.microsoft.com/office/drawing/2014/main" id="{4443833D-9972-FA4B-A1E0-D8ED8A13A8AF}"/>
                </a:ext>
              </a:extLst>
            </p:cNvPr>
            <p:cNvSpPr/>
            <p:nvPr/>
          </p:nvSpPr>
          <p:spPr>
            <a:xfrm>
              <a:off x="8739881" y="1795776"/>
              <a:ext cx="1739358" cy="1836000"/>
            </a:xfrm>
            <a:prstGeom prst="roundRect">
              <a:avLst>
                <a:gd name="adj" fmla="val 10000"/>
              </a:avLst>
            </a:prstGeom>
            <a:solidFill>
              <a:srgbClr val="FFFFFF">
                <a:alpha val="90000"/>
                <a:hueOff val="0"/>
                <a:satOff val="0"/>
                <a:lumOff val="0"/>
                <a:alphaOff val="0"/>
              </a:srgbClr>
            </a:solidFill>
            <a:ln>
              <a:noFill/>
            </a:ln>
            <a:effectLst/>
            <a:sp3d z="300000" contourW="19050" prstMaterial="metal">
              <a:bevelT w="88900" h="203200"/>
              <a:bevelB w="165100" h="254000"/>
            </a:sp3d>
          </p:spPr>
          <p:style>
            <a:lnRef idx="0">
              <a:scrgbClr r="0" g="0" b="0"/>
            </a:lnRef>
            <a:fillRef idx="1">
              <a:scrgbClr r="0" g="0" b="0"/>
            </a:fillRef>
            <a:effectRef idx="0">
              <a:scrgbClr r="0" g="0" b="0"/>
            </a:effectRef>
            <a:fontRef idx="minor">
              <a:schemeClr val="dk1">
                <a:hueOff val="0"/>
                <a:satOff val="0"/>
                <a:lumOff val="0"/>
                <a:alphaOff val="0"/>
              </a:schemeClr>
            </a:fontRef>
          </p:style>
        </p:sp>
        <p:sp>
          <p:nvSpPr>
            <p:cNvPr id="43" name="Afgeronde rechthoek 10">
              <a:extLst>
                <a:ext uri="{FF2B5EF4-FFF2-40B4-BE49-F238E27FC236}">
                  <a16:creationId xmlns:a16="http://schemas.microsoft.com/office/drawing/2014/main" id="{E04A1809-712B-034B-AC71-8F1501DEBAC5}"/>
                </a:ext>
              </a:extLst>
            </p:cNvPr>
            <p:cNvSpPr txBox="1"/>
            <p:nvPr/>
          </p:nvSpPr>
          <p:spPr>
            <a:xfrm>
              <a:off x="8790825" y="1846720"/>
              <a:ext cx="1637470" cy="1734112"/>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3360" tIns="213360" rIns="213360" bIns="213360" numCol="1" spcCol="1270" anchor="t" anchorCtr="0">
              <a:noAutofit/>
            </a:bodyPr>
            <a:lstStyle/>
            <a:p>
              <a:pPr marL="228600" lvl="1" indent="-228600" defTabSz="1333500">
                <a:lnSpc>
                  <a:spcPct val="90000"/>
                </a:lnSpc>
                <a:spcAft>
                  <a:spcPct val="15000"/>
                </a:spcAft>
                <a:buFontTx/>
                <a:buChar char="•"/>
                <a:defRPr/>
              </a:pPr>
              <a:r>
                <a:rPr lang="nl-NL" sz="3000" dirty="0">
                  <a:solidFill>
                    <a:srgbClr val="3C3C3C">
                      <a:hueOff val="0"/>
                      <a:satOff val="0"/>
                      <a:lumOff val="0"/>
                      <a:alphaOff val="0"/>
                    </a:srgbClr>
                  </a:solidFill>
                  <a:latin typeface="Hero New" panose="02000500000000000000" pitchFamily="50" charset="0"/>
                </a:rPr>
                <a:t>Integreren van medische kennis en persoonlijke voorkeuren om gezamenlijk tot een besluit te komen.</a:t>
              </a:r>
            </a:p>
          </p:txBody>
        </p:sp>
      </p:grpSp>
      <p:grpSp>
        <p:nvGrpSpPr>
          <p:cNvPr id="54" name="Groep 53">
            <a:extLst>
              <a:ext uri="{FF2B5EF4-FFF2-40B4-BE49-F238E27FC236}">
                <a16:creationId xmlns:a16="http://schemas.microsoft.com/office/drawing/2014/main" id="{4C3ABA42-9042-F24B-BE69-B5068F23E7F6}"/>
              </a:ext>
            </a:extLst>
          </p:cNvPr>
          <p:cNvGrpSpPr/>
          <p:nvPr/>
        </p:nvGrpSpPr>
        <p:grpSpPr>
          <a:xfrm>
            <a:off x="1633465" y="12379573"/>
            <a:ext cx="21816000" cy="511496"/>
            <a:chOff x="815939" y="6189786"/>
            <a:chExt cx="10908000" cy="255748"/>
          </a:xfrm>
        </p:grpSpPr>
        <p:cxnSp>
          <p:nvCxnSpPr>
            <p:cNvPr id="55" name="Rechte verbindingslijn 54">
              <a:extLst>
                <a:ext uri="{FF2B5EF4-FFF2-40B4-BE49-F238E27FC236}">
                  <a16:creationId xmlns:a16="http://schemas.microsoft.com/office/drawing/2014/main" id="{23318535-E06F-8846-B1F0-B63FE4159BE0}"/>
                </a:ext>
              </a:extLst>
            </p:cNvPr>
            <p:cNvCxnSpPr/>
            <p:nvPr/>
          </p:nvCxnSpPr>
          <p:spPr>
            <a:xfrm>
              <a:off x="815939" y="6189786"/>
              <a:ext cx="10908000" cy="0"/>
            </a:xfrm>
            <a:prstGeom prst="line">
              <a:avLst/>
            </a:prstGeom>
            <a:noFill/>
            <a:ln w="12700" cap="flat" cmpd="sng" algn="ctr">
              <a:solidFill>
                <a:srgbClr val="191919"/>
              </a:solidFill>
              <a:prstDash val="solid"/>
            </a:ln>
            <a:effectLst/>
          </p:spPr>
        </p:cxnSp>
        <p:sp>
          <p:nvSpPr>
            <p:cNvPr id="57" name="Tekstvak 56">
              <a:extLst>
                <a:ext uri="{FF2B5EF4-FFF2-40B4-BE49-F238E27FC236}">
                  <a16:creationId xmlns:a16="http://schemas.microsoft.com/office/drawing/2014/main" id="{AF048A83-9CB7-D841-A0B1-A1F54757F350}"/>
                </a:ext>
              </a:extLst>
            </p:cNvPr>
            <p:cNvSpPr txBox="1"/>
            <p:nvPr/>
          </p:nvSpPr>
          <p:spPr>
            <a:xfrm>
              <a:off x="5193573" y="6245479"/>
              <a:ext cx="827310" cy="200055"/>
            </a:xfrm>
            <a:prstGeom prst="rect">
              <a:avLst/>
            </a:prstGeom>
            <a:noFill/>
          </p:spPr>
          <p:txBody>
            <a:bodyPr wrap="none" rtlCol="0">
              <a:spAutoFit/>
            </a:bodyPr>
            <a:lstStyle/>
            <a:p>
              <a:pPr defTabSz="1828800" fontAlgn="auto">
                <a:spcBef>
                  <a:spcPts val="0"/>
                </a:spcBef>
                <a:spcAft>
                  <a:spcPts val="0"/>
                </a:spcAft>
                <a:defRPr/>
              </a:pPr>
              <a:r>
                <a:rPr lang="nl-NL" sz="2000" kern="0" dirty="0">
                  <a:solidFill>
                    <a:srgbClr val="191919"/>
                  </a:solidFill>
                  <a:latin typeface="Arial"/>
                  <a:cs typeface="+mn-cs"/>
                </a:rPr>
                <a:t>Vertrouwelijk</a:t>
              </a:r>
            </a:p>
          </p:txBody>
        </p:sp>
      </p:grpSp>
      <p:pic>
        <p:nvPicPr>
          <p:cNvPr id="2" name="Picture 13" descr="Icon&#10;&#10;Description automatically generated with low confidence">
            <a:extLst>
              <a:ext uri="{FF2B5EF4-FFF2-40B4-BE49-F238E27FC236}">
                <a16:creationId xmlns:a16="http://schemas.microsoft.com/office/drawing/2014/main" id="{A6423287-578C-B05D-345F-AA472945B1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193" y="12453962"/>
            <a:ext cx="865272" cy="849981"/>
          </a:xfrm>
          <a:prstGeom prst="rect">
            <a:avLst/>
          </a:prstGeom>
        </p:spPr>
      </p:pic>
    </p:spTree>
    <p:extLst>
      <p:ext uri="{BB962C8B-B14F-4D97-AF65-F5344CB8AC3E}">
        <p14:creationId xmlns:p14="http://schemas.microsoft.com/office/powerpoint/2010/main" val="2410761510"/>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8580" y="5080003"/>
            <a:ext cx="24330018" cy="6473826"/>
          </a:xfrm>
          <a:prstGeom prst="rect">
            <a:avLst/>
          </a:prstGeom>
          <a:solidFill>
            <a:srgbClr val="40A5A7">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lIns="76778" tIns="38390" rIns="76778" bIns="38390" anchor="ctr"/>
          <a:lstStyle/>
          <a:p>
            <a:pPr algn="ctr" defTabSz="913214" fontAlgn="auto">
              <a:spcBef>
                <a:spcPts val="0"/>
              </a:spcBef>
              <a:spcAft>
                <a:spcPts val="0"/>
              </a:spcAft>
              <a:defRPr/>
            </a:pPr>
            <a:endParaRPr lang="en-US">
              <a:latin typeface="Open Sans Light"/>
            </a:endParaRPr>
          </a:p>
        </p:txBody>
      </p:sp>
      <p:sp>
        <p:nvSpPr>
          <p:cNvPr id="2" name="Title 1"/>
          <p:cNvSpPr>
            <a:spLocks noGrp="1"/>
          </p:cNvSpPr>
          <p:nvPr>
            <p:ph type="ctrTitle"/>
          </p:nvPr>
        </p:nvSpPr>
        <p:spPr>
          <a:xfrm>
            <a:off x="4121644" y="5735040"/>
            <a:ext cx="14099018" cy="5184496"/>
          </a:xfrm>
        </p:spPr>
        <p:txBody>
          <a:bodyPr/>
          <a:lstStyle/>
          <a:p>
            <a:pPr algn="l"/>
            <a:r>
              <a:rPr lang="en-US" sz="2800" err="1">
                <a:solidFill>
                  <a:schemeClr val="tx1"/>
                </a:solidFill>
                <a:latin typeface="Arial" charset="0"/>
                <a:cs typeface="Arial" charset="0"/>
              </a:rPr>
              <a:t>PatientPlus</a:t>
            </a:r>
            <a:br>
              <a:rPr lang="en-US" sz="2800">
                <a:solidFill>
                  <a:schemeClr val="tx1"/>
                </a:solidFill>
                <a:latin typeface="Arial" charset="0"/>
                <a:cs typeface="Arial" charset="0"/>
              </a:rPr>
            </a:br>
            <a:r>
              <a:rPr lang="en-US" sz="2800" err="1">
                <a:solidFill>
                  <a:schemeClr val="tx1"/>
                </a:solidFill>
                <a:latin typeface="Arial" charset="0"/>
                <a:cs typeface="Arial" charset="0"/>
              </a:rPr>
              <a:t>Zeestraat</a:t>
            </a:r>
            <a:r>
              <a:rPr lang="en-US" sz="2800">
                <a:solidFill>
                  <a:schemeClr val="tx1"/>
                </a:solidFill>
                <a:latin typeface="Arial" charset="0"/>
                <a:cs typeface="Arial" charset="0"/>
              </a:rPr>
              <a:t> 76</a:t>
            </a:r>
            <a:br>
              <a:rPr lang="en-US" sz="2800">
                <a:solidFill>
                  <a:schemeClr val="tx1"/>
                </a:solidFill>
                <a:latin typeface="Arial" charset="0"/>
                <a:cs typeface="Arial" charset="0"/>
              </a:rPr>
            </a:br>
            <a:r>
              <a:rPr lang="en-US" sz="2800">
                <a:solidFill>
                  <a:schemeClr val="tx1"/>
                </a:solidFill>
                <a:latin typeface="Arial" charset="0"/>
                <a:cs typeface="Arial" charset="0"/>
              </a:rPr>
              <a:t>2518 AD Den Haag</a:t>
            </a:r>
            <a:br>
              <a:rPr lang="en-US" sz="2800">
                <a:solidFill>
                  <a:schemeClr val="tx1"/>
                </a:solidFill>
                <a:latin typeface="Arial" charset="0"/>
                <a:cs typeface="Arial" charset="0"/>
              </a:rPr>
            </a:br>
            <a:r>
              <a:rPr lang="en-US" sz="2800">
                <a:solidFill>
                  <a:schemeClr val="tx1"/>
                </a:solidFill>
                <a:latin typeface="Arial" charset="0"/>
                <a:cs typeface="Arial" charset="0"/>
              </a:rPr>
              <a:t>085 018 87 38</a:t>
            </a:r>
            <a:br>
              <a:rPr lang="en-US" sz="2800">
                <a:solidFill>
                  <a:schemeClr val="tx1"/>
                </a:solidFill>
                <a:latin typeface="Arial" charset="0"/>
                <a:cs typeface="Arial" charset="0"/>
              </a:rPr>
            </a:br>
            <a:r>
              <a:rPr lang="en-US" sz="2800">
                <a:solidFill>
                  <a:schemeClr val="tx1"/>
                </a:solidFill>
                <a:latin typeface="Arial" charset="0"/>
                <a:cs typeface="Arial" charset="0"/>
              </a:rPr>
              <a:t>contact@patientplus.info</a:t>
            </a:r>
            <a:br>
              <a:rPr lang="en-US" sz="2800">
                <a:solidFill>
                  <a:schemeClr val="tx1"/>
                </a:solidFill>
                <a:latin typeface="Arial" charset="0"/>
                <a:cs typeface="Arial" charset="0"/>
              </a:rPr>
            </a:br>
            <a:r>
              <a:rPr lang="en-US" sz="2800">
                <a:solidFill>
                  <a:schemeClr val="tx1"/>
                </a:solidFill>
                <a:latin typeface="Arial" charset="0"/>
                <a:cs typeface="Arial" charset="0"/>
                <a:hlinkClick r:id="rId2">
                  <a:extLst>
                    <a:ext uri="{A12FA001-AC4F-418D-AE19-62706E023703}">
                      <ahyp:hlinkClr xmlns:ahyp="http://schemas.microsoft.com/office/drawing/2018/hyperlinkcolor" val="tx"/>
                    </a:ext>
                  </a:extLst>
                </a:hlinkClick>
              </a:rPr>
              <a:t>www.patientplus.info</a:t>
            </a:r>
            <a:br>
              <a:rPr lang="en-US" sz="2800">
                <a:solidFill>
                  <a:schemeClr val="tx1"/>
                </a:solidFill>
                <a:latin typeface="Arial" charset="0"/>
                <a:cs typeface="Arial" charset="0"/>
              </a:rPr>
            </a:br>
            <a:r>
              <a:rPr lang="en-US" sz="2800">
                <a:solidFill>
                  <a:schemeClr val="tx1"/>
                </a:solidFill>
                <a:latin typeface="Arial" charset="0"/>
                <a:cs typeface="Arial" charset="0"/>
                <a:hlinkClick r:id="rId3">
                  <a:extLst>
                    <a:ext uri="{A12FA001-AC4F-418D-AE19-62706E023703}">
                      <ahyp:hlinkClr xmlns:ahyp="http://schemas.microsoft.com/office/drawing/2018/hyperlinkcolor" val="tx"/>
                    </a:ext>
                  </a:extLst>
                </a:hlinkClick>
              </a:rPr>
              <a:t>www.keuzehulp.info</a:t>
            </a:r>
            <a:endParaRPr lang="en-US">
              <a:solidFill>
                <a:schemeClr val="tx1"/>
              </a:solidFill>
              <a:latin typeface="Arial" charset="0"/>
              <a:cs typeface="Arial" charset="0"/>
            </a:endParaRPr>
          </a:p>
        </p:txBody>
      </p:sp>
      <p:pic>
        <p:nvPicPr>
          <p:cNvPr id="14" name="Picture 13" descr="Patientplus_logo_rg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20661" y="678249"/>
            <a:ext cx="4471264" cy="2239578"/>
          </a:xfrm>
          <a:prstGeom prst="rect">
            <a:avLst/>
          </a:prstGeom>
        </p:spPr>
      </p:pic>
      <p:pic>
        <p:nvPicPr>
          <p:cNvPr id="3" name="Picture 13" descr="Icon&#10;&#10;Description automatically generated with low confidence">
            <a:extLst>
              <a:ext uri="{FF2B5EF4-FFF2-40B4-BE49-F238E27FC236}">
                <a16:creationId xmlns:a16="http://schemas.microsoft.com/office/drawing/2014/main" id="{386BBEE6-5AC7-A49A-D1BB-BDC005AE12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4193" y="12453962"/>
            <a:ext cx="865272" cy="849981"/>
          </a:xfrm>
          <a:prstGeom prst="rect">
            <a:avLst/>
          </a:prstGeom>
        </p:spPr>
      </p:pic>
    </p:spTree>
    <p:extLst>
      <p:ext uri="{BB962C8B-B14F-4D97-AF65-F5344CB8AC3E}">
        <p14:creationId xmlns:p14="http://schemas.microsoft.com/office/powerpoint/2010/main" val="379704979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1CFC6B76-0B00-4628-A349-F3235A838444}"/>
              </a:ext>
            </a:extLst>
          </p:cNvPr>
          <p:cNvSpPr/>
          <p:nvPr/>
        </p:nvSpPr>
        <p:spPr>
          <a:xfrm flipV="1">
            <a:off x="1633466" y="2265670"/>
            <a:ext cx="21876190" cy="72000"/>
          </a:xfrm>
          <a:prstGeom prst="rect">
            <a:avLst/>
          </a:prstGeom>
          <a:solidFill>
            <a:srgbClr val="3FA4A6"/>
          </a:solidFill>
          <a:ln w="3175">
            <a:noFill/>
          </a:ln>
          <a:effectLst/>
        </p:spPr>
        <p:style>
          <a:lnRef idx="1">
            <a:schemeClr val="accent1"/>
          </a:lnRef>
          <a:fillRef idx="3">
            <a:schemeClr val="accent1"/>
          </a:fillRef>
          <a:effectRef idx="2">
            <a:schemeClr val="accent1"/>
          </a:effectRef>
          <a:fontRef idx="minor">
            <a:schemeClr val="lt1"/>
          </a:fontRef>
        </p:style>
        <p:txBody>
          <a:bodyPr lIns="76706" tIns="38356" rIns="76706" bIns="38356" anchor="ctr"/>
          <a:lstStyle/>
          <a:p>
            <a:pPr algn="ctr" defTabSz="913236" fontAlgn="auto">
              <a:spcBef>
                <a:spcPts val="0"/>
              </a:spcBef>
              <a:spcAft>
                <a:spcPts val="0"/>
              </a:spcAft>
              <a:defRPr/>
            </a:pPr>
            <a:endParaRPr lang="en-US" sz="3600">
              <a:solidFill>
                <a:srgbClr val="40A5A7"/>
              </a:solidFill>
              <a:latin typeface="Open Sans Light"/>
            </a:endParaRPr>
          </a:p>
        </p:txBody>
      </p:sp>
      <p:sp>
        <p:nvSpPr>
          <p:cNvPr id="19" name="Title 1">
            <a:extLst>
              <a:ext uri="{FF2B5EF4-FFF2-40B4-BE49-F238E27FC236}">
                <a16:creationId xmlns:a16="http://schemas.microsoft.com/office/drawing/2014/main" id="{5A991931-8531-45C0-B27C-44A31D539573}"/>
              </a:ext>
            </a:extLst>
          </p:cNvPr>
          <p:cNvSpPr txBox="1">
            <a:spLocks/>
          </p:cNvSpPr>
          <p:nvPr/>
        </p:nvSpPr>
        <p:spPr>
          <a:xfrm>
            <a:off x="1633469" y="520818"/>
            <a:ext cx="21815996" cy="1627724"/>
          </a:xfrm>
          <a:prstGeom prst="rect">
            <a:avLst/>
          </a:prstGeom>
        </p:spPr>
        <p:txBody>
          <a:bodyPr anchor="ctr" anchorCtr="0"/>
          <a:lstStyle>
            <a:lvl1pPr algn="ctr" defTabSz="455613" rtl="0" eaLnBrk="1" fontAlgn="base" hangingPunct="1">
              <a:spcBef>
                <a:spcPct val="0"/>
              </a:spcBef>
              <a:spcAft>
                <a:spcPct val="0"/>
              </a:spcAft>
              <a:defRPr sz="2500" kern="1200">
                <a:solidFill>
                  <a:schemeClr val="bg1"/>
                </a:solidFill>
                <a:latin typeface="Lucida Grande" charset="0"/>
                <a:ea typeface="ＭＳ Ｐゴシック" charset="0"/>
                <a:cs typeface="Open Sans"/>
              </a:defRPr>
            </a:lvl1pPr>
            <a:lvl2pPr algn="ctr" defTabSz="455613" rtl="0" eaLnBrk="1" fontAlgn="base" hangingPunct="1">
              <a:spcBef>
                <a:spcPct val="0"/>
              </a:spcBef>
              <a:spcAft>
                <a:spcPct val="0"/>
              </a:spcAft>
              <a:defRPr sz="2500">
                <a:solidFill>
                  <a:schemeClr val="bg1"/>
                </a:solidFill>
                <a:latin typeface="Lucida Grande" charset="0"/>
                <a:ea typeface="ＭＳ Ｐゴシック" charset="0"/>
              </a:defRPr>
            </a:lvl2pPr>
            <a:lvl3pPr algn="ctr" defTabSz="455613" rtl="0" eaLnBrk="1" fontAlgn="base" hangingPunct="1">
              <a:spcBef>
                <a:spcPct val="0"/>
              </a:spcBef>
              <a:spcAft>
                <a:spcPct val="0"/>
              </a:spcAft>
              <a:defRPr sz="2500">
                <a:solidFill>
                  <a:schemeClr val="bg1"/>
                </a:solidFill>
                <a:latin typeface="Lucida Grande" charset="0"/>
                <a:ea typeface="ＭＳ Ｐゴシック" charset="0"/>
              </a:defRPr>
            </a:lvl3pPr>
            <a:lvl4pPr algn="ctr" defTabSz="455613" rtl="0" eaLnBrk="1" fontAlgn="base" hangingPunct="1">
              <a:spcBef>
                <a:spcPct val="0"/>
              </a:spcBef>
              <a:spcAft>
                <a:spcPct val="0"/>
              </a:spcAft>
              <a:defRPr sz="2500">
                <a:solidFill>
                  <a:schemeClr val="bg1"/>
                </a:solidFill>
                <a:latin typeface="Lucida Grande" charset="0"/>
                <a:ea typeface="ＭＳ Ｐゴシック" charset="0"/>
              </a:defRPr>
            </a:lvl4pPr>
            <a:lvl5pPr algn="ctr" defTabSz="455613" rtl="0" eaLnBrk="1" fontAlgn="base" hangingPunct="1">
              <a:spcBef>
                <a:spcPct val="0"/>
              </a:spcBef>
              <a:spcAft>
                <a:spcPct val="0"/>
              </a:spcAft>
              <a:defRPr sz="2500">
                <a:solidFill>
                  <a:schemeClr val="bg1"/>
                </a:solidFill>
                <a:latin typeface="Lucida Grande" charset="0"/>
                <a:ea typeface="ＭＳ Ｐゴシック" charset="0"/>
              </a:defRPr>
            </a:lvl5pPr>
            <a:lvl6pPr marL="191978" algn="ctr" defTabSz="456615" rtl="0" eaLnBrk="1" fontAlgn="base" hangingPunct="1">
              <a:spcBef>
                <a:spcPct val="0"/>
              </a:spcBef>
              <a:spcAft>
                <a:spcPct val="0"/>
              </a:spcAft>
              <a:defRPr sz="2500">
                <a:solidFill>
                  <a:schemeClr val="bg2"/>
                </a:solidFill>
                <a:latin typeface="Open Sans" charset="0"/>
                <a:ea typeface="ＭＳ Ｐゴシック" charset="0"/>
              </a:defRPr>
            </a:lvl6pPr>
            <a:lvl7pPr marL="383957" algn="ctr" defTabSz="456615" rtl="0" eaLnBrk="1" fontAlgn="base" hangingPunct="1">
              <a:spcBef>
                <a:spcPct val="0"/>
              </a:spcBef>
              <a:spcAft>
                <a:spcPct val="0"/>
              </a:spcAft>
              <a:defRPr sz="2500">
                <a:solidFill>
                  <a:schemeClr val="bg2"/>
                </a:solidFill>
                <a:latin typeface="Open Sans" charset="0"/>
                <a:ea typeface="ＭＳ Ｐゴシック" charset="0"/>
              </a:defRPr>
            </a:lvl7pPr>
            <a:lvl8pPr marL="575935" algn="ctr" defTabSz="456615" rtl="0" eaLnBrk="1" fontAlgn="base" hangingPunct="1">
              <a:spcBef>
                <a:spcPct val="0"/>
              </a:spcBef>
              <a:spcAft>
                <a:spcPct val="0"/>
              </a:spcAft>
              <a:defRPr sz="2500">
                <a:solidFill>
                  <a:schemeClr val="bg2"/>
                </a:solidFill>
                <a:latin typeface="Open Sans" charset="0"/>
                <a:ea typeface="ＭＳ Ｐゴシック" charset="0"/>
              </a:defRPr>
            </a:lvl8pPr>
            <a:lvl9pPr marL="767913" algn="ctr" defTabSz="456615" rtl="0" eaLnBrk="1" fontAlgn="base" hangingPunct="1">
              <a:spcBef>
                <a:spcPct val="0"/>
              </a:spcBef>
              <a:spcAft>
                <a:spcPct val="0"/>
              </a:spcAft>
              <a:defRPr sz="2500">
                <a:solidFill>
                  <a:schemeClr val="bg2"/>
                </a:solidFill>
                <a:latin typeface="Open Sans" charset="0"/>
                <a:ea typeface="ＭＳ Ｐゴシック" charset="0"/>
              </a:defRPr>
            </a:lvl9pPr>
          </a:lstStyle>
          <a:p>
            <a:pPr algn="l" defTabSz="911226">
              <a:defRPr/>
            </a:pPr>
            <a:r>
              <a:rPr lang="nl-NL" sz="4800" dirty="0">
                <a:solidFill>
                  <a:srgbClr val="191919"/>
                </a:solidFill>
                <a:latin typeface="Arial"/>
              </a:rPr>
              <a:t>Probleem: Patiënten zijn onvoldoende betrokken bij de besluitvorming. Terwijl het belang hiervan groot is. </a:t>
            </a:r>
          </a:p>
        </p:txBody>
      </p:sp>
      <p:cxnSp>
        <p:nvCxnSpPr>
          <p:cNvPr id="21" name="Rechte verbindingslijn 20">
            <a:extLst>
              <a:ext uri="{FF2B5EF4-FFF2-40B4-BE49-F238E27FC236}">
                <a16:creationId xmlns:a16="http://schemas.microsoft.com/office/drawing/2014/main" id="{47DC86C4-8CAC-4AA8-93A7-6817ECFC88AC}"/>
              </a:ext>
            </a:extLst>
          </p:cNvPr>
          <p:cNvCxnSpPr/>
          <p:nvPr/>
        </p:nvCxnSpPr>
        <p:spPr>
          <a:xfrm>
            <a:off x="1633465" y="12379573"/>
            <a:ext cx="21816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kstvak 10">
            <a:extLst>
              <a:ext uri="{FF2B5EF4-FFF2-40B4-BE49-F238E27FC236}">
                <a16:creationId xmlns:a16="http://schemas.microsoft.com/office/drawing/2014/main" id="{3E55EDF6-3022-0B02-3C1B-823FD7AF1973}"/>
              </a:ext>
            </a:extLst>
          </p:cNvPr>
          <p:cNvSpPr txBox="1"/>
          <p:nvPr/>
        </p:nvSpPr>
        <p:spPr>
          <a:xfrm>
            <a:off x="2344473" y="5739444"/>
            <a:ext cx="5285380" cy="2308324"/>
          </a:xfrm>
          <a:prstGeom prst="rect">
            <a:avLst/>
          </a:prstGeom>
          <a:noFill/>
        </p:spPr>
        <p:txBody>
          <a:bodyPr wrap="square" rtlCol="0">
            <a:spAutoFit/>
          </a:bodyPr>
          <a:lstStyle/>
          <a:p>
            <a:pPr defTabSz="911226"/>
            <a:r>
              <a:rPr lang="nl-NL" sz="14400">
                <a:solidFill>
                  <a:srgbClr val="40A5A7"/>
                </a:solidFill>
                <a:latin typeface="Arial"/>
              </a:rPr>
              <a:t>37% </a:t>
            </a:r>
          </a:p>
        </p:txBody>
      </p:sp>
      <p:sp>
        <p:nvSpPr>
          <p:cNvPr id="12" name="Tekstvak 11">
            <a:extLst>
              <a:ext uri="{FF2B5EF4-FFF2-40B4-BE49-F238E27FC236}">
                <a16:creationId xmlns:a16="http://schemas.microsoft.com/office/drawing/2014/main" id="{3F2596E5-D953-8574-BB91-7872DBD257E1}"/>
              </a:ext>
            </a:extLst>
          </p:cNvPr>
          <p:cNvSpPr txBox="1"/>
          <p:nvPr/>
        </p:nvSpPr>
        <p:spPr>
          <a:xfrm>
            <a:off x="6830241" y="6001716"/>
            <a:ext cx="5833632" cy="2597827"/>
          </a:xfrm>
          <a:prstGeom prst="rect">
            <a:avLst/>
          </a:prstGeom>
          <a:noFill/>
        </p:spPr>
        <p:txBody>
          <a:bodyPr wrap="square" rtlCol="0">
            <a:spAutoFit/>
          </a:bodyPr>
          <a:lstStyle/>
          <a:p>
            <a:pPr defTabSz="911226">
              <a:lnSpc>
                <a:spcPct val="150000"/>
              </a:lnSpc>
              <a:defRPr/>
            </a:pPr>
            <a:r>
              <a:rPr lang="nl-NL" sz="2800" dirty="0">
                <a:solidFill>
                  <a:srgbClr val="191919"/>
                </a:solidFill>
                <a:latin typeface="Arial"/>
              </a:rPr>
              <a:t>… van de patiënten zegt dat zij de beslissing samen met de zorgverlener nemen. </a:t>
            </a:r>
          </a:p>
          <a:p>
            <a:pPr marL="1485900" lvl="1" indent="-571500" defTabSz="911226">
              <a:lnSpc>
                <a:spcPct val="150000"/>
              </a:lnSpc>
              <a:buFont typeface="Arial" panose="020B0604020202020204" pitchFamily="34" charset="0"/>
              <a:buChar char="–"/>
              <a:defRPr/>
            </a:pPr>
            <a:endParaRPr lang="nl-NL" sz="2800" dirty="0">
              <a:solidFill>
                <a:srgbClr val="191919"/>
              </a:solidFill>
              <a:latin typeface="Arial"/>
            </a:endParaRPr>
          </a:p>
        </p:txBody>
      </p:sp>
      <p:sp>
        <p:nvSpPr>
          <p:cNvPr id="13" name="Tekstvak 12">
            <a:extLst>
              <a:ext uri="{FF2B5EF4-FFF2-40B4-BE49-F238E27FC236}">
                <a16:creationId xmlns:a16="http://schemas.microsoft.com/office/drawing/2014/main" id="{8C58B144-A1F4-4604-25F8-904224EA1DF0}"/>
              </a:ext>
            </a:extLst>
          </p:cNvPr>
          <p:cNvSpPr txBox="1"/>
          <p:nvPr/>
        </p:nvSpPr>
        <p:spPr>
          <a:xfrm>
            <a:off x="12746701" y="5739444"/>
            <a:ext cx="5285380" cy="2308324"/>
          </a:xfrm>
          <a:prstGeom prst="rect">
            <a:avLst/>
          </a:prstGeom>
          <a:noFill/>
        </p:spPr>
        <p:txBody>
          <a:bodyPr wrap="square" rtlCol="0">
            <a:spAutoFit/>
          </a:bodyPr>
          <a:lstStyle/>
          <a:p>
            <a:pPr defTabSz="911226"/>
            <a:r>
              <a:rPr lang="nl-NL" sz="14400" dirty="0">
                <a:solidFill>
                  <a:schemeClr val="accent1"/>
                </a:solidFill>
                <a:latin typeface="Arial"/>
              </a:rPr>
              <a:t>94% </a:t>
            </a:r>
          </a:p>
        </p:txBody>
      </p:sp>
      <p:sp>
        <p:nvSpPr>
          <p:cNvPr id="14" name="Tekstvak 13">
            <a:extLst>
              <a:ext uri="{FF2B5EF4-FFF2-40B4-BE49-F238E27FC236}">
                <a16:creationId xmlns:a16="http://schemas.microsoft.com/office/drawing/2014/main" id="{1C49C998-E8CB-0560-C7B1-A34BD0C5B1B1}"/>
              </a:ext>
            </a:extLst>
          </p:cNvPr>
          <p:cNvSpPr txBox="1"/>
          <p:nvPr/>
        </p:nvSpPr>
        <p:spPr>
          <a:xfrm>
            <a:off x="17232469" y="6001716"/>
            <a:ext cx="5833632" cy="1951496"/>
          </a:xfrm>
          <a:prstGeom prst="rect">
            <a:avLst/>
          </a:prstGeom>
          <a:noFill/>
        </p:spPr>
        <p:txBody>
          <a:bodyPr wrap="square" rtlCol="0">
            <a:spAutoFit/>
          </a:bodyPr>
          <a:lstStyle/>
          <a:p>
            <a:pPr defTabSz="911226">
              <a:lnSpc>
                <a:spcPct val="150000"/>
              </a:lnSpc>
              <a:defRPr/>
            </a:pPr>
            <a:r>
              <a:rPr lang="nl-NL" sz="2800">
                <a:solidFill>
                  <a:srgbClr val="191919"/>
                </a:solidFill>
                <a:latin typeface="Arial"/>
              </a:rPr>
              <a:t>… van de patiënten wil actief deelnemen aan de besluitvorming. </a:t>
            </a:r>
          </a:p>
          <a:p>
            <a:pPr marL="1485900" lvl="1" indent="-571500" defTabSz="911226">
              <a:lnSpc>
                <a:spcPct val="150000"/>
              </a:lnSpc>
              <a:buFont typeface="Arial" panose="020B0604020202020204" pitchFamily="34" charset="0"/>
              <a:buChar char="–"/>
              <a:defRPr/>
            </a:pPr>
            <a:endParaRPr lang="nl-NL" sz="2800">
              <a:solidFill>
                <a:srgbClr val="191919"/>
              </a:solidFill>
              <a:latin typeface="Arial"/>
            </a:endParaRPr>
          </a:p>
        </p:txBody>
      </p:sp>
      <p:sp>
        <p:nvSpPr>
          <p:cNvPr id="31" name="Tekstvak 30">
            <a:extLst>
              <a:ext uri="{FF2B5EF4-FFF2-40B4-BE49-F238E27FC236}">
                <a16:creationId xmlns:a16="http://schemas.microsoft.com/office/drawing/2014/main" id="{DE557D9C-4D29-ED56-8796-13E7CB024555}"/>
              </a:ext>
            </a:extLst>
          </p:cNvPr>
          <p:cNvSpPr txBox="1"/>
          <p:nvPr/>
        </p:nvSpPr>
        <p:spPr>
          <a:xfrm>
            <a:off x="10535442" y="12490958"/>
            <a:ext cx="3084499" cy="400110"/>
          </a:xfrm>
          <a:prstGeom prst="rect">
            <a:avLst/>
          </a:prstGeom>
          <a:noFill/>
        </p:spPr>
        <p:txBody>
          <a:bodyPr wrap="none" rtlCol="0">
            <a:spAutoFit/>
          </a:bodyPr>
          <a:lstStyle/>
          <a:p>
            <a:pPr defTabSz="911226">
              <a:defRPr/>
            </a:pPr>
            <a:r>
              <a:rPr lang="nl-NL" sz="2000">
                <a:solidFill>
                  <a:srgbClr val="191919"/>
                </a:solidFill>
                <a:latin typeface="Arial"/>
              </a:rPr>
              <a:t>Bron: </a:t>
            </a:r>
            <a:r>
              <a:rPr lang="nl-NL" sz="2000" err="1">
                <a:solidFill>
                  <a:srgbClr val="191919"/>
                </a:solidFill>
                <a:latin typeface="Arial"/>
              </a:rPr>
              <a:t>Kantar</a:t>
            </a:r>
            <a:r>
              <a:rPr lang="nl-NL" sz="2000">
                <a:solidFill>
                  <a:srgbClr val="191919"/>
                </a:solidFill>
                <a:latin typeface="Arial"/>
              </a:rPr>
              <a:t> 11 mei 2020</a:t>
            </a:r>
          </a:p>
        </p:txBody>
      </p:sp>
      <p:sp>
        <p:nvSpPr>
          <p:cNvPr id="33" name="Tekstvak 32">
            <a:extLst>
              <a:ext uri="{FF2B5EF4-FFF2-40B4-BE49-F238E27FC236}">
                <a16:creationId xmlns:a16="http://schemas.microsoft.com/office/drawing/2014/main" id="{E01D8120-A69C-9C56-774E-4705595FF578}"/>
              </a:ext>
            </a:extLst>
          </p:cNvPr>
          <p:cNvSpPr txBox="1"/>
          <p:nvPr/>
        </p:nvSpPr>
        <p:spPr>
          <a:xfrm>
            <a:off x="1633466" y="2589715"/>
            <a:ext cx="16705654" cy="584775"/>
          </a:xfrm>
          <a:prstGeom prst="rect">
            <a:avLst/>
          </a:prstGeom>
          <a:noFill/>
        </p:spPr>
        <p:txBody>
          <a:bodyPr wrap="square" rtlCol="0" anchor="t">
            <a:spAutoFit/>
          </a:bodyPr>
          <a:lstStyle/>
          <a:p>
            <a:pPr defTabSz="911226">
              <a:defRPr/>
            </a:pPr>
            <a:r>
              <a:rPr lang="nl-NL" sz="3200" b="1">
                <a:solidFill>
                  <a:srgbClr val="191919"/>
                </a:solidFill>
                <a:latin typeface="Arial"/>
                <a:ea typeface="ＭＳ Ｐゴシック"/>
              </a:rPr>
              <a:t>In cijfers…</a:t>
            </a:r>
            <a:endParaRPr lang="nl-NL" sz="3200" b="1">
              <a:solidFill>
                <a:srgbClr val="191919"/>
              </a:solidFill>
              <a:latin typeface="Arial"/>
            </a:endParaRPr>
          </a:p>
        </p:txBody>
      </p:sp>
      <p:pic>
        <p:nvPicPr>
          <p:cNvPr id="2" name="Picture 13" descr="Icon&#10;&#10;Description automatically generated with low confidence">
            <a:extLst>
              <a:ext uri="{FF2B5EF4-FFF2-40B4-BE49-F238E27FC236}">
                <a16:creationId xmlns:a16="http://schemas.microsoft.com/office/drawing/2014/main" id="{B254553C-B14A-CC68-C50B-CEAB85D32B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193" y="12453962"/>
            <a:ext cx="865272" cy="849981"/>
          </a:xfrm>
          <a:prstGeom prst="rect">
            <a:avLst/>
          </a:prstGeom>
        </p:spPr>
      </p:pic>
    </p:spTree>
    <p:extLst>
      <p:ext uri="{BB962C8B-B14F-4D97-AF65-F5344CB8AC3E}">
        <p14:creationId xmlns:p14="http://schemas.microsoft.com/office/powerpoint/2010/main" val="95942101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1615A34-3BDE-456B-8EC2-BD56E72CB0D3}"/>
              </a:ext>
            </a:extLst>
          </p:cNvPr>
          <p:cNvSpPr txBox="1">
            <a:spLocks/>
          </p:cNvSpPr>
          <p:nvPr/>
        </p:nvSpPr>
        <p:spPr>
          <a:xfrm>
            <a:off x="1633469" y="520818"/>
            <a:ext cx="21876188" cy="1627724"/>
          </a:xfrm>
          <a:prstGeom prst="rect">
            <a:avLst/>
          </a:prstGeom>
        </p:spPr>
        <p:txBody>
          <a:bodyPr anchor="ctr" anchorCtr="0"/>
          <a:lstStyle>
            <a:lvl1pPr algn="ctr" defTabSz="455613" rtl="0" eaLnBrk="1" fontAlgn="base" hangingPunct="1">
              <a:spcBef>
                <a:spcPct val="0"/>
              </a:spcBef>
              <a:spcAft>
                <a:spcPct val="0"/>
              </a:spcAft>
              <a:defRPr sz="2500" kern="1200">
                <a:solidFill>
                  <a:schemeClr val="bg1"/>
                </a:solidFill>
                <a:latin typeface="Lucida Grande" charset="0"/>
                <a:ea typeface="ＭＳ Ｐゴシック" charset="0"/>
                <a:cs typeface="Open Sans"/>
              </a:defRPr>
            </a:lvl1pPr>
            <a:lvl2pPr algn="ctr" defTabSz="455613" rtl="0" eaLnBrk="1" fontAlgn="base" hangingPunct="1">
              <a:spcBef>
                <a:spcPct val="0"/>
              </a:spcBef>
              <a:spcAft>
                <a:spcPct val="0"/>
              </a:spcAft>
              <a:defRPr sz="2500">
                <a:solidFill>
                  <a:schemeClr val="bg1"/>
                </a:solidFill>
                <a:latin typeface="Lucida Grande" charset="0"/>
                <a:ea typeface="ＭＳ Ｐゴシック" charset="0"/>
              </a:defRPr>
            </a:lvl2pPr>
            <a:lvl3pPr algn="ctr" defTabSz="455613" rtl="0" eaLnBrk="1" fontAlgn="base" hangingPunct="1">
              <a:spcBef>
                <a:spcPct val="0"/>
              </a:spcBef>
              <a:spcAft>
                <a:spcPct val="0"/>
              </a:spcAft>
              <a:defRPr sz="2500">
                <a:solidFill>
                  <a:schemeClr val="bg1"/>
                </a:solidFill>
                <a:latin typeface="Lucida Grande" charset="0"/>
                <a:ea typeface="ＭＳ Ｐゴシック" charset="0"/>
              </a:defRPr>
            </a:lvl3pPr>
            <a:lvl4pPr algn="ctr" defTabSz="455613" rtl="0" eaLnBrk="1" fontAlgn="base" hangingPunct="1">
              <a:spcBef>
                <a:spcPct val="0"/>
              </a:spcBef>
              <a:spcAft>
                <a:spcPct val="0"/>
              </a:spcAft>
              <a:defRPr sz="2500">
                <a:solidFill>
                  <a:schemeClr val="bg1"/>
                </a:solidFill>
                <a:latin typeface="Lucida Grande" charset="0"/>
                <a:ea typeface="ＭＳ Ｐゴシック" charset="0"/>
              </a:defRPr>
            </a:lvl4pPr>
            <a:lvl5pPr algn="ctr" defTabSz="455613" rtl="0" eaLnBrk="1" fontAlgn="base" hangingPunct="1">
              <a:spcBef>
                <a:spcPct val="0"/>
              </a:spcBef>
              <a:spcAft>
                <a:spcPct val="0"/>
              </a:spcAft>
              <a:defRPr sz="2500">
                <a:solidFill>
                  <a:schemeClr val="bg1"/>
                </a:solidFill>
                <a:latin typeface="Lucida Grande" charset="0"/>
                <a:ea typeface="ＭＳ Ｐゴシック" charset="0"/>
              </a:defRPr>
            </a:lvl5pPr>
            <a:lvl6pPr marL="191978" algn="ctr" defTabSz="456615" rtl="0" eaLnBrk="1" fontAlgn="base" hangingPunct="1">
              <a:spcBef>
                <a:spcPct val="0"/>
              </a:spcBef>
              <a:spcAft>
                <a:spcPct val="0"/>
              </a:spcAft>
              <a:defRPr sz="2500">
                <a:solidFill>
                  <a:schemeClr val="bg2"/>
                </a:solidFill>
                <a:latin typeface="Open Sans" charset="0"/>
                <a:ea typeface="ＭＳ Ｐゴシック" charset="0"/>
              </a:defRPr>
            </a:lvl6pPr>
            <a:lvl7pPr marL="383957" algn="ctr" defTabSz="456615" rtl="0" eaLnBrk="1" fontAlgn="base" hangingPunct="1">
              <a:spcBef>
                <a:spcPct val="0"/>
              </a:spcBef>
              <a:spcAft>
                <a:spcPct val="0"/>
              </a:spcAft>
              <a:defRPr sz="2500">
                <a:solidFill>
                  <a:schemeClr val="bg2"/>
                </a:solidFill>
                <a:latin typeface="Open Sans" charset="0"/>
                <a:ea typeface="ＭＳ Ｐゴシック" charset="0"/>
              </a:defRPr>
            </a:lvl7pPr>
            <a:lvl8pPr marL="575935" algn="ctr" defTabSz="456615" rtl="0" eaLnBrk="1" fontAlgn="base" hangingPunct="1">
              <a:spcBef>
                <a:spcPct val="0"/>
              </a:spcBef>
              <a:spcAft>
                <a:spcPct val="0"/>
              </a:spcAft>
              <a:defRPr sz="2500">
                <a:solidFill>
                  <a:schemeClr val="bg2"/>
                </a:solidFill>
                <a:latin typeface="Open Sans" charset="0"/>
                <a:ea typeface="ＭＳ Ｐゴシック" charset="0"/>
              </a:defRPr>
            </a:lvl8pPr>
            <a:lvl9pPr marL="767913" algn="ctr" defTabSz="456615" rtl="0" eaLnBrk="1" fontAlgn="base" hangingPunct="1">
              <a:spcBef>
                <a:spcPct val="0"/>
              </a:spcBef>
              <a:spcAft>
                <a:spcPct val="0"/>
              </a:spcAft>
              <a:defRPr sz="2500">
                <a:solidFill>
                  <a:schemeClr val="bg2"/>
                </a:solidFill>
                <a:latin typeface="Open Sans" charset="0"/>
                <a:ea typeface="ＭＳ Ｐゴシック" charset="0"/>
              </a:defRPr>
            </a:lvl9pPr>
          </a:lstStyle>
          <a:p>
            <a:pPr lvl="0" algn="l">
              <a:defRPr/>
            </a:pPr>
            <a:r>
              <a:rPr lang="nl-NL" sz="4800" dirty="0">
                <a:latin typeface="Arial"/>
              </a:rPr>
              <a:t>Voor de patiënt is het gebrek aan voorbereiding de belangrijkste barrière.</a:t>
            </a:r>
          </a:p>
        </p:txBody>
      </p:sp>
      <p:sp>
        <p:nvSpPr>
          <p:cNvPr id="8" name="Rectangle 10">
            <a:extLst>
              <a:ext uri="{FF2B5EF4-FFF2-40B4-BE49-F238E27FC236}">
                <a16:creationId xmlns:a16="http://schemas.microsoft.com/office/drawing/2014/main" id="{1CFC6B76-0B00-4628-A349-F3235A838444}"/>
              </a:ext>
            </a:extLst>
          </p:cNvPr>
          <p:cNvSpPr/>
          <p:nvPr/>
        </p:nvSpPr>
        <p:spPr>
          <a:xfrm flipV="1">
            <a:off x="1633465" y="2265670"/>
            <a:ext cx="21816000" cy="72000"/>
          </a:xfrm>
          <a:prstGeom prst="rect">
            <a:avLst/>
          </a:prstGeom>
          <a:solidFill>
            <a:srgbClr val="3FA4A6"/>
          </a:solidFill>
          <a:ln w="3175">
            <a:noFill/>
          </a:ln>
          <a:effectLst/>
        </p:spPr>
        <p:style>
          <a:lnRef idx="1">
            <a:schemeClr val="accent1"/>
          </a:lnRef>
          <a:fillRef idx="3">
            <a:schemeClr val="accent1"/>
          </a:fillRef>
          <a:effectRef idx="2">
            <a:schemeClr val="accent1"/>
          </a:effectRef>
          <a:fontRef idx="minor">
            <a:schemeClr val="lt1"/>
          </a:fontRef>
        </p:style>
        <p:txBody>
          <a:bodyPr lIns="76706" tIns="38356" rIns="76706" bIns="38356" anchor="ctr"/>
          <a:lstStyle/>
          <a:p>
            <a:pPr algn="ctr" defTabSz="913236" fontAlgn="auto">
              <a:spcBef>
                <a:spcPts val="0"/>
              </a:spcBef>
              <a:spcAft>
                <a:spcPts val="0"/>
              </a:spcAft>
              <a:defRPr/>
            </a:pPr>
            <a:endParaRPr lang="en-US" sz="3600">
              <a:solidFill>
                <a:srgbClr val="40A5A7"/>
              </a:solidFill>
              <a:latin typeface="Open Sans Light"/>
            </a:endParaRPr>
          </a:p>
        </p:txBody>
      </p:sp>
      <p:sp>
        <p:nvSpPr>
          <p:cNvPr id="9" name="Tekstvak 8">
            <a:extLst>
              <a:ext uri="{FF2B5EF4-FFF2-40B4-BE49-F238E27FC236}">
                <a16:creationId xmlns:a16="http://schemas.microsoft.com/office/drawing/2014/main" id="{922B42BF-FA7B-706E-60F2-F45E8FE9E0B1}"/>
              </a:ext>
            </a:extLst>
          </p:cNvPr>
          <p:cNvSpPr txBox="1"/>
          <p:nvPr/>
        </p:nvSpPr>
        <p:spPr>
          <a:xfrm>
            <a:off x="2145477" y="7283309"/>
            <a:ext cx="6356494" cy="3244158"/>
          </a:xfrm>
          <a:prstGeom prst="rect">
            <a:avLst/>
          </a:prstGeom>
          <a:noFill/>
        </p:spPr>
        <p:txBody>
          <a:bodyPr wrap="square" rtlCol="0">
            <a:spAutoFit/>
          </a:bodyPr>
          <a:lstStyle/>
          <a:p>
            <a:pPr algn="ctr" defTabSz="911226">
              <a:lnSpc>
                <a:spcPct val="150000"/>
              </a:lnSpc>
              <a:defRPr/>
            </a:pPr>
            <a:r>
              <a:rPr lang="nl-NL" sz="2800" b="1" dirty="0">
                <a:solidFill>
                  <a:srgbClr val="191919"/>
                </a:solidFill>
                <a:latin typeface="Arial"/>
                <a:ea typeface="ＭＳ Ｐゴシック"/>
                <a:cs typeface="+mn-cs"/>
              </a:rPr>
              <a:t>Beperkte kennis </a:t>
            </a:r>
            <a:endParaRPr lang="nl-NL" sz="2800" b="1" dirty="0">
              <a:solidFill>
                <a:srgbClr val="191919"/>
              </a:solidFill>
              <a:latin typeface="Arial"/>
              <a:cs typeface="+mn-cs"/>
            </a:endParaRPr>
          </a:p>
          <a:p>
            <a:pPr marL="571500" indent="-571500" defTabSz="911226">
              <a:lnSpc>
                <a:spcPct val="150000"/>
              </a:lnSpc>
              <a:buFont typeface="Arial" panose="020B0604020202020204" pitchFamily="34" charset="0"/>
              <a:buChar char="•"/>
              <a:defRPr/>
            </a:pPr>
            <a:r>
              <a:rPr lang="nl-NL" sz="2800" dirty="0">
                <a:solidFill>
                  <a:schemeClr val="bg1"/>
                </a:solidFill>
                <a:latin typeface="Arial"/>
              </a:rPr>
              <a:t>Beperkte kennis over gezondheid over de behandelopties</a:t>
            </a:r>
          </a:p>
          <a:p>
            <a:pPr marL="571500" indent="-571500" defTabSz="911226">
              <a:lnSpc>
                <a:spcPct val="150000"/>
              </a:lnSpc>
              <a:buFont typeface="Arial" panose="020B0604020202020204" pitchFamily="34" charset="0"/>
              <a:buChar char="•"/>
              <a:defRPr/>
            </a:pPr>
            <a:r>
              <a:rPr lang="nl-NL" sz="2800" dirty="0">
                <a:solidFill>
                  <a:schemeClr val="bg1"/>
                </a:solidFill>
                <a:latin typeface="Arial"/>
              </a:rPr>
              <a:t>Verergerd door de emotionele en onzekere situatie</a:t>
            </a:r>
          </a:p>
        </p:txBody>
      </p:sp>
      <p:sp>
        <p:nvSpPr>
          <p:cNvPr id="10" name="Tekstvak 9">
            <a:extLst>
              <a:ext uri="{FF2B5EF4-FFF2-40B4-BE49-F238E27FC236}">
                <a16:creationId xmlns:a16="http://schemas.microsoft.com/office/drawing/2014/main" id="{C9FEAB50-BBEA-737C-A369-6C8DB1A3EC72}"/>
              </a:ext>
            </a:extLst>
          </p:cNvPr>
          <p:cNvSpPr txBox="1"/>
          <p:nvPr/>
        </p:nvSpPr>
        <p:spPr>
          <a:xfrm>
            <a:off x="9112811" y="7310683"/>
            <a:ext cx="6817266" cy="3244158"/>
          </a:xfrm>
          <a:prstGeom prst="rect">
            <a:avLst/>
          </a:prstGeom>
          <a:noFill/>
        </p:spPr>
        <p:txBody>
          <a:bodyPr wrap="square" rtlCol="0">
            <a:spAutoFit/>
          </a:bodyPr>
          <a:lstStyle/>
          <a:p>
            <a:pPr algn="ctr" defTabSz="911226">
              <a:lnSpc>
                <a:spcPct val="150000"/>
              </a:lnSpc>
              <a:defRPr/>
            </a:pPr>
            <a:r>
              <a:rPr lang="nl-NL" sz="2800" b="1" dirty="0">
                <a:solidFill>
                  <a:srgbClr val="191919"/>
                </a:solidFill>
                <a:latin typeface="Arial"/>
                <a:ea typeface="ＭＳ Ｐゴシック"/>
                <a:cs typeface="+mn-cs"/>
              </a:rPr>
              <a:t>Complexe informatie</a:t>
            </a:r>
            <a:endParaRPr lang="nl-NL" sz="2800" dirty="0">
              <a:solidFill>
                <a:schemeClr val="bg1"/>
              </a:solidFill>
              <a:latin typeface="Arial"/>
            </a:endParaRPr>
          </a:p>
          <a:p>
            <a:pPr marL="571500" indent="-571500" defTabSz="911226">
              <a:lnSpc>
                <a:spcPct val="150000"/>
              </a:lnSpc>
              <a:buFont typeface="Arial" panose="020B0604020202020204" pitchFamily="34" charset="0"/>
              <a:buChar char="•"/>
              <a:defRPr/>
            </a:pPr>
            <a:r>
              <a:rPr lang="nl-NL" sz="2800" dirty="0">
                <a:solidFill>
                  <a:schemeClr val="bg1"/>
                </a:solidFill>
                <a:latin typeface="Arial"/>
              </a:rPr>
              <a:t>Door grote variatie aan mogelijkheden, voornamelijk beïnvloed door pathofysiologische karakteristieken  </a:t>
            </a:r>
          </a:p>
        </p:txBody>
      </p:sp>
      <p:sp>
        <p:nvSpPr>
          <p:cNvPr id="11" name="Tekstvak 10">
            <a:extLst>
              <a:ext uri="{FF2B5EF4-FFF2-40B4-BE49-F238E27FC236}">
                <a16:creationId xmlns:a16="http://schemas.microsoft.com/office/drawing/2014/main" id="{F6302AB1-8B85-5171-D2CB-085AEFECCE6F}"/>
              </a:ext>
            </a:extLst>
          </p:cNvPr>
          <p:cNvSpPr txBox="1"/>
          <p:nvPr/>
        </p:nvSpPr>
        <p:spPr>
          <a:xfrm>
            <a:off x="16540917" y="7310117"/>
            <a:ext cx="6961106" cy="2597827"/>
          </a:xfrm>
          <a:prstGeom prst="rect">
            <a:avLst/>
          </a:prstGeom>
          <a:noFill/>
        </p:spPr>
        <p:txBody>
          <a:bodyPr wrap="square" rtlCol="0">
            <a:spAutoFit/>
          </a:bodyPr>
          <a:lstStyle/>
          <a:p>
            <a:pPr algn="ctr" defTabSz="911226">
              <a:lnSpc>
                <a:spcPct val="150000"/>
              </a:lnSpc>
              <a:defRPr/>
            </a:pPr>
            <a:r>
              <a:rPr lang="nl-NL" sz="2800" b="1" dirty="0">
                <a:solidFill>
                  <a:schemeClr val="bg1"/>
                </a:solidFill>
                <a:latin typeface="Arial"/>
              </a:rPr>
              <a:t>Beperkte tijd</a:t>
            </a:r>
          </a:p>
          <a:p>
            <a:pPr marL="571500" indent="-571500" defTabSz="911226">
              <a:lnSpc>
                <a:spcPct val="150000"/>
              </a:lnSpc>
              <a:buFont typeface="Arial" panose="020B0604020202020204" pitchFamily="34" charset="0"/>
              <a:buChar char="•"/>
              <a:defRPr/>
            </a:pPr>
            <a:r>
              <a:rPr lang="nl-NL" sz="2800" dirty="0">
                <a:solidFill>
                  <a:schemeClr val="bg1"/>
                </a:solidFill>
                <a:latin typeface="Arial"/>
              </a:rPr>
              <a:t>Tijd tussen het stellen van de diagnose en het starten van de behandeling wordt bij voorkeur beperkt</a:t>
            </a:r>
          </a:p>
        </p:txBody>
      </p:sp>
      <p:sp>
        <p:nvSpPr>
          <p:cNvPr id="3" name="Tekstvak 2">
            <a:extLst>
              <a:ext uri="{FF2B5EF4-FFF2-40B4-BE49-F238E27FC236}">
                <a16:creationId xmlns:a16="http://schemas.microsoft.com/office/drawing/2014/main" id="{83931CA9-39C9-8755-913C-34462B60E96C}"/>
              </a:ext>
            </a:extLst>
          </p:cNvPr>
          <p:cNvSpPr txBox="1"/>
          <p:nvPr/>
        </p:nvSpPr>
        <p:spPr>
          <a:xfrm>
            <a:off x="1633470" y="2463012"/>
            <a:ext cx="16705654" cy="584775"/>
          </a:xfrm>
          <a:prstGeom prst="rect">
            <a:avLst/>
          </a:prstGeom>
          <a:noFill/>
        </p:spPr>
        <p:txBody>
          <a:bodyPr wrap="square" rtlCol="0" anchor="t">
            <a:spAutoFit/>
          </a:bodyPr>
          <a:lstStyle/>
          <a:p>
            <a:pPr>
              <a:defRPr/>
            </a:pPr>
            <a:r>
              <a:rPr lang="nl-NL" sz="3200" b="1" dirty="0">
                <a:solidFill>
                  <a:srgbClr val="191919"/>
                </a:solidFill>
                <a:latin typeface="Arial"/>
                <a:ea typeface="ＭＳ Ｐゴシック"/>
              </a:rPr>
              <a:t>De belangrijkste belemmerende factoren zijn:</a:t>
            </a:r>
            <a:endParaRPr lang="nl-NL" sz="3200" b="1" dirty="0">
              <a:solidFill>
                <a:srgbClr val="191919"/>
              </a:solidFill>
              <a:latin typeface="Arial"/>
            </a:endParaRPr>
          </a:p>
        </p:txBody>
      </p:sp>
      <p:pic>
        <p:nvPicPr>
          <p:cNvPr id="12" name="Graphic 11" descr="Koorts silhouet">
            <a:extLst>
              <a:ext uri="{FF2B5EF4-FFF2-40B4-BE49-F238E27FC236}">
                <a16:creationId xmlns:a16="http://schemas.microsoft.com/office/drawing/2014/main" id="{743A4449-DB50-9846-5C3A-6053AD5344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31559" y="5454509"/>
            <a:ext cx="1828800" cy="1828800"/>
          </a:xfrm>
          <a:prstGeom prst="rect">
            <a:avLst/>
          </a:prstGeom>
        </p:spPr>
      </p:pic>
      <p:pic>
        <p:nvPicPr>
          <p:cNvPr id="13" name="Graphic 12" descr="Telraam silhouet">
            <a:extLst>
              <a:ext uri="{FF2B5EF4-FFF2-40B4-BE49-F238E27FC236}">
                <a16:creationId xmlns:a16="http://schemas.microsoft.com/office/drawing/2014/main" id="{40CE1818-EDBA-7581-63D4-D76DA24408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07044" y="5454509"/>
            <a:ext cx="1828800" cy="1828800"/>
          </a:xfrm>
          <a:prstGeom prst="rect">
            <a:avLst/>
          </a:prstGeom>
        </p:spPr>
      </p:pic>
      <p:pic>
        <p:nvPicPr>
          <p:cNvPr id="15" name="Graphic 14" descr="Stopwatch 75% met effen opvulling">
            <a:extLst>
              <a:ext uri="{FF2B5EF4-FFF2-40B4-BE49-F238E27FC236}">
                <a16:creationId xmlns:a16="http://schemas.microsoft.com/office/drawing/2014/main" id="{8A7BD212-0799-6B40-1A00-CE27ED8FF31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283579" y="5631018"/>
            <a:ext cx="1475782" cy="1475782"/>
          </a:xfrm>
          <a:prstGeom prst="rect">
            <a:avLst/>
          </a:prstGeom>
        </p:spPr>
      </p:pic>
      <p:pic>
        <p:nvPicPr>
          <p:cNvPr id="6" name="Picture 13" descr="Icon&#10;&#10;Description automatically generated with low confidence">
            <a:extLst>
              <a:ext uri="{FF2B5EF4-FFF2-40B4-BE49-F238E27FC236}">
                <a16:creationId xmlns:a16="http://schemas.microsoft.com/office/drawing/2014/main" id="{9FBB3A99-4C97-1CEC-5CE8-03BC5DDB6AD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4193" y="12453962"/>
            <a:ext cx="865272" cy="849981"/>
          </a:xfrm>
          <a:prstGeom prst="rect">
            <a:avLst/>
          </a:prstGeom>
        </p:spPr>
      </p:pic>
    </p:spTree>
    <p:extLst>
      <p:ext uri="{BB962C8B-B14F-4D97-AF65-F5344CB8AC3E}">
        <p14:creationId xmlns:p14="http://schemas.microsoft.com/office/powerpoint/2010/main" val="280276711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1615A34-3BDE-456B-8EC2-BD56E72CB0D3}"/>
              </a:ext>
            </a:extLst>
          </p:cNvPr>
          <p:cNvSpPr txBox="1">
            <a:spLocks/>
          </p:cNvSpPr>
          <p:nvPr/>
        </p:nvSpPr>
        <p:spPr>
          <a:xfrm>
            <a:off x="1633469" y="520818"/>
            <a:ext cx="21876188" cy="1627724"/>
          </a:xfrm>
          <a:prstGeom prst="rect">
            <a:avLst/>
          </a:prstGeom>
        </p:spPr>
        <p:txBody>
          <a:bodyPr anchor="ctr" anchorCtr="0"/>
          <a:lstStyle>
            <a:lvl1pPr algn="ctr" defTabSz="455613" rtl="0" eaLnBrk="1" fontAlgn="base" hangingPunct="1">
              <a:spcBef>
                <a:spcPct val="0"/>
              </a:spcBef>
              <a:spcAft>
                <a:spcPct val="0"/>
              </a:spcAft>
              <a:defRPr sz="2500" kern="1200">
                <a:solidFill>
                  <a:schemeClr val="bg1"/>
                </a:solidFill>
                <a:latin typeface="Lucida Grande" charset="0"/>
                <a:ea typeface="ＭＳ Ｐゴシック" charset="0"/>
                <a:cs typeface="Open Sans"/>
              </a:defRPr>
            </a:lvl1pPr>
            <a:lvl2pPr algn="ctr" defTabSz="455613" rtl="0" eaLnBrk="1" fontAlgn="base" hangingPunct="1">
              <a:spcBef>
                <a:spcPct val="0"/>
              </a:spcBef>
              <a:spcAft>
                <a:spcPct val="0"/>
              </a:spcAft>
              <a:defRPr sz="2500">
                <a:solidFill>
                  <a:schemeClr val="bg1"/>
                </a:solidFill>
                <a:latin typeface="Lucida Grande" charset="0"/>
                <a:ea typeface="ＭＳ Ｐゴシック" charset="0"/>
              </a:defRPr>
            </a:lvl2pPr>
            <a:lvl3pPr algn="ctr" defTabSz="455613" rtl="0" eaLnBrk="1" fontAlgn="base" hangingPunct="1">
              <a:spcBef>
                <a:spcPct val="0"/>
              </a:spcBef>
              <a:spcAft>
                <a:spcPct val="0"/>
              </a:spcAft>
              <a:defRPr sz="2500">
                <a:solidFill>
                  <a:schemeClr val="bg1"/>
                </a:solidFill>
                <a:latin typeface="Lucida Grande" charset="0"/>
                <a:ea typeface="ＭＳ Ｐゴシック" charset="0"/>
              </a:defRPr>
            </a:lvl3pPr>
            <a:lvl4pPr algn="ctr" defTabSz="455613" rtl="0" eaLnBrk="1" fontAlgn="base" hangingPunct="1">
              <a:spcBef>
                <a:spcPct val="0"/>
              </a:spcBef>
              <a:spcAft>
                <a:spcPct val="0"/>
              </a:spcAft>
              <a:defRPr sz="2500">
                <a:solidFill>
                  <a:schemeClr val="bg1"/>
                </a:solidFill>
                <a:latin typeface="Lucida Grande" charset="0"/>
                <a:ea typeface="ＭＳ Ｐゴシック" charset="0"/>
              </a:defRPr>
            </a:lvl4pPr>
            <a:lvl5pPr algn="ctr" defTabSz="455613" rtl="0" eaLnBrk="1" fontAlgn="base" hangingPunct="1">
              <a:spcBef>
                <a:spcPct val="0"/>
              </a:spcBef>
              <a:spcAft>
                <a:spcPct val="0"/>
              </a:spcAft>
              <a:defRPr sz="2500">
                <a:solidFill>
                  <a:schemeClr val="bg1"/>
                </a:solidFill>
                <a:latin typeface="Lucida Grande" charset="0"/>
                <a:ea typeface="ＭＳ Ｐゴシック" charset="0"/>
              </a:defRPr>
            </a:lvl5pPr>
            <a:lvl6pPr marL="191978" algn="ctr" defTabSz="456615" rtl="0" eaLnBrk="1" fontAlgn="base" hangingPunct="1">
              <a:spcBef>
                <a:spcPct val="0"/>
              </a:spcBef>
              <a:spcAft>
                <a:spcPct val="0"/>
              </a:spcAft>
              <a:defRPr sz="2500">
                <a:solidFill>
                  <a:schemeClr val="bg2"/>
                </a:solidFill>
                <a:latin typeface="Open Sans" charset="0"/>
                <a:ea typeface="ＭＳ Ｐゴシック" charset="0"/>
              </a:defRPr>
            </a:lvl6pPr>
            <a:lvl7pPr marL="383957" algn="ctr" defTabSz="456615" rtl="0" eaLnBrk="1" fontAlgn="base" hangingPunct="1">
              <a:spcBef>
                <a:spcPct val="0"/>
              </a:spcBef>
              <a:spcAft>
                <a:spcPct val="0"/>
              </a:spcAft>
              <a:defRPr sz="2500">
                <a:solidFill>
                  <a:schemeClr val="bg2"/>
                </a:solidFill>
                <a:latin typeface="Open Sans" charset="0"/>
                <a:ea typeface="ＭＳ Ｐゴシック" charset="0"/>
              </a:defRPr>
            </a:lvl7pPr>
            <a:lvl8pPr marL="575935" algn="ctr" defTabSz="456615" rtl="0" eaLnBrk="1" fontAlgn="base" hangingPunct="1">
              <a:spcBef>
                <a:spcPct val="0"/>
              </a:spcBef>
              <a:spcAft>
                <a:spcPct val="0"/>
              </a:spcAft>
              <a:defRPr sz="2500">
                <a:solidFill>
                  <a:schemeClr val="bg2"/>
                </a:solidFill>
                <a:latin typeface="Open Sans" charset="0"/>
                <a:ea typeface="ＭＳ Ｐゴシック" charset="0"/>
              </a:defRPr>
            </a:lvl8pPr>
            <a:lvl9pPr marL="767913" algn="ctr" defTabSz="456615" rtl="0" eaLnBrk="1" fontAlgn="base" hangingPunct="1">
              <a:spcBef>
                <a:spcPct val="0"/>
              </a:spcBef>
              <a:spcAft>
                <a:spcPct val="0"/>
              </a:spcAft>
              <a:defRPr sz="2500">
                <a:solidFill>
                  <a:schemeClr val="bg2"/>
                </a:solidFill>
                <a:latin typeface="Open Sans" charset="0"/>
                <a:ea typeface="ＭＳ Ｐゴシック" charset="0"/>
              </a:defRPr>
            </a:lvl9pPr>
          </a:lstStyle>
          <a:p>
            <a:pPr lvl="0" algn="l">
              <a:defRPr/>
            </a:pPr>
            <a:r>
              <a:rPr lang="nl-NL" sz="4800" dirty="0">
                <a:latin typeface="Arial"/>
              </a:rPr>
              <a:t>Voor zorgverlener is dit het gebrek aan tijd en de complexiteit van de beslissing.</a:t>
            </a:r>
          </a:p>
        </p:txBody>
      </p:sp>
      <p:sp>
        <p:nvSpPr>
          <p:cNvPr id="8" name="Rectangle 10">
            <a:extLst>
              <a:ext uri="{FF2B5EF4-FFF2-40B4-BE49-F238E27FC236}">
                <a16:creationId xmlns:a16="http://schemas.microsoft.com/office/drawing/2014/main" id="{1CFC6B76-0B00-4628-A349-F3235A838444}"/>
              </a:ext>
            </a:extLst>
          </p:cNvPr>
          <p:cNvSpPr/>
          <p:nvPr/>
        </p:nvSpPr>
        <p:spPr>
          <a:xfrm flipV="1">
            <a:off x="1633465" y="2265670"/>
            <a:ext cx="21816000" cy="72000"/>
          </a:xfrm>
          <a:prstGeom prst="rect">
            <a:avLst/>
          </a:prstGeom>
          <a:solidFill>
            <a:srgbClr val="3FA4A6"/>
          </a:solidFill>
          <a:ln w="3175">
            <a:noFill/>
          </a:ln>
          <a:effectLst/>
        </p:spPr>
        <p:style>
          <a:lnRef idx="1">
            <a:schemeClr val="accent1"/>
          </a:lnRef>
          <a:fillRef idx="3">
            <a:schemeClr val="accent1"/>
          </a:fillRef>
          <a:effectRef idx="2">
            <a:schemeClr val="accent1"/>
          </a:effectRef>
          <a:fontRef idx="minor">
            <a:schemeClr val="lt1"/>
          </a:fontRef>
        </p:style>
        <p:txBody>
          <a:bodyPr lIns="76706" tIns="38356" rIns="76706" bIns="38356" anchor="ctr"/>
          <a:lstStyle/>
          <a:p>
            <a:pPr algn="ctr" defTabSz="913236" fontAlgn="auto">
              <a:spcBef>
                <a:spcPts val="0"/>
              </a:spcBef>
              <a:spcAft>
                <a:spcPts val="0"/>
              </a:spcAft>
              <a:defRPr/>
            </a:pPr>
            <a:endParaRPr lang="en-US" sz="3600">
              <a:solidFill>
                <a:srgbClr val="40A5A7"/>
              </a:solidFill>
              <a:latin typeface="Open Sans Light"/>
            </a:endParaRPr>
          </a:p>
        </p:txBody>
      </p:sp>
      <p:sp>
        <p:nvSpPr>
          <p:cNvPr id="10" name="Tekstvak 9">
            <a:extLst>
              <a:ext uri="{FF2B5EF4-FFF2-40B4-BE49-F238E27FC236}">
                <a16:creationId xmlns:a16="http://schemas.microsoft.com/office/drawing/2014/main" id="{C9FEAB50-BBEA-737C-A369-6C8DB1A3EC72}"/>
              </a:ext>
            </a:extLst>
          </p:cNvPr>
          <p:cNvSpPr txBox="1"/>
          <p:nvPr/>
        </p:nvSpPr>
        <p:spPr>
          <a:xfrm>
            <a:off x="13302891" y="6858000"/>
            <a:ext cx="7125194" cy="2597827"/>
          </a:xfrm>
          <a:prstGeom prst="rect">
            <a:avLst/>
          </a:prstGeom>
          <a:noFill/>
        </p:spPr>
        <p:txBody>
          <a:bodyPr wrap="square" rtlCol="0">
            <a:spAutoFit/>
          </a:bodyPr>
          <a:lstStyle/>
          <a:p>
            <a:pPr algn="ctr" defTabSz="911226">
              <a:lnSpc>
                <a:spcPct val="150000"/>
              </a:lnSpc>
              <a:defRPr/>
            </a:pPr>
            <a:r>
              <a:rPr lang="nl-NL" sz="2800" b="1" dirty="0">
                <a:solidFill>
                  <a:schemeClr val="bg1"/>
                </a:solidFill>
                <a:latin typeface="Arial"/>
              </a:rPr>
              <a:t>Complexe informatie</a:t>
            </a:r>
          </a:p>
          <a:p>
            <a:pPr marL="571500" indent="-571500" defTabSz="911226">
              <a:lnSpc>
                <a:spcPct val="150000"/>
              </a:lnSpc>
              <a:buFont typeface="Arial" panose="020B0604020202020204" pitchFamily="34" charset="0"/>
              <a:buChar char="•"/>
              <a:defRPr/>
            </a:pPr>
            <a:r>
              <a:rPr lang="nl-NL" sz="2800" dirty="0">
                <a:solidFill>
                  <a:schemeClr val="bg1"/>
                </a:solidFill>
                <a:latin typeface="Arial"/>
              </a:rPr>
              <a:t>Door grote variatie aan mogelijkheden, voornamelijk beïnvloed door pathofysiologische karakteristieken  </a:t>
            </a:r>
          </a:p>
        </p:txBody>
      </p:sp>
      <p:sp>
        <p:nvSpPr>
          <p:cNvPr id="11" name="Tekstvak 10">
            <a:extLst>
              <a:ext uri="{FF2B5EF4-FFF2-40B4-BE49-F238E27FC236}">
                <a16:creationId xmlns:a16="http://schemas.microsoft.com/office/drawing/2014/main" id="{F6302AB1-8B85-5171-D2CB-085AEFECCE6F}"/>
              </a:ext>
            </a:extLst>
          </p:cNvPr>
          <p:cNvSpPr txBox="1"/>
          <p:nvPr/>
        </p:nvSpPr>
        <p:spPr>
          <a:xfrm>
            <a:off x="5005375" y="6796813"/>
            <a:ext cx="7645430" cy="2597827"/>
          </a:xfrm>
          <a:prstGeom prst="rect">
            <a:avLst/>
          </a:prstGeom>
          <a:noFill/>
        </p:spPr>
        <p:txBody>
          <a:bodyPr wrap="square" rtlCol="0">
            <a:spAutoFit/>
          </a:bodyPr>
          <a:lstStyle/>
          <a:p>
            <a:pPr algn="ctr" defTabSz="911226">
              <a:lnSpc>
                <a:spcPct val="150000"/>
              </a:lnSpc>
              <a:defRPr/>
            </a:pPr>
            <a:r>
              <a:rPr lang="nl-NL" sz="2800" b="1" dirty="0">
                <a:solidFill>
                  <a:schemeClr val="bg1"/>
                </a:solidFill>
                <a:latin typeface="Arial"/>
              </a:rPr>
              <a:t>Beperkte tijd</a:t>
            </a:r>
          </a:p>
          <a:p>
            <a:pPr marL="571500" indent="-571500" defTabSz="911226">
              <a:lnSpc>
                <a:spcPct val="150000"/>
              </a:lnSpc>
              <a:buFont typeface="Arial" panose="020B0604020202020204" pitchFamily="34" charset="0"/>
              <a:buChar char="•"/>
              <a:defRPr/>
            </a:pPr>
            <a:r>
              <a:rPr lang="nl-NL" sz="2800" dirty="0">
                <a:solidFill>
                  <a:schemeClr val="bg1"/>
                </a:solidFill>
                <a:latin typeface="Arial"/>
              </a:rPr>
              <a:t>Tijd tussen het stellen van de diagnose en het starten van de behandeling wordt bij voorkeur beperkt. </a:t>
            </a:r>
          </a:p>
        </p:txBody>
      </p:sp>
      <p:sp>
        <p:nvSpPr>
          <p:cNvPr id="3" name="Tekstvak 2">
            <a:extLst>
              <a:ext uri="{FF2B5EF4-FFF2-40B4-BE49-F238E27FC236}">
                <a16:creationId xmlns:a16="http://schemas.microsoft.com/office/drawing/2014/main" id="{83931CA9-39C9-8755-913C-34462B60E96C}"/>
              </a:ext>
            </a:extLst>
          </p:cNvPr>
          <p:cNvSpPr txBox="1"/>
          <p:nvPr/>
        </p:nvSpPr>
        <p:spPr>
          <a:xfrm>
            <a:off x="1633470" y="2463012"/>
            <a:ext cx="16705654" cy="584775"/>
          </a:xfrm>
          <a:prstGeom prst="rect">
            <a:avLst/>
          </a:prstGeom>
          <a:noFill/>
        </p:spPr>
        <p:txBody>
          <a:bodyPr wrap="square" rtlCol="0" anchor="t">
            <a:spAutoFit/>
          </a:bodyPr>
          <a:lstStyle/>
          <a:p>
            <a:pPr>
              <a:defRPr/>
            </a:pPr>
            <a:r>
              <a:rPr lang="nl-NL" sz="3200" b="1" dirty="0">
                <a:solidFill>
                  <a:srgbClr val="191919"/>
                </a:solidFill>
                <a:latin typeface="Arial"/>
                <a:ea typeface="ＭＳ Ｐゴシック"/>
              </a:rPr>
              <a:t>De belangrijkste belemmerende factoren zijn:</a:t>
            </a:r>
            <a:endParaRPr lang="nl-NL" sz="3200" b="1" dirty="0">
              <a:solidFill>
                <a:srgbClr val="191919"/>
              </a:solidFill>
              <a:latin typeface="Arial"/>
            </a:endParaRPr>
          </a:p>
        </p:txBody>
      </p:sp>
      <p:pic>
        <p:nvPicPr>
          <p:cNvPr id="13" name="Graphic 12" descr="Telraam silhouet">
            <a:extLst>
              <a:ext uri="{FF2B5EF4-FFF2-40B4-BE49-F238E27FC236}">
                <a16:creationId xmlns:a16="http://schemas.microsoft.com/office/drawing/2014/main" id="{40CE1818-EDBA-7581-63D4-D76DA2440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951088" y="4890821"/>
            <a:ext cx="1828800" cy="1828800"/>
          </a:xfrm>
          <a:prstGeom prst="rect">
            <a:avLst/>
          </a:prstGeom>
        </p:spPr>
      </p:pic>
      <p:pic>
        <p:nvPicPr>
          <p:cNvPr id="15" name="Graphic 14" descr="Stopwatch 75% met effen opvulling">
            <a:extLst>
              <a:ext uri="{FF2B5EF4-FFF2-40B4-BE49-F238E27FC236}">
                <a16:creationId xmlns:a16="http://schemas.microsoft.com/office/drawing/2014/main" id="{8A7BD212-0799-6B40-1A00-CE27ED8FF3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90199" y="5067330"/>
            <a:ext cx="1475782" cy="1475782"/>
          </a:xfrm>
          <a:prstGeom prst="rect">
            <a:avLst/>
          </a:prstGeom>
        </p:spPr>
      </p:pic>
      <p:pic>
        <p:nvPicPr>
          <p:cNvPr id="2" name="Picture 13" descr="Icon&#10;&#10;Description automatically generated with low confidence">
            <a:extLst>
              <a:ext uri="{FF2B5EF4-FFF2-40B4-BE49-F238E27FC236}">
                <a16:creationId xmlns:a16="http://schemas.microsoft.com/office/drawing/2014/main" id="{A2FA1984-0015-C6D0-AED1-B9CC4D4732E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4193" y="12453962"/>
            <a:ext cx="865272" cy="849981"/>
          </a:xfrm>
          <a:prstGeom prst="rect">
            <a:avLst/>
          </a:prstGeom>
        </p:spPr>
      </p:pic>
    </p:spTree>
    <p:extLst>
      <p:ext uri="{BB962C8B-B14F-4D97-AF65-F5344CB8AC3E}">
        <p14:creationId xmlns:p14="http://schemas.microsoft.com/office/powerpoint/2010/main" val="263636183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B242B0B6-CEC8-4031-AB29-7E8969D91ED9}"/>
              </a:ext>
            </a:extLst>
          </p:cNvPr>
          <p:cNvSpPr txBox="1"/>
          <p:nvPr/>
        </p:nvSpPr>
        <p:spPr>
          <a:xfrm>
            <a:off x="2283470" y="1132767"/>
            <a:ext cx="20415682" cy="2923877"/>
          </a:xfrm>
          <a:prstGeom prst="rect">
            <a:avLst/>
          </a:prstGeom>
          <a:noFill/>
        </p:spPr>
        <p:txBody>
          <a:bodyPr wrap="square" rtlCol="0" anchor="t">
            <a:spAutoFit/>
          </a:bodyPr>
          <a:lstStyle/>
          <a:p>
            <a:pPr algn="ctr" defTabSz="911226">
              <a:defRPr/>
            </a:pPr>
            <a:br>
              <a:rPr lang="nl-NL" sz="5600" dirty="0">
                <a:solidFill>
                  <a:srgbClr val="191919"/>
                </a:solidFill>
                <a:latin typeface="Arial"/>
                <a:ea typeface="ＭＳ Ｐゴシック"/>
              </a:rPr>
            </a:br>
            <a:r>
              <a:rPr lang="nl-NL" sz="5600" dirty="0">
                <a:solidFill>
                  <a:srgbClr val="191919"/>
                </a:solidFill>
                <a:latin typeface="Arial"/>
                <a:ea typeface="ＭＳ Ｐゴシック"/>
              </a:rPr>
              <a:t>“</a:t>
            </a:r>
            <a:r>
              <a:rPr lang="nl-NL" sz="3600" dirty="0">
                <a:solidFill>
                  <a:srgbClr val="333333"/>
                </a:solidFill>
                <a:latin typeface="ArialMT"/>
                <a:ea typeface="ＭＳ Ｐゴシック"/>
              </a:rPr>
              <a:t>W</a:t>
            </a:r>
            <a:r>
              <a:rPr lang="nl-NL" sz="3600" dirty="0">
                <a:solidFill>
                  <a:srgbClr val="333333"/>
                </a:solidFill>
                <a:latin typeface="ArialMT"/>
              </a:rPr>
              <a:t>einig tijd, onvoldoende vaardigheden patiënten om informatie te lezen/begrijpen, geen passende informatie beschikbaar, onvoldoende tijd voor mij om dingen echt per patiënt uit te zoeken.” </a:t>
            </a:r>
            <a:r>
              <a:rPr lang="nl-NL" sz="3600" i="1" dirty="0">
                <a:solidFill>
                  <a:srgbClr val="333333"/>
                </a:solidFill>
                <a:latin typeface="ArialMT"/>
              </a:rPr>
              <a:t>Zorgverlener</a:t>
            </a:r>
            <a:endParaRPr lang="nl-NL" sz="5600" dirty="0">
              <a:solidFill>
                <a:srgbClr val="FFFFFF"/>
              </a:solidFill>
            </a:endParaRPr>
          </a:p>
        </p:txBody>
      </p:sp>
      <p:sp>
        <p:nvSpPr>
          <p:cNvPr id="2" name="Tekstvak 1">
            <a:extLst>
              <a:ext uri="{FF2B5EF4-FFF2-40B4-BE49-F238E27FC236}">
                <a16:creationId xmlns:a16="http://schemas.microsoft.com/office/drawing/2014/main" id="{2168DDA4-77B3-3FCB-C6D8-31293F33E74A}"/>
              </a:ext>
            </a:extLst>
          </p:cNvPr>
          <p:cNvSpPr txBox="1"/>
          <p:nvPr/>
        </p:nvSpPr>
        <p:spPr>
          <a:xfrm>
            <a:off x="2283468" y="5564722"/>
            <a:ext cx="20415682" cy="3170099"/>
          </a:xfrm>
          <a:prstGeom prst="rect">
            <a:avLst/>
          </a:prstGeom>
          <a:noFill/>
        </p:spPr>
        <p:txBody>
          <a:bodyPr wrap="square" rtlCol="0" anchor="t">
            <a:spAutoFit/>
          </a:bodyPr>
          <a:lstStyle/>
          <a:p>
            <a:pPr algn="ctr" defTabSz="911226">
              <a:defRPr/>
            </a:pPr>
            <a:br>
              <a:rPr lang="nl-NL" sz="5600" dirty="0">
                <a:solidFill>
                  <a:srgbClr val="191919"/>
                </a:solidFill>
                <a:latin typeface="Arial"/>
                <a:ea typeface="ＭＳ Ｐゴシック"/>
              </a:rPr>
            </a:br>
            <a:r>
              <a:rPr lang="nl-NL" sz="3600" dirty="0">
                <a:solidFill>
                  <a:srgbClr val="333333"/>
                </a:solidFill>
                <a:latin typeface="ArialMT"/>
              </a:rPr>
              <a:t>“Patiënten kunnen niet altijd alle opties overzien en zijn daardoor niet </a:t>
            </a:r>
            <a:r>
              <a:rPr lang="nl-NL" sz="3600" dirty="0" err="1">
                <a:solidFill>
                  <a:srgbClr val="333333"/>
                </a:solidFill>
                <a:latin typeface="ArialMT"/>
              </a:rPr>
              <a:t>beslissingsbekwaam</a:t>
            </a:r>
            <a:r>
              <a:rPr lang="nl-NL" sz="3600" dirty="0">
                <a:solidFill>
                  <a:srgbClr val="333333"/>
                </a:solidFill>
                <a:latin typeface="ArialMT"/>
              </a:rPr>
              <a:t>. Ik vind dat ik daarin moet aanvullen/moet sturen in lijn met de wens van patiënt. Het proces van besluitvorming met daarbij moeten sturen/aanvullen om dat goed te doen, vind ik elke keer weer een uitdaging. ” </a:t>
            </a:r>
            <a:r>
              <a:rPr lang="nl-NL" sz="3600" i="1" dirty="0">
                <a:solidFill>
                  <a:srgbClr val="333333"/>
                </a:solidFill>
                <a:latin typeface="ArialMT"/>
              </a:rPr>
              <a:t>Zorgverlener</a:t>
            </a:r>
          </a:p>
        </p:txBody>
      </p:sp>
      <p:pic>
        <p:nvPicPr>
          <p:cNvPr id="3" name="Picture 13" descr="Icon&#10;&#10;Description automatically generated with low confidence">
            <a:extLst>
              <a:ext uri="{FF2B5EF4-FFF2-40B4-BE49-F238E27FC236}">
                <a16:creationId xmlns:a16="http://schemas.microsoft.com/office/drawing/2014/main" id="{850FD1B7-8CD2-FF41-DA3A-6B0B316E37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193" y="12453962"/>
            <a:ext cx="865272" cy="849981"/>
          </a:xfrm>
          <a:prstGeom prst="rect">
            <a:avLst/>
          </a:prstGeom>
        </p:spPr>
      </p:pic>
    </p:spTree>
    <p:extLst>
      <p:ext uri="{BB962C8B-B14F-4D97-AF65-F5344CB8AC3E}">
        <p14:creationId xmlns:p14="http://schemas.microsoft.com/office/powerpoint/2010/main" val="220769427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7A06764C-6C9A-4D07-35FD-1E9B2C4C94CE}"/>
              </a:ext>
            </a:extLst>
          </p:cNvPr>
          <p:cNvSpPr/>
          <p:nvPr/>
        </p:nvSpPr>
        <p:spPr>
          <a:xfrm>
            <a:off x="0" y="-22052"/>
            <a:ext cx="24384000" cy="13738052"/>
          </a:xfrm>
          <a:prstGeom prst="rect">
            <a:avLst/>
          </a:prstGeom>
          <a:solidFill>
            <a:srgbClr val="3FA4A6">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1090" rtl="0" eaLnBrk="1" fontAlgn="base" latinLnBrk="0" hangingPunct="1">
              <a:lnSpc>
                <a:spcPct val="100000"/>
              </a:lnSpc>
              <a:spcBef>
                <a:spcPct val="0"/>
              </a:spcBef>
              <a:spcAft>
                <a:spcPct val="0"/>
              </a:spcAft>
              <a:buClrTx/>
              <a:buSzTx/>
              <a:buFontTx/>
              <a:buNone/>
              <a:tabLst/>
              <a:defRPr/>
            </a:pPr>
            <a:endParaRPr kumimoji="0" lang="en-NL" sz="1800" b="0" i="0" u="none" strike="noStrike" kern="1200" cap="none" spc="0" normalizeH="0" baseline="0" noProof="0">
              <a:ln>
                <a:noFill/>
              </a:ln>
              <a:solidFill>
                <a:srgbClr val="191919"/>
              </a:solidFill>
              <a:effectLst/>
              <a:uLnTx/>
              <a:uFillTx/>
              <a:latin typeface="Open Sans Light"/>
              <a:ea typeface="+mn-ea"/>
              <a:cs typeface="+mn-cs"/>
            </a:endParaRPr>
          </a:p>
        </p:txBody>
      </p:sp>
      <p:sp>
        <p:nvSpPr>
          <p:cNvPr id="10" name="Title 9">
            <a:extLst>
              <a:ext uri="{FF2B5EF4-FFF2-40B4-BE49-F238E27FC236}">
                <a16:creationId xmlns:a16="http://schemas.microsoft.com/office/drawing/2014/main" id="{5A8C71B8-8988-B34E-81A1-5AF8AADB2222}"/>
              </a:ext>
            </a:extLst>
          </p:cNvPr>
          <p:cNvSpPr>
            <a:spLocks noGrp="1"/>
          </p:cNvSpPr>
          <p:nvPr>
            <p:ph type="ctrTitle"/>
          </p:nvPr>
        </p:nvSpPr>
        <p:spPr>
          <a:xfrm>
            <a:off x="3235351" y="5772750"/>
            <a:ext cx="17913297" cy="1825304"/>
          </a:xfrm>
        </p:spPr>
        <p:txBody>
          <a:bodyPr/>
          <a:lstStyle/>
          <a:p>
            <a:pPr algn="ctr"/>
            <a:r>
              <a:rPr lang="nl-NL" sz="9600" dirty="0"/>
              <a:t>Hoe zit dit bij jullie? </a:t>
            </a:r>
            <a:endParaRPr lang="en-NL" sz="9600" i="1">
              <a:solidFill>
                <a:schemeClr val="accent1"/>
              </a:solidFill>
            </a:endParaRPr>
          </a:p>
        </p:txBody>
      </p:sp>
    </p:spTree>
    <p:extLst>
      <p:ext uri="{BB962C8B-B14F-4D97-AF65-F5344CB8AC3E}">
        <p14:creationId xmlns:p14="http://schemas.microsoft.com/office/powerpoint/2010/main" val="262358690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168DDA4-77B3-3FCB-C6D8-31293F33E74A}"/>
              </a:ext>
            </a:extLst>
          </p:cNvPr>
          <p:cNvSpPr txBox="1"/>
          <p:nvPr/>
        </p:nvSpPr>
        <p:spPr>
          <a:xfrm>
            <a:off x="2350376" y="4784137"/>
            <a:ext cx="20415682" cy="2677656"/>
          </a:xfrm>
          <a:prstGeom prst="rect">
            <a:avLst/>
          </a:prstGeom>
          <a:noFill/>
        </p:spPr>
        <p:txBody>
          <a:bodyPr wrap="square" rtlCol="0" anchor="t">
            <a:spAutoFit/>
          </a:bodyPr>
          <a:lstStyle/>
          <a:p>
            <a:pPr algn="ctr" defTabSz="911226">
              <a:defRPr/>
            </a:pPr>
            <a:r>
              <a:rPr lang="nl-NL" sz="5600" dirty="0">
                <a:solidFill>
                  <a:srgbClr val="191919"/>
                </a:solidFill>
                <a:latin typeface="Arial"/>
                <a:ea typeface="ＭＳ Ｐゴシック"/>
              </a:rPr>
              <a:t>Visie [</a:t>
            </a:r>
            <a:r>
              <a:rPr lang="nl-NL" sz="5600" dirty="0">
                <a:solidFill>
                  <a:srgbClr val="191919"/>
                </a:solidFill>
                <a:highlight>
                  <a:srgbClr val="FFFF00"/>
                </a:highlight>
                <a:latin typeface="Arial"/>
                <a:ea typeface="ＭＳ Ｐゴシック"/>
              </a:rPr>
              <a:t>Organisatie</a:t>
            </a:r>
            <a:r>
              <a:rPr lang="nl-NL" sz="5600" dirty="0">
                <a:solidFill>
                  <a:srgbClr val="191919"/>
                </a:solidFill>
                <a:latin typeface="Arial"/>
                <a:ea typeface="ＭＳ Ｐゴシック"/>
              </a:rPr>
              <a:t>]: “</a:t>
            </a:r>
            <a:r>
              <a:rPr lang="nl-NL" sz="5600" i="1" dirty="0">
                <a:solidFill>
                  <a:srgbClr val="191919"/>
                </a:solidFill>
                <a:latin typeface="Arial"/>
                <a:ea typeface="ＭＳ Ｐゴシック"/>
              </a:rPr>
              <a:t>grotere mate van passende zorg te realiseren o.a. door Samen Beslissen met keuzehulpen te ondersteunen.”</a:t>
            </a:r>
            <a:endParaRPr lang="nl-NL" sz="3600" i="1" dirty="0">
              <a:solidFill>
                <a:srgbClr val="333333"/>
              </a:solidFill>
              <a:latin typeface="ArialMT"/>
            </a:endParaRPr>
          </a:p>
        </p:txBody>
      </p:sp>
      <p:pic>
        <p:nvPicPr>
          <p:cNvPr id="3" name="Picture 13" descr="Icon&#10;&#10;Description automatically generated with low confidence">
            <a:extLst>
              <a:ext uri="{FF2B5EF4-FFF2-40B4-BE49-F238E27FC236}">
                <a16:creationId xmlns:a16="http://schemas.microsoft.com/office/drawing/2014/main" id="{61E01150-A17B-C999-6F1A-48FA8A414F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193" y="12453962"/>
            <a:ext cx="865272" cy="849981"/>
          </a:xfrm>
          <a:prstGeom prst="rect">
            <a:avLst/>
          </a:prstGeom>
        </p:spPr>
      </p:pic>
    </p:spTree>
    <p:extLst>
      <p:ext uri="{BB962C8B-B14F-4D97-AF65-F5344CB8AC3E}">
        <p14:creationId xmlns:p14="http://schemas.microsoft.com/office/powerpoint/2010/main" val="119647223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1615A34-3BDE-456B-8EC2-BD56E72CB0D3}"/>
              </a:ext>
            </a:extLst>
          </p:cNvPr>
          <p:cNvSpPr txBox="1">
            <a:spLocks/>
          </p:cNvSpPr>
          <p:nvPr/>
        </p:nvSpPr>
        <p:spPr>
          <a:xfrm>
            <a:off x="1633469" y="520818"/>
            <a:ext cx="21876188" cy="1627724"/>
          </a:xfrm>
          <a:prstGeom prst="rect">
            <a:avLst/>
          </a:prstGeom>
        </p:spPr>
        <p:txBody>
          <a:bodyPr anchor="ctr" anchorCtr="0"/>
          <a:lstStyle>
            <a:lvl1pPr algn="ctr" defTabSz="455613" rtl="0" eaLnBrk="1" fontAlgn="base" hangingPunct="1">
              <a:spcBef>
                <a:spcPct val="0"/>
              </a:spcBef>
              <a:spcAft>
                <a:spcPct val="0"/>
              </a:spcAft>
              <a:defRPr sz="2500" kern="1200">
                <a:solidFill>
                  <a:schemeClr val="bg1"/>
                </a:solidFill>
                <a:latin typeface="Lucida Grande" charset="0"/>
                <a:ea typeface="ＭＳ Ｐゴシック" charset="0"/>
                <a:cs typeface="Open Sans"/>
              </a:defRPr>
            </a:lvl1pPr>
            <a:lvl2pPr algn="ctr" defTabSz="455613" rtl="0" eaLnBrk="1" fontAlgn="base" hangingPunct="1">
              <a:spcBef>
                <a:spcPct val="0"/>
              </a:spcBef>
              <a:spcAft>
                <a:spcPct val="0"/>
              </a:spcAft>
              <a:defRPr sz="2500">
                <a:solidFill>
                  <a:schemeClr val="bg1"/>
                </a:solidFill>
                <a:latin typeface="Lucida Grande" charset="0"/>
                <a:ea typeface="ＭＳ Ｐゴシック" charset="0"/>
              </a:defRPr>
            </a:lvl2pPr>
            <a:lvl3pPr algn="ctr" defTabSz="455613" rtl="0" eaLnBrk="1" fontAlgn="base" hangingPunct="1">
              <a:spcBef>
                <a:spcPct val="0"/>
              </a:spcBef>
              <a:spcAft>
                <a:spcPct val="0"/>
              </a:spcAft>
              <a:defRPr sz="2500">
                <a:solidFill>
                  <a:schemeClr val="bg1"/>
                </a:solidFill>
                <a:latin typeface="Lucida Grande" charset="0"/>
                <a:ea typeface="ＭＳ Ｐゴシック" charset="0"/>
              </a:defRPr>
            </a:lvl3pPr>
            <a:lvl4pPr algn="ctr" defTabSz="455613" rtl="0" eaLnBrk="1" fontAlgn="base" hangingPunct="1">
              <a:spcBef>
                <a:spcPct val="0"/>
              </a:spcBef>
              <a:spcAft>
                <a:spcPct val="0"/>
              </a:spcAft>
              <a:defRPr sz="2500">
                <a:solidFill>
                  <a:schemeClr val="bg1"/>
                </a:solidFill>
                <a:latin typeface="Lucida Grande" charset="0"/>
                <a:ea typeface="ＭＳ Ｐゴシック" charset="0"/>
              </a:defRPr>
            </a:lvl4pPr>
            <a:lvl5pPr algn="ctr" defTabSz="455613" rtl="0" eaLnBrk="1" fontAlgn="base" hangingPunct="1">
              <a:spcBef>
                <a:spcPct val="0"/>
              </a:spcBef>
              <a:spcAft>
                <a:spcPct val="0"/>
              </a:spcAft>
              <a:defRPr sz="2500">
                <a:solidFill>
                  <a:schemeClr val="bg1"/>
                </a:solidFill>
                <a:latin typeface="Lucida Grande" charset="0"/>
                <a:ea typeface="ＭＳ Ｐゴシック" charset="0"/>
              </a:defRPr>
            </a:lvl5pPr>
            <a:lvl6pPr marL="191978" algn="ctr" defTabSz="456615" rtl="0" eaLnBrk="1" fontAlgn="base" hangingPunct="1">
              <a:spcBef>
                <a:spcPct val="0"/>
              </a:spcBef>
              <a:spcAft>
                <a:spcPct val="0"/>
              </a:spcAft>
              <a:defRPr sz="2500">
                <a:solidFill>
                  <a:schemeClr val="bg2"/>
                </a:solidFill>
                <a:latin typeface="Open Sans" charset="0"/>
                <a:ea typeface="ＭＳ Ｐゴシック" charset="0"/>
              </a:defRPr>
            </a:lvl6pPr>
            <a:lvl7pPr marL="383957" algn="ctr" defTabSz="456615" rtl="0" eaLnBrk="1" fontAlgn="base" hangingPunct="1">
              <a:spcBef>
                <a:spcPct val="0"/>
              </a:spcBef>
              <a:spcAft>
                <a:spcPct val="0"/>
              </a:spcAft>
              <a:defRPr sz="2500">
                <a:solidFill>
                  <a:schemeClr val="bg2"/>
                </a:solidFill>
                <a:latin typeface="Open Sans" charset="0"/>
                <a:ea typeface="ＭＳ Ｐゴシック" charset="0"/>
              </a:defRPr>
            </a:lvl7pPr>
            <a:lvl8pPr marL="575935" algn="ctr" defTabSz="456615" rtl="0" eaLnBrk="1" fontAlgn="base" hangingPunct="1">
              <a:spcBef>
                <a:spcPct val="0"/>
              </a:spcBef>
              <a:spcAft>
                <a:spcPct val="0"/>
              </a:spcAft>
              <a:defRPr sz="2500">
                <a:solidFill>
                  <a:schemeClr val="bg2"/>
                </a:solidFill>
                <a:latin typeface="Open Sans" charset="0"/>
                <a:ea typeface="ＭＳ Ｐゴシック" charset="0"/>
              </a:defRPr>
            </a:lvl8pPr>
            <a:lvl9pPr marL="767913" algn="ctr" defTabSz="456615" rtl="0" eaLnBrk="1" fontAlgn="base" hangingPunct="1">
              <a:spcBef>
                <a:spcPct val="0"/>
              </a:spcBef>
              <a:spcAft>
                <a:spcPct val="0"/>
              </a:spcAft>
              <a:defRPr sz="2500">
                <a:solidFill>
                  <a:schemeClr val="bg2"/>
                </a:solidFill>
                <a:latin typeface="Open Sans" charset="0"/>
                <a:ea typeface="ＭＳ Ｐゴシック" charset="0"/>
              </a:defRPr>
            </a:lvl9pPr>
          </a:lstStyle>
          <a:p>
            <a:pPr algn="l" defTabSz="911226">
              <a:defRPr/>
            </a:pPr>
            <a:r>
              <a:rPr lang="nl-NL" sz="5000" dirty="0">
                <a:solidFill>
                  <a:srgbClr val="191919"/>
                </a:solidFill>
                <a:latin typeface="Arial"/>
                <a:cs typeface="Arial" charset="0"/>
              </a:rPr>
              <a:t>Het [</a:t>
            </a:r>
            <a:r>
              <a:rPr lang="nl-NL" sz="5000" dirty="0">
                <a:solidFill>
                  <a:srgbClr val="191919"/>
                </a:solidFill>
                <a:highlight>
                  <a:srgbClr val="FFFF00"/>
                </a:highlight>
                <a:latin typeface="Arial"/>
                <a:cs typeface="Arial" charset="0"/>
              </a:rPr>
              <a:t>Zorgorganisatie</a:t>
            </a:r>
            <a:r>
              <a:rPr lang="nl-NL" sz="5000" dirty="0">
                <a:solidFill>
                  <a:srgbClr val="191919"/>
                </a:solidFill>
                <a:latin typeface="Arial"/>
                <a:cs typeface="Arial" charset="0"/>
              </a:rPr>
              <a:t>] ondersteunt haar patiënten en zorgverleners met keuzehulpen met uitkomstinformatie </a:t>
            </a:r>
          </a:p>
        </p:txBody>
      </p:sp>
      <p:sp>
        <p:nvSpPr>
          <p:cNvPr id="8" name="Rectangle 10">
            <a:extLst>
              <a:ext uri="{FF2B5EF4-FFF2-40B4-BE49-F238E27FC236}">
                <a16:creationId xmlns:a16="http://schemas.microsoft.com/office/drawing/2014/main" id="{1CFC6B76-0B00-4628-A349-F3235A838444}"/>
              </a:ext>
            </a:extLst>
          </p:cNvPr>
          <p:cNvSpPr/>
          <p:nvPr/>
        </p:nvSpPr>
        <p:spPr>
          <a:xfrm flipV="1">
            <a:off x="1633465" y="2265670"/>
            <a:ext cx="21816000" cy="72000"/>
          </a:xfrm>
          <a:prstGeom prst="rect">
            <a:avLst/>
          </a:prstGeom>
          <a:solidFill>
            <a:srgbClr val="3FA4A6"/>
          </a:solidFill>
          <a:ln w="3175">
            <a:noFill/>
          </a:ln>
          <a:effectLst/>
        </p:spPr>
        <p:style>
          <a:lnRef idx="1">
            <a:schemeClr val="accent1"/>
          </a:lnRef>
          <a:fillRef idx="3">
            <a:schemeClr val="accent1"/>
          </a:fillRef>
          <a:effectRef idx="2">
            <a:schemeClr val="accent1"/>
          </a:effectRef>
          <a:fontRef idx="minor">
            <a:schemeClr val="lt1"/>
          </a:fontRef>
        </p:style>
        <p:txBody>
          <a:bodyPr lIns="76706" tIns="38356" rIns="76706" bIns="38356" anchor="ctr"/>
          <a:lstStyle/>
          <a:p>
            <a:pPr algn="ctr" defTabSz="913236" fontAlgn="auto">
              <a:spcBef>
                <a:spcPts val="0"/>
              </a:spcBef>
              <a:spcAft>
                <a:spcPts val="0"/>
              </a:spcAft>
              <a:defRPr/>
            </a:pPr>
            <a:endParaRPr lang="en-US" sz="3600">
              <a:solidFill>
                <a:srgbClr val="40A5A7"/>
              </a:solidFill>
              <a:latin typeface="Open Sans Light"/>
            </a:endParaRPr>
          </a:p>
        </p:txBody>
      </p:sp>
      <p:sp>
        <p:nvSpPr>
          <p:cNvPr id="2" name="Tekstvak 1">
            <a:extLst>
              <a:ext uri="{FF2B5EF4-FFF2-40B4-BE49-F238E27FC236}">
                <a16:creationId xmlns:a16="http://schemas.microsoft.com/office/drawing/2014/main" id="{299ABDE3-DADB-18B3-47C1-56023F453AED}"/>
              </a:ext>
            </a:extLst>
          </p:cNvPr>
          <p:cNvSpPr txBox="1"/>
          <p:nvPr/>
        </p:nvSpPr>
        <p:spPr>
          <a:xfrm>
            <a:off x="337803" y="6239532"/>
            <a:ext cx="6043980" cy="523220"/>
          </a:xfrm>
          <a:prstGeom prst="rect">
            <a:avLst/>
          </a:prstGeom>
          <a:noFill/>
        </p:spPr>
        <p:txBody>
          <a:bodyPr wrap="square" rtlCol="0" anchor="t">
            <a:spAutoFit/>
          </a:bodyPr>
          <a:lstStyle/>
          <a:p>
            <a:pPr algn="ctr" defTabSz="911226">
              <a:defRPr/>
            </a:pPr>
            <a:r>
              <a:rPr lang="nl-NL" sz="2800" b="1" dirty="0">
                <a:solidFill>
                  <a:schemeClr val="bg1"/>
                </a:solidFill>
                <a:latin typeface="Arial"/>
                <a:ea typeface="ＭＳ Ｐゴシック"/>
                <a:cs typeface="+mn-cs"/>
              </a:rPr>
              <a:t>90 (</a:t>
            </a:r>
            <a:r>
              <a:rPr lang="nl-NL" sz="2800" b="1" dirty="0">
                <a:solidFill>
                  <a:srgbClr val="191919"/>
                </a:solidFill>
                <a:latin typeface="Arial"/>
                <a:ea typeface="ＭＳ Ｐゴシック"/>
                <a:cs typeface="+mn-cs"/>
              </a:rPr>
              <a:t>Gekoppelde) keuzehulpen</a:t>
            </a:r>
            <a:endParaRPr lang="nl-NL" sz="2800" b="1" dirty="0">
              <a:solidFill>
                <a:srgbClr val="191919"/>
              </a:solidFill>
              <a:latin typeface="Arial"/>
              <a:cs typeface="+mn-cs"/>
            </a:endParaRPr>
          </a:p>
        </p:txBody>
      </p:sp>
      <p:sp>
        <p:nvSpPr>
          <p:cNvPr id="4" name="Tekstvak 3">
            <a:extLst>
              <a:ext uri="{FF2B5EF4-FFF2-40B4-BE49-F238E27FC236}">
                <a16:creationId xmlns:a16="http://schemas.microsoft.com/office/drawing/2014/main" id="{6792BDB2-C6A1-516B-18D3-5E7EDC0ED41E}"/>
              </a:ext>
            </a:extLst>
          </p:cNvPr>
          <p:cNvSpPr txBox="1"/>
          <p:nvPr/>
        </p:nvSpPr>
        <p:spPr>
          <a:xfrm>
            <a:off x="7535536" y="6293145"/>
            <a:ext cx="6043980" cy="523220"/>
          </a:xfrm>
          <a:prstGeom prst="rect">
            <a:avLst/>
          </a:prstGeom>
          <a:noFill/>
        </p:spPr>
        <p:txBody>
          <a:bodyPr wrap="square" rtlCol="0" anchor="t">
            <a:spAutoFit/>
          </a:bodyPr>
          <a:lstStyle/>
          <a:p>
            <a:pPr defTabSz="911226">
              <a:defRPr/>
            </a:pPr>
            <a:r>
              <a:rPr lang="nl-NL" sz="2800" b="1" dirty="0">
                <a:solidFill>
                  <a:srgbClr val="191919"/>
                </a:solidFill>
                <a:latin typeface="Arial"/>
                <a:ea typeface="ＭＳ Ｐゴシック"/>
                <a:cs typeface="+mn-cs"/>
              </a:rPr>
              <a:t>Uitkomstinformatie</a:t>
            </a:r>
            <a:endParaRPr lang="nl-NL" sz="2800" b="1" dirty="0">
              <a:solidFill>
                <a:srgbClr val="191919"/>
              </a:solidFill>
              <a:latin typeface="Arial"/>
              <a:cs typeface="+mn-cs"/>
            </a:endParaRPr>
          </a:p>
        </p:txBody>
      </p:sp>
      <p:sp>
        <p:nvSpPr>
          <p:cNvPr id="5" name="Tekstvak 4">
            <a:extLst>
              <a:ext uri="{FF2B5EF4-FFF2-40B4-BE49-F238E27FC236}">
                <a16:creationId xmlns:a16="http://schemas.microsoft.com/office/drawing/2014/main" id="{789D1CC5-EA6C-5CB5-4643-412368DA469F}"/>
              </a:ext>
            </a:extLst>
          </p:cNvPr>
          <p:cNvSpPr txBox="1"/>
          <p:nvPr/>
        </p:nvSpPr>
        <p:spPr>
          <a:xfrm>
            <a:off x="13154214" y="6247062"/>
            <a:ext cx="4934088" cy="523220"/>
          </a:xfrm>
          <a:prstGeom prst="rect">
            <a:avLst/>
          </a:prstGeom>
          <a:noFill/>
        </p:spPr>
        <p:txBody>
          <a:bodyPr wrap="square" rtlCol="0" anchor="t">
            <a:spAutoFit/>
          </a:bodyPr>
          <a:lstStyle/>
          <a:p>
            <a:pPr defTabSz="911226">
              <a:defRPr/>
            </a:pPr>
            <a:r>
              <a:rPr lang="nl-NL" sz="2800" b="1" dirty="0">
                <a:solidFill>
                  <a:srgbClr val="191919"/>
                </a:solidFill>
                <a:latin typeface="Arial"/>
                <a:ea typeface="ＭＳ Ｐゴシック"/>
                <a:cs typeface="+mn-cs"/>
              </a:rPr>
              <a:t>Wat is belangrijk voor mij</a:t>
            </a:r>
            <a:endParaRPr lang="nl-NL" sz="2800" b="1" dirty="0">
              <a:solidFill>
                <a:srgbClr val="191919"/>
              </a:solidFill>
              <a:latin typeface="Arial"/>
              <a:cs typeface="+mn-cs"/>
            </a:endParaRPr>
          </a:p>
        </p:txBody>
      </p:sp>
      <p:sp>
        <p:nvSpPr>
          <p:cNvPr id="9" name="Tekstvak 8">
            <a:extLst>
              <a:ext uri="{FF2B5EF4-FFF2-40B4-BE49-F238E27FC236}">
                <a16:creationId xmlns:a16="http://schemas.microsoft.com/office/drawing/2014/main" id="{922B42BF-FA7B-706E-60F2-F45E8FE9E0B1}"/>
              </a:ext>
            </a:extLst>
          </p:cNvPr>
          <p:cNvSpPr txBox="1"/>
          <p:nvPr/>
        </p:nvSpPr>
        <p:spPr>
          <a:xfrm>
            <a:off x="337803" y="7301106"/>
            <a:ext cx="5833632" cy="3244158"/>
          </a:xfrm>
          <a:prstGeom prst="rect">
            <a:avLst/>
          </a:prstGeom>
          <a:noFill/>
        </p:spPr>
        <p:txBody>
          <a:bodyPr wrap="square" rtlCol="0">
            <a:spAutoFit/>
          </a:bodyPr>
          <a:lstStyle/>
          <a:p>
            <a:pPr marL="571500" indent="-571500" algn="ctr" defTabSz="911226">
              <a:lnSpc>
                <a:spcPct val="150000"/>
              </a:lnSpc>
              <a:buFont typeface="Arial" panose="020B0604020202020204" pitchFamily="34" charset="0"/>
              <a:buChar char="•"/>
              <a:defRPr/>
            </a:pPr>
            <a:r>
              <a:rPr lang="nl-NL" sz="2800" dirty="0">
                <a:solidFill>
                  <a:schemeClr val="bg1"/>
                </a:solidFill>
                <a:latin typeface="Arial"/>
              </a:rPr>
              <a:t>Informeren de patiënt over de diagnose, mogelijkheden, uitkomsten en maakt de voorkeuren inzichtelijk.</a:t>
            </a:r>
          </a:p>
          <a:p>
            <a:pPr marL="571500" indent="-571500" algn="ctr" defTabSz="911226">
              <a:lnSpc>
                <a:spcPct val="150000"/>
              </a:lnSpc>
              <a:buFont typeface="Arial" panose="020B0604020202020204" pitchFamily="34" charset="0"/>
              <a:buChar char="•"/>
              <a:defRPr/>
            </a:pPr>
            <a:r>
              <a:rPr lang="nl-NL" sz="2800" dirty="0">
                <a:solidFill>
                  <a:schemeClr val="bg1"/>
                </a:solidFill>
                <a:latin typeface="Arial"/>
              </a:rPr>
              <a:t>Geïntegreerd met het EPD.</a:t>
            </a:r>
          </a:p>
        </p:txBody>
      </p:sp>
      <p:sp>
        <p:nvSpPr>
          <p:cNvPr id="10" name="Tekstvak 9">
            <a:extLst>
              <a:ext uri="{FF2B5EF4-FFF2-40B4-BE49-F238E27FC236}">
                <a16:creationId xmlns:a16="http://schemas.microsoft.com/office/drawing/2014/main" id="{C9FEAB50-BBEA-737C-A369-6C8DB1A3EC72}"/>
              </a:ext>
            </a:extLst>
          </p:cNvPr>
          <p:cNvSpPr txBox="1"/>
          <p:nvPr/>
        </p:nvSpPr>
        <p:spPr>
          <a:xfrm>
            <a:off x="6171435" y="7301106"/>
            <a:ext cx="5906148" cy="3244158"/>
          </a:xfrm>
          <a:prstGeom prst="rect">
            <a:avLst/>
          </a:prstGeom>
          <a:noFill/>
        </p:spPr>
        <p:txBody>
          <a:bodyPr wrap="square" rtlCol="0">
            <a:spAutoFit/>
          </a:bodyPr>
          <a:lstStyle/>
          <a:p>
            <a:pPr marL="571500" indent="-571500" algn="ctr" defTabSz="911226">
              <a:lnSpc>
                <a:spcPct val="150000"/>
              </a:lnSpc>
              <a:buFont typeface="Arial" panose="020B0604020202020204" pitchFamily="34" charset="0"/>
              <a:buChar char="•"/>
              <a:defRPr/>
            </a:pPr>
            <a:r>
              <a:rPr lang="nl-NL" sz="2800" dirty="0">
                <a:solidFill>
                  <a:schemeClr val="bg1"/>
                </a:solidFill>
                <a:latin typeface="Arial"/>
              </a:rPr>
              <a:t>Het gebruik van </a:t>
            </a:r>
            <a:r>
              <a:rPr lang="nl-NL" sz="2800" dirty="0" err="1">
                <a:solidFill>
                  <a:schemeClr val="bg1"/>
                </a:solidFill>
                <a:latin typeface="Arial"/>
              </a:rPr>
              <a:t>PROMs</a:t>
            </a:r>
            <a:r>
              <a:rPr lang="nl-NL" sz="2800" dirty="0">
                <a:solidFill>
                  <a:schemeClr val="bg1"/>
                </a:solidFill>
                <a:latin typeface="Arial"/>
              </a:rPr>
              <a:t> biedt gelegenheid het huidige functioneren in kaart te brengen ter ondersteuning van de besluitvorming. </a:t>
            </a:r>
          </a:p>
        </p:txBody>
      </p:sp>
      <p:sp>
        <p:nvSpPr>
          <p:cNvPr id="11" name="Tekstvak 10">
            <a:extLst>
              <a:ext uri="{FF2B5EF4-FFF2-40B4-BE49-F238E27FC236}">
                <a16:creationId xmlns:a16="http://schemas.microsoft.com/office/drawing/2014/main" id="{F6302AB1-8B85-5171-D2CB-085AEFECCE6F}"/>
              </a:ext>
            </a:extLst>
          </p:cNvPr>
          <p:cNvSpPr txBox="1"/>
          <p:nvPr/>
        </p:nvSpPr>
        <p:spPr>
          <a:xfrm>
            <a:off x="12005067" y="7325413"/>
            <a:ext cx="6216578" cy="2597827"/>
          </a:xfrm>
          <a:prstGeom prst="rect">
            <a:avLst/>
          </a:prstGeom>
          <a:noFill/>
        </p:spPr>
        <p:txBody>
          <a:bodyPr wrap="square" rtlCol="0">
            <a:spAutoFit/>
          </a:bodyPr>
          <a:lstStyle/>
          <a:p>
            <a:pPr marL="571500" indent="-571500" algn="ctr" defTabSz="911226">
              <a:lnSpc>
                <a:spcPct val="150000"/>
              </a:lnSpc>
              <a:buFont typeface="Arial" panose="020B0604020202020204" pitchFamily="34" charset="0"/>
              <a:buChar char="•"/>
              <a:defRPr/>
            </a:pPr>
            <a:r>
              <a:rPr lang="nl-NL" sz="2800" dirty="0">
                <a:solidFill>
                  <a:schemeClr val="bg1"/>
                </a:solidFill>
                <a:latin typeface="Arial"/>
              </a:rPr>
              <a:t>WMTY geeft inzicht in wie de patiënt is en wat hij/ zij belangrijk vindt, onafhankelijk van het ziektebeeld.</a:t>
            </a:r>
          </a:p>
        </p:txBody>
      </p:sp>
      <p:pic>
        <p:nvPicPr>
          <p:cNvPr id="22" name="Graphic 21" descr="Controlelijst silhouet">
            <a:extLst>
              <a:ext uri="{FF2B5EF4-FFF2-40B4-BE49-F238E27FC236}">
                <a16:creationId xmlns:a16="http://schemas.microsoft.com/office/drawing/2014/main" id="{39A5134D-7569-370E-8960-3B34DAB8D5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259999" y="4227578"/>
            <a:ext cx="1828800" cy="1828800"/>
          </a:xfrm>
          <a:prstGeom prst="rect">
            <a:avLst/>
          </a:prstGeom>
        </p:spPr>
      </p:pic>
      <p:sp>
        <p:nvSpPr>
          <p:cNvPr id="6" name="Tekstvak 5">
            <a:extLst>
              <a:ext uri="{FF2B5EF4-FFF2-40B4-BE49-F238E27FC236}">
                <a16:creationId xmlns:a16="http://schemas.microsoft.com/office/drawing/2014/main" id="{BBE24606-C12B-D318-AC33-BA83A87278B6}"/>
              </a:ext>
            </a:extLst>
          </p:cNvPr>
          <p:cNvSpPr txBox="1"/>
          <p:nvPr/>
        </p:nvSpPr>
        <p:spPr>
          <a:xfrm>
            <a:off x="18845408" y="6247062"/>
            <a:ext cx="4934088" cy="954107"/>
          </a:xfrm>
          <a:prstGeom prst="rect">
            <a:avLst/>
          </a:prstGeom>
          <a:noFill/>
        </p:spPr>
        <p:txBody>
          <a:bodyPr wrap="square" rtlCol="0" anchor="t">
            <a:spAutoFit/>
          </a:bodyPr>
          <a:lstStyle/>
          <a:p>
            <a:pPr defTabSz="911226">
              <a:defRPr/>
            </a:pPr>
            <a:r>
              <a:rPr lang="nl-NL" sz="2800" b="1" dirty="0">
                <a:solidFill>
                  <a:srgbClr val="191919"/>
                </a:solidFill>
                <a:latin typeface="Arial"/>
                <a:ea typeface="ＭＳ Ｐゴシック"/>
                <a:cs typeface="+mn-cs"/>
              </a:rPr>
              <a:t>Ondersteuning in de toepassing</a:t>
            </a:r>
            <a:endParaRPr lang="nl-NL" sz="2800" b="1" dirty="0">
              <a:solidFill>
                <a:srgbClr val="191919"/>
              </a:solidFill>
              <a:latin typeface="Arial"/>
              <a:cs typeface="+mn-cs"/>
            </a:endParaRPr>
          </a:p>
        </p:txBody>
      </p:sp>
      <p:sp>
        <p:nvSpPr>
          <p:cNvPr id="13" name="Tekstvak 12">
            <a:extLst>
              <a:ext uri="{FF2B5EF4-FFF2-40B4-BE49-F238E27FC236}">
                <a16:creationId xmlns:a16="http://schemas.microsoft.com/office/drawing/2014/main" id="{0298A5F4-D198-E7F0-179A-3354DB046AA8}"/>
              </a:ext>
            </a:extLst>
          </p:cNvPr>
          <p:cNvSpPr txBox="1"/>
          <p:nvPr/>
        </p:nvSpPr>
        <p:spPr>
          <a:xfrm>
            <a:off x="17696261" y="7325413"/>
            <a:ext cx="6216578" cy="1951432"/>
          </a:xfrm>
          <a:prstGeom prst="rect">
            <a:avLst/>
          </a:prstGeom>
          <a:noFill/>
        </p:spPr>
        <p:txBody>
          <a:bodyPr wrap="square" rtlCol="0">
            <a:spAutoFit/>
          </a:bodyPr>
          <a:lstStyle/>
          <a:p>
            <a:pPr marL="571500" indent="-571500" algn="ctr" defTabSz="911226">
              <a:lnSpc>
                <a:spcPct val="150000"/>
              </a:lnSpc>
              <a:buFont typeface="Arial" panose="020B0604020202020204" pitchFamily="34" charset="0"/>
              <a:buChar char="•"/>
              <a:defRPr/>
            </a:pPr>
            <a:r>
              <a:rPr lang="nl-NL" sz="2800" dirty="0">
                <a:solidFill>
                  <a:schemeClr val="bg1"/>
                </a:solidFill>
                <a:latin typeface="Arial"/>
              </a:rPr>
              <a:t>[</a:t>
            </a:r>
            <a:r>
              <a:rPr lang="nl-NL" sz="2800" dirty="0">
                <a:solidFill>
                  <a:schemeClr val="bg1"/>
                </a:solidFill>
                <a:highlight>
                  <a:srgbClr val="FFFF00"/>
                </a:highlight>
                <a:latin typeface="Arial"/>
              </a:rPr>
              <a:t>Zorgorganisatie</a:t>
            </a:r>
            <a:r>
              <a:rPr lang="nl-NL" sz="2800" dirty="0">
                <a:solidFill>
                  <a:schemeClr val="bg1"/>
                </a:solidFill>
                <a:latin typeface="Arial"/>
              </a:rPr>
              <a:t>] en </a:t>
            </a:r>
            <a:r>
              <a:rPr lang="nl-NL" sz="2800" dirty="0" err="1">
                <a:solidFill>
                  <a:schemeClr val="bg1"/>
                </a:solidFill>
                <a:latin typeface="Arial"/>
              </a:rPr>
              <a:t>PatientPlus</a:t>
            </a:r>
            <a:r>
              <a:rPr lang="nl-NL" sz="2800" dirty="0">
                <a:solidFill>
                  <a:schemeClr val="bg1"/>
                </a:solidFill>
                <a:latin typeface="Arial"/>
              </a:rPr>
              <a:t> zetten hun kennis in om de toepassing een succes te maken</a:t>
            </a:r>
          </a:p>
        </p:txBody>
      </p:sp>
      <p:pic>
        <p:nvPicPr>
          <p:cNvPr id="16" name="Graphic 15" descr="Beslisdiagram silhouet">
            <a:extLst>
              <a:ext uri="{FF2B5EF4-FFF2-40B4-BE49-F238E27FC236}">
                <a16:creationId xmlns:a16="http://schemas.microsoft.com/office/drawing/2014/main" id="{79377B6C-FD25-B2DD-BBC0-7D87647D31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24940" y="4030920"/>
            <a:ext cx="2019484" cy="2019484"/>
          </a:xfrm>
          <a:prstGeom prst="rect">
            <a:avLst/>
          </a:prstGeom>
        </p:spPr>
      </p:pic>
      <p:pic>
        <p:nvPicPr>
          <p:cNvPr id="28" name="Graphic 27" descr="Telraam silhouet">
            <a:extLst>
              <a:ext uri="{FF2B5EF4-FFF2-40B4-BE49-F238E27FC236}">
                <a16:creationId xmlns:a16="http://schemas.microsoft.com/office/drawing/2014/main" id="{2C30C2D4-AE30-F4BF-151F-7095E8C8087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18998" y="4218147"/>
            <a:ext cx="2019484" cy="2019484"/>
          </a:xfrm>
          <a:prstGeom prst="rect">
            <a:avLst/>
          </a:prstGeom>
        </p:spPr>
      </p:pic>
      <p:pic>
        <p:nvPicPr>
          <p:cNvPr id="34" name="Graphic 33" descr="Telewerken silhouet">
            <a:extLst>
              <a:ext uri="{FF2B5EF4-FFF2-40B4-BE49-F238E27FC236}">
                <a16:creationId xmlns:a16="http://schemas.microsoft.com/office/drawing/2014/main" id="{D7F0FD36-85DF-5CDE-192A-921F39C9ABF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110316" y="4207182"/>
            <a:ext cx="1869592" cy="1869592"/>
          </a:xfrm>
          <a:prstGeom prst="rect">
            <a:avLst/>
          </a:prstGeom>
        </p:spPr>
      </p:pic>
      <p:pic>
        <p:nvPicPr>
          <p:cNvPr id="3" name="Picture 13" descr="Icon&#10;&#10;Description automatically generated with low confidence">
            <a:extLst>
              <a:ext uri="{FF2B5EF4-FFF2-40B4-BE49-F238E27FC236}">
                <a16:creationId xmlns:a16="http://schemas.microsoft.com/office/drawing/2014/main" id="{C8E052E1-19E1-5F48-4934-A4555D269B4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14193" y="12453962"/>
            <a:ext cx="865272" cy="849981"/>
          </a:xfrm>
          <a:prstGeom prst="rect">
            <a:avLst/>
          </a:prstGeom>
        </p:spPr>
      </p:pic>
    </p:spTree>
    <p:extLst>
      <p:ext uri="{BB962C8B-B14F-4D97-AF65-F5344CB8AC3E}">
        <p14:creationId xmlns:p14="http://schemas.microsoft.com/office/powerpoint/2010/main" val="2066033329"/>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oA0bPA3w5jcSp12eoHjPBw"/>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TIENT+ 2021_new.potx final" id="{DB0AA721-ED25-074F-8511-88EE7994EE58}" vid="{4BC5EEFC-91E7-E842-87C7-734D26CFC573}"/>
    </a:ext>
  </a:extLst>
</a:theme>
</file>

<file path=ppt/theme/theme2.xml><?xml version="1.0" encoding="utf-8"?>
<a:theme xmlns:a="http://schemas.openxmlformats.org/drawingml/2006/main" name="Presentation">
  <a:themeElements>
    <a:clrScheme name="Aangepast 1">
      <a:dk1>
        <a:srgbClr val="FFFFFF"/>
      </a:dk1>
      <a:lt1>
        <a:srgbClr val="191919"/>
      </a:lt1>
      <a:dk2>
        <a:srgbClr val="D8D8D8"/>
      </a:dk2>
      <a:lt2>
        <a:srgbClr val="056461"/>
      </a:lt2>
      <a:accent1>
        <a:srgbClr val="EA5A00"/>
      </a:accent1>
      <a:accent2>
        <a:srgbClr val="40A5A7"/>
      </a:accent2>
      <a:accent3>
        <a:srgbClr val="ADDFF8"/>
      </a:accent3>
      <a:accent4>
        <a:srgbClr val="056461"/>
      </a:accent4>
      <a:accent5>
        <a:srgbClr val="999999"/>
      </a:accent5>
      <a:accent6>
        <a:srgbClr val="B1B1B1"/>
      </a:accent6>
      <a:hlink>
        <a:srgbClr val="B3B3B3"/>
      </a:hlink>
      <a:folHlink>
        <a:srgbClr val="CCCC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a:latin typeface="Open Sans Ligh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ATIENT+ 2021_new.potx final" id="{DB0AA721-ED25-074F-8511-88EE7994EE58}" vid="{715C5239-4E58-CF47-88F7-3C7606C0AF67}"/>
    </a:ext>
  </a:extLst>
</a:theme>
</file>

<file path=ppt/theme/theme3.xml><?xml version="1.0" encoding="utf-8"?>
<a:theme xmlns:a="http://schemas.openxmlformats.org/drawingml/2006/main" name="2_Presentation">
  <a:themeElements>
    <a:clrScheme name="Custom 3">
      <a:dk1>
        <a:srgbClr val="FFFFFF"/>
      </a:dk1>
      <a:lt1>
        <a:srgbClr val="191919"/>
      </a:lt1>
      <a:dk2>
        <a:srgbClr val="000000"/>
      </a:dk2>
      <a:lt2>
        <a:srgbClr val="056461"/>
      </a:lt2>
      <a:accent1>
        <a:srgbClr val="EA5A00"/>
      </a:accent1>
      <a:accent2>
        <a:srgbClr val="40A5A7"/>
      </a:accent2>
      <a:accent3>
        <a:srgbClr val="ADDFF8"/>
      </a:accent3>
      <a:accent4>
        <a:srgbClr val="056461"/>
      </a:accent4>
      <a:accent5>
        <a:srgbClr val="999999"/>
      </a:accent5>
      <a:accent6>
        <a:srgbClr val="B1B1B1"/>
      </a:accent6>
      <a:hlink>
        <a:srgbClr val="B3B3B3"/>
      </a:hlink>
      <a:folHlink>
        <a:srgbClr val="CCCCCC"/>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a:latin typeface="Open Sans Ligh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Presentation">
  <a:themeElements>
    <a:clrScheme name="Custom 3">
      <a:dk1>
        <a:srgbClr val="FFFFFF"/>
      </a:dk1>
      <a:lt1>
        <a:srgbClr val="191919"/>
      </a:lt1>
      <a:dk2>
        <a:srgbClr val="000000"/>
      </a:dk2>
      <a:lt2>
        <a:srgbClr val="056461"/>
      </a:lt2>
      <a:accent1>
        <a:srgbClr val="EA5A00"/>
      </a:accent1>
      <a:accent2>
        <a:srgbClr val="40A5A7"/>
      </a:accent2>
      <a:accent3>
        <a:srgbClr val="ADDFF8"/>
      </a:accent3>
      <a:accent4>
        <a:srgbClr val="056461"/>
      </a:accent4>
      <a:accent5>
        <a:srgbClr val="999999"/>
      </a:accent5>
      <a:accent6>
        <a:srgbClr val="B1B1B1"/>
      </a:accent6>
      <a:hlink>
        <a:srgbClr val="B3B3B3"/>
      </a:hlink>
      <a:folHlink>
        <a:srgbClr val="CCCCCC"/>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a:latin typeface="Open Sans Ligh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8a521eb-61ee-4f81-81b7-1c155b61f052">
      <Terms xmlns="http://schemas.microsoft.com/office/infopath/2007/PartnerControls"/>
    </lcf76f155ced4ddcb4097134ff3c332f>
    <TaxCatchAll xmlns="2a4426f4-6b89-4f54-acfb-0ce0e38f0c1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1125E5FD2E9A4FA75835320968733D" ma:contentTypeVersion="16" ma:contentTypeDescription="Een nieuw document maken." ma:contentTypeScope="" ma:versionID="0f141333789f4005a27f9b3f46e895f9">
  <xsd:schema xmlns:xsd="http://www.w3.org/2001/XMLSchema" xmlns:xs="http://www.w3.org/2001/XMLSchema" xmlns:p="http://schemas.microsoft.com/office/2006/metadata/properties" xmlns:ns2="f8a521eb-61ee-4f81-81b7-1c155b61f052" xmlns:ns3="2a4426f4-6b89-4f54-acfb-0ce0e38f0c1b" targetNamespace="http://schemas.microsoft.com/office/2006/metadata/properties" ma:root="true" ma:fieldsID="1ec8c71c4971ebb68e6d6a84101ae6dd" ns2:_="" ns3:_="">
    <xsd:import namespace="f8a521eb-61ee-4f81-81b7-1c155b61f052"/>
    <xsd:import namespace="2a4426f4-6b89-4f54-acfb-0ce0e38f0c1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a521eb-61ee-4f81-81b7-1c155b61f0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4458b1b9-e88c-4932-a096-65210d9a0101"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4426f4-6b89-4f54-acfb-0ce0e38f0c1b"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328fe772-f8bf-429d-bb3d-29c0f91ec141}" ma:internalName="TaxCatchAll" ma:showField="CatchAllData" ma:web="2a4426f4-6b89-4f54-acfb-0ce0e38f0c1b">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5EFB7E-D0E5-454F-BB13-5C45A35F34D5}">
  <ds:schemaRefs>
    <ds:schemaRef ds:uri="http://schemas.microsoft.com/office/2006/documentManagement/types"/>
    <ds:schemaRef ds:uri="http://purl.org/dc/terms/"/>
    <ds:schemaRef ds:uri="f8a521eb-61ee-4f81-81b7-1c155b61f052"/>
    <ds:schemaRef ds:uri="http://purl.org/dc/dcmitype/"/>
    <ds:schemaRef ds:uri="http://purl.org/dc/elements/1.1/"/>
    <ds:schemaRef ds:uri="http://schemas.openxmlformats.org/package/2006/metadata/core-properties"/>
    <ds:schemaRef ds:uri="2a4426f4-6b89-4f54-acfb-0ce0e38f0c1b"/>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233987B-8D1D-4C52-B17F-5F0933617106}"/>
</file>

<file path=customXml/itemProps3.xml><?xml version="1.0" encoding="utf-8"?>
<ds:datastoreItem xmlns:ds="http://schemas.openxmlformats.org/officeDocument/2006/customXml" ds:itemID="{007CE6DB-A257-42D8-B604-83DD7A74E2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1_Custom Design</Template>
  <TotalTime>374</TotalTime>
  <Words>1409</Words>
  <Application>Microsoft Macintosh PowerPoint</Application>
  <PresentationFormat>Aangepast</PresentationFormat>
  <Paragraphs>222</Paragraphs>
  <Slides>26</Slides>
  <Notes>19</Notes>
  <HiddenSlides>0</HiddenSlides>
  <MMClips>0</MMClips>
  <ScaleCrop>false</ScaleCrop>
  <HeadingPairs>
    <vt:vector size="8" baseType="variant">
      <vt:variant>
        <vt:lpstr>Gebruikte lettertypen</vt:lpstr>
      </vt:variant>
      <vt:variant>
        <vt:i4>13</vt:i4>
      </vt:variant>
      <vt:variant>
        <vt:lpstr>Thema</vt:lpstr>
      </vt:variant>
      <vt:variant>
        <vt:i4>5</vt:i4>
      </vt:variant>
      <vt:variant>
        <vt:lpstr>Ingesloten OLE-bronprogramma's</vt:lpstr>
      </vt:variant>
      <vt:variant>
        <vt:i4>1</vt:i4>
      </vt:variant>
      <vt:variant>
        <vt:lpstr>Diatitels</vt:lpstr>
      </vt:variant>
      <vt:variant>
        <vt:i4>26</vt:i4>
      </vt:variant>
    </vt:vector>
  </HeadingPairs>
  <TitlesOfParts>
    <vt:vector size="45" baseType="lpstr">
      <vt:lpstr>Arial</vt:lpstr>
      <vt:lpstr>Arial Narrow</vt:lpstr>
      <vt:lpstr>ArialMT</vt:lpstr>
      <vt:lpstr>Calibri</vt:lpstr>
      <vt:lpstr>Calibri Light</vt:lpstr>
      <vt:lpstr>Courier New</vt:lpstr>
      <vt:lpstr>Garamond</vt:lpstr>
      <vt:lpstr>Hero New</vt:lpstr>
      <vt:lpstr>Lucida Grande</vt:lpstr>
      <vt:lpstr>Open Sans</vt:lpstr>
      <vt:lpstr>Open Sans Light</vt:lpstr>
      <vt:lpstr>Roboto Regular</vt:lpstr>
      <vt:lpstr>Times New Roman</vt:lpstr>
      <vt:lpstr>1_Custom Design</vt:lpstr>
      <vt:lpstr>Presentation</vt:lpstr>
      <vt:lpstr>2_Presentation</vt:lpstr>
      <vt:lpstr>1_Presentation</vt:lpstr>
      <vt:lpstr>4_Office-thema</vt:lpstr>
      <vt:lpstr>think-cell Slide</vt:lpstr>
      <vt:lpstr>PowerPoint-presentatie</vt:lpstr>
      <vt:lpstr>Ik beslis toch al samen? </vt:lpstr>
      <vt:lpstr>PowerPoint-presentatie</vt:lpstr>
      <vt:lpstr>PowerPoint-presentatie</vt:lpstr>
      <vt:lpstr>PowerPoint-presentatie</vt:lpstr>
      <vt:lpstr>PowerPoint-presentatie</vt:lpstr>
      <vt:lpstr>Hoe zit dit bij jullie? </vt:lpstr>
      <vt:lpstr>PowerPoint-presentatie</vt:lpstr>
      <vt:lpstr>PowerPoint-presentatie</vt:lpstr>
      <vt:lpstr>PowerPoint-presentatie</vt:lpstr>
      <vt:lpstr>PowerPoint-presentatie</vt:lpstr>
      <vt:lpstr>Wat betekent het voor mij? </vt:lpstr>
      <vt:lpstr>PowerPoint-presentatie</vt:lpstr>
      <vt:lpstr>PowerPoint-presentatie</vt:lpstr>
      <vt:lpstr>PowerPoint-presentatie</vt:lpstr>
      <vt:lpstr>PowerPoint-presentatie</vt:lpstr>
      <vt:lpstr>PowerPoint-presentatie</vt:lpstr>
      <vt:lpstr>PowerPoint-presentatie</vt:lpstr>
      <vt:lpstr>Zijn jullie er klaar voor? </vt:lpstr>
      <vt:lpstr>Bedankt voor jullie aandacht en inzet!</vt:lpstr>
      <vt:lpstr>PATIENT+ 085 – 018 87 38 michielhageman@patientplus.info/06 14683881 www.patientplus.info www.keuzehulp.info</vt:lpstr>
      <vt:lpstr>PowerPoint-presentatie</vt:lpstr>
      <vt:lpstr>PowerPoint-presentatie</vt:lpstr>
      <vt:lpstr>PowerPoint-presentatie</vt:lpstr>
      <vt:lpstr>PowerPoint-presentatie</vt:lpstr>
      <vt:lpstr>PatientPlus Zeestraat 76 2518 AD Den Haag 085 018 87 38 contact@patientplus.info www.patientplus.info www.keuzehulp.info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Piet Berkers</dc:creator>
  <cp:lastModifiedBy>Marloes Fransen</cp:lastModifiedBy>
  <cp:revision>2</cp:revision>
  <dcterms:created xsi:type="dcterms:W3CDTF">2021-12-23T15:39:50Z</dcterms:created>
  <dcterms:modified xsi:type="dcterms:W3CDTF">2023-04-17T12:43:30Z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166400.000000000</vt:lpwstr>
  </property>
  <property fmtid="{D5CDD505-2E9C-101B-9397-08002B2CF9AE}" pid="3" name="ContentTypeId">
    <vt:lpwstr>0x010100F31125E5FD2E9A4FA75835320968733D</vt:lpwstr>
  </property>
  <property fmtid="{D5CDD505-2E9C-101B-9397-08002B2CF9AE}" pid="4" name="MediaServiceImageTags">
    <vt:lpwstr/>
  </property>
</Properties>
</file>