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19"/>
  </p:notesMasterIdLst>
  <p:sldIdLst>
    <p:sldId id="1840" r:id="rId6"/>
    <p:sldId id="1007" r:id="rId7"/>
    <p:sldId id="281" r:id="rId8"/>
    <p:sldId id="280" r:id="rId9"/>
    <p:sldId id="283" r:id="rId10"/>
    <p:sldId id="287" r:id="rId11"/>
    <p:sldId id="284" r:id="rId12"/>
    <p:sldId id="286" r:id="rId13"/>
    <p:sldId id="282" r:id="rId14"/>
    <p:sldId id="285" r:id="rId15"/>
    <p:sldId id="1841" r:id="rId16"/>
    <p:sldId id="1842" r:id="rId17"/>
    <p:sldId id="1843"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es Smaal" initials="CS" lastIdx="2" clrIdx="0">
    <p:extLst>
      <p:ext uri="{19B8F6BF-5375-455C-9EA6-DF929625EA0E}">
        <p15:presenceInfo xmlns:p15="http://schemas.microsoft.com/office/powerpoint/2012/main" userId="S::ceessmaal@patientplus.info::97c6710f-8c11-4a72-bb61-0aa0ed51d9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3B8DD4-68DE-AD4F-A9A0-D3339D249360}" v="15" dt="2023-07-05T12:59:52.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4"/>
    <p:restoredTop sz="95946"/>
  </p:normalViewPr>
  <p:slideViewPr>
    <p:cSldViewPr snapToGrid="0" snapToObjects="1">
      <p:cViewPr varScale="1">
        <p:scale>
          <a:sx n="108" d="100"/>
          <a:sy n="108" d="100"/>
        </p:scale>
        <p:origin x="6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81406-0B7F-0048-A3BB-5B72B288CCE2}" type="datetimeFigureOut">
              <a:rPr lang="nl-NL" smtClean="0"/>
              <a:t>05-07-2023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7C0AD-1AD7-3B40-BF1B-A7AD45F8FB96}" type="slidenum">
              <a:rPr lang="nl-NL" smtClean="0"/>
              <a:t>‹nr.›</a:t>
            </a:fld>
            <a:endParaRPr lang="nl-NL"/>
          </a:p>
        </p:txBody>
      </p:sp>
    </p:spTree>
    <p:extLst>
      <p:ext uri="{BB962C8B-B14F-4D97-AF65-F5344CB8AC3E}">
        <p14:creationId xmlns:p14="http://schemas.microsoft.com/office/powerpoint/2010/main" val="148929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1087444" rtl="0" eaLnBrk="1" fontAlgn="auto" latinLnBrk="0" hangingPunct="1">
              <a:lnSpc>
                <a:spcPct val="100000"/>
              </a:lnSpc>
              <a:spcBef>
                <a:spcPts val="0"/>
              </a:spcBef>
              <a:spcAft>
                <a:spcPts val="0"/>
              </a:spcAft>
              <a:buClrTx/>
              <a:buSzTx/>
              <a:buFontTx/>
              <a:buNone/>
              <a:tabLst/>
              <a:defRPr/>
            </a:pPr>
            <a:fld id="{2B2E88E7-B4E0-804F-BF23-9CD16AC16DFA}"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108744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562911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FA6443-19E6-45C5-98DA-3AFB48A12D7E}" type="slidenum">
              <a:rPr lang="nl-NL" smtClean="0"/>
              <a:t>10</a:t>
            </a:fld>
            <a:endParaRPr lang="nl-NL"/>
          </a:p>
        </p:txBody>
      </p:sp>
    </p:spTree>
    <p:extLst>
      <p:ext uri="{BB962C8B-B14F-4D97-AF65-F5344CB8AC3E}">
        <p14:creationId xmlns:p14="http://schemas.microsoft.com/office/powerpoint/2010/main" val="2796622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FA6443-19E6-45C5-98DA-3AFB48A12D7E}" type="slidenum">
              <a:rPr lang="nl-NL" smtClean="0"/>
              <a:t>11</a:t>
            </a:fld>
            <a:endParaRPr lang="nl-NL"/>
          </a:p>
        </p:txBody>
      </p:sp>
    </p:spTree>
    <p:extLst>
      <p:ext uri="{BB962C8B-B14F-4D97-AF65-F5344CB8AC3E}">
        <p14:creationId xmlns:p14="http://schemas.microsoft.com/office/powerpoint/2010/main" val="2796622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FA6443-19E6-45C5-98DA-3AFB48A12D7E}" type="slidenum">
              <a:rPr lang="nl-NL" smtClean="0"/>
              <a:t>12</a:t>
            </a:fld>
            <a:endParaRPr lang="nl-NL"/>
          </a:p>
        </p:txBody>
      </p:sp>
    </p:spTree>
    <p:extLst>
      <p:ext uri="{BB962C8B-B14F-4D97-AF65-F5344CB8AC3E}">
        <p14:creationId xmlns:p14="http://schemas.microsoft.com/office/powerpoint/2010/main" val="2796622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FA6443-19E6-45C5-98DA-3AFB48A12D7E}" type="slidenum">
              <a:rPr lang="nl-NL" smtClean="0"/>
              <a:t>13</a:t>
            </a:fld>
            <a:endParaRPr lang="nl-NL"/>
          </a:p>
        </p:txBody>
      </p:sp>
    </p:spTree>
    <p:extLst>
      <p:ext uri="{BB962C8B-B14F-4D97-AF65-F5344CB8AC3E}">
        <p14:creationId xmlns:p14="http://schemas.microsoft.com/office/powerpoint/2010/main" val="279662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190500" rtl="0" eaLnBrk="0" fontAlgn="base" latinLnBrk="0" hangingPunct="0">
              <a:lnSpc>
                <a:spcPct val="100000"/>
              </a:lnSpc>
              <a:spcBef>
                <a:spcPct val="30000"/>
              </a:spcBef>
              <a:spcAft>
                <a:spcPct val="0"/>
              </a:spcAft>
              <a:buClrTx/>
              <a:buSzTx/>
              <a:buFontTx/>
              <a:buNone/>
              <a:tabLst/>
              <a:defRPr/>
            </a:pPr>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2E88E7-B4E0-804F-BF23-9CD16AC16DFA}"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56271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FA6443-19E6-45C5-98DA-3AFB48A12D7E}" type="slidenum">
              <a:rPr lang="nl-NL" smtClean="0"/>
              <a:t>3</a:t>
            </a:fld>
            <a:endParaRPr lang="nl-NL"/>
          </a:p>
        </p:txBody>
      </p:sp>
    </p:spTree>
    <p:extLst>
      <p:ext uri="{BB962C8B-B14F-4D97-AF65-F5344CB8AC3E}">
        <p14:creationId xmlns:p14="http://schemas.microsoft.com/office/powerpoint/2010/main" val="1585674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FA6443-19E6-45C5-98DA-3AFB48A12D7E}" type="slidenum">
              <a:rPr lang="nl-NL" smtClean="0"/>
              <a:t>4</a:t>
            </a:fld>
            <a:endParaRPr lang="nl-NL"/>
          </a:p>
        </p:txBody>
      </p:sp>
    </p:spTree>
    <p:extLst>
      <p:ext uri="{BB962C8B-B14F-4D97-AF65-F5344CB8AC3E}">
        <p14:creationId xmlns:p14="http://schemas.microsoft.com/office/powerpoint/2010/main" val="2796622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FA6443-19E6-45C5-98DA-3AFB48A12D7E}" type="slidenum">
              <a:rPr lang="nl-NL" smtClean="0"/>
              <a:t>5</a:t>
            </a:fld>
            <a:endParaRPr lang="nl-NL"/>
          </a:p>
        </p:txBody>
      </p:sp>
    </p:spTree>
    <p:extLst>
      <p:ext uri="{BB962C8B-B14F-4D97-AF65-F5344CB8AC3E}">
        <p14:creationId xmlns:p14="http://schemas.microsoft.com/office/powerpoint/2010/main" val="279662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FA6443-19E6-45C5-98DA-3AFB48A12D7E}" type="slidenum">
              <a:rPr lang="nl-NL" smtClean="0"/>
              <a:t>6</a:t>
            </a:fld>
            <a:endParaRPr lang="nl-NL"/>
          </a:p>
        </p:txBody>
      </p:sp>
    </p:spTree>
    <p:extLst>
      <p:ext uri="{BB962C8B-B14F-4D97-AF65-F5344CB8AC3E}">
        <p14:creationId xmlns:p14="http://schemas.microsoft.com/office/powerpoint/2010/main" val="279662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FA6443-19E6-45C5-98DA-3AFB48A12D7E}" type="slidenum">
              <a:rPr lang="nl-NL" smtClean="0"/>
              <a:t>7</a:t>
            </a:fld>
            <a:endParaRPr lang="nl-NL"/>
          </a:p>
        </p:txBody>
      </p:sp>
    </p:spTree>
    <p:extLst>
      <p:ext uri="{BB962C8B-B14F-4D97-AF65-F5344CB8AC3E}">
        <p14:creationId xmlns:p14="http://schemas.microsoft.com/office/powerpoint/2010/main" val="2796622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FA6443-19E6-45C5-98DA-3AFB48A12D7E}" type="slidenum">
              <a:rPr lang="nl-NL" smtClean="0"/>
              <a:t>8</a:t>
            </a:fld>
            <a:endParaRPr lang="nl-NL"/>
          </a:p>
        </p:txBody>
      </p:sp>
    </p:spTree>
    <p:extLst>
      <p:ext uri="{BB962C8B-B14F-4D97-AF65-F5344CB8AC3E}">
        <p14:creationId xmlns:p14="http://schemas.microsoft.com/office/powerpoint/2010/main" val="2796622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FA6443-19E6-45C5-98DA-3AFB48A12D7E}" type="slidenum">
              <a:rPr lang="nl-NL" smtClean="0"/>
              <a:t>9</a:t>
            </a:fld>
            <a:endParaRPr lang="nl-NL"/>
          </a:p>
        </p:txBody>
      </p:sp>
    </p:spTree>
    <p:extLst>
      <p:ext uri="{BB962C8B-B14F-4D97-AF65-F5344CB8AC3E}">
        <p14:creationId xmlns:p14="http://schemas.microsoft.com/office/powerpoint/2010/main" val="2796622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62C6EA-4E01-244F-A587-3A90BF94CDE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C2017B-55EE-F346-8B43-F6B1ADBB8E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64ACBE7-F366-234E-A9F6-FA93135AEF71}"/>
              </a:ext>
            </a:extLst>
          </p:cNvPr>
          <p:cNvSpPr>
            <a:spLocks noGrp="1"/>
          </p:cNvSpPr>
          <p:nvPr>
            <p:ph type="dt" sz="half" idx="10"/>
          </p:nvPr>
        </p:nvSpPr>
        <p:spPr/>
        <p:txBody>
          <a:bodyPr/>
          <a:lstStyle/>
          <a:p>
            <a:fld id="{E00ACF75-09DA-7D4B-8C74-AB4968A78895}" type="datetimeFigureOut">
              <a:rPr lang="nl-NL" smtClean="0"/>
              <a:t>05-07-2023</a:t>
            </a:fld>
            <a:endParaRPr lang="nl-NL"/>
          </a:p>
        </p:txBody>
      </p:sp>
      <p:sp>
        <p:nvSpPr>
          <p:cNvPr id="5" name="Tijdelijke aanduiding voor voettekst 4">
            <a:extLst>
              <a:ext uri="{FF2B5EF4-FFF2-40B4-BE49-F238E27FC236}">
                <a16:creationId xmlns:a16="http://schemas.microsoft.com/office/drawing/2014/main" id="{C0D70432-64DB-EB49-8ABA-16EEC0B628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837A83-8B68-8C46-8C03-E8D95C315D55}"/>
              </a:ext>
            </a:extLst>
          </p:cNvPr>
          <p:cNvSpPr>
            <a:spLocks noGrp="1"/>
          </p:cNvSpPr>
          <p:nvPr>
            <p:ph type="sldNum" sz="quarter" idx="12"/>
          </p:nvPr>
        </p:nvSpPr>
        <p:spPr/>
        <p:txBody>
          <a:bodyPr/>
          <a:lstStyle/>
          <a:p>
            <a:fld id="{1A64018D-C901-3849-A45E-DEE55A7CDD9B}" type="slidenum">
              <a:rPr lang="nl-NL" smtClean="0"/>
              <a:t>‹nr.›</a:t>
            </a:fld>
            <a:endParaRPr lang="nl-NL"/>
          </a:p>
        </p:txBody>
      </p:sp>
    </p:spTree>
    <p:extLst>
      <p:ext uri="{BB962C8B-B14F-4D97-AF65-F5344CB8AC3E}">
        <p14:creationId xmlns:p14="http://schemas.microsoft.com/office/powerpoint/2010/main" val="4078560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DFC1F-8C9D-8949-9E13-AA93479C755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177DA68-4B99-E749-B494-84359DD5A8E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F4404F4-0B6A-D44B-BBC8-2A31BCB576E8}"/>
              </a:ext>
            </a:extLst>
          </p:cNvPr>
          <p:cNvSpPr>
            <a:spLocks noGrp="1"/>
          </p:cNvSpPr>
          <p:nvPr>
            <p:ph type="dt" sz="half" idx="10"/>
          </p:nvPr>
        </p:nvSpPr>
        <p:spPr/>
        <p:txBody>
          <a:bodyPr/>
          <a:lstStyle/>
          <a:p>
            <a:fld id="{E00ACF75-09DA-7D4B-8C74-AB4968A78895}" type="datetimeFigureOut">
              <a:rPr lang="nl-NL" smtClean="0"/>
              <a:t>05-07-2023</a:t>
            </a:fld>
            <a:endParaRPr lang="nl-NL"/>
          </a:p>
        </p:txBody>
      </p:sp>
      <p:sp>
        <p:nvSpPr>
          <p:cNvPr id="5" name="Tijdelijke aanduiding voor voettekst 4">
            <a:extLst>
              <a:ext uri="{FF2B5EF4-FFF2-40B4-BE49-F238E27FC236}">
                <a16:creationId xmlns:a16="http://schemas.microsoft.com/office/drawing/2014/main" id="{FD50FC8A-2706-2F42-B9DF-B0682C722FE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6A36C82-9FA4-554F-B0EF-A3DF1901E284}"/>
              </a:ext>
            </a:extLst>
          </p:cNvPr>
          <p:cNvSpPr>
            <a:spLocks noGrp="1"/>
          </p:cNvSpPr>
          <p:nvPr>
            <p:ph type="sldNum" sz="quarter" idx="12"/>
          </p:nvPr>
        </p:nvSpPr>
        <p:spPr/>
        <p:txBody>
          <a:bodyPr/>
          <a:lstStyle/>
          <a:p>
            <a:fld id="{1A64018D-C901-3849-A45E-DEE55A7CDD9B}" type="slidenum">
              <a:rPr lang="nl-NL" smtClean="0"/>
              <a:t>‹nr.›</a:t>
            </a:fld>
            <a:endParaRPr lang="nl-NL"/>
          </a:p>
        </p:txBody>
      </p:sp>
    </p:spTree>
    <p:extLst>
      <p:ext uri="{BB962C8B-B14F-4D97-AF65-F5344CB8AC3E}">
        <p14:creationId xmlns:p14="http://schemas.microsoft.com/office/powerpoint/2010/main" val="1246767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AD0C1B7-A25A-7849-AB45-13BDE9B0B0E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19CD991-4182-DD41-A0B0-86E0B887ADC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A67A4A7-17A2-2241-9B23-F33C4AFC8EA3}"/>
              </a:ext>
            </a:extLst>
          </p:cNvPr>
          <p:cNvSpPr>
            <a:spLocks noGrp="1"/>
          </p:cNvSpPr>
          <p:nvPr>
            <p:ph type="dt" sz="half" idx="10"/>
          </p:nvPr>
        </p:nvSpPr>
        <p:spPr/>
        <p:txBody>
          <a:bodyPr/>
          <a:lstStyle/>
          <a:p>
            <a:fld id="{E00ACF75-09DA-7D4B-8C74-AB4968A78895}" type="datetimeFigureOut">
              <a:rPr lang="nl-NL" smtClean="0"/>
              <a:t>05-07-2023</a:t>
            </a:fld>
            <a:endParaRPr lang="nl-NL"/>
          </a:p>
        </p:txBody>
      </p:sp>
      <p:sp>
        <p:nvSpPr>
          <p:cNvPr id="5" name="Tijdelijke aanduiding voor voettekst 4">
            <a:extLst>
              <a:ext uri="{FF2B5EF4-FFF2-40B4-BE49-F238E27FC236}">
                <a16:creationId xmlns:a16="http://schemas.microsoft.com/office/drawing/2014/main" id="{E8FA8E45-E16A-404F-B832-4F6EFABCDD7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58767AB-499E-2446-BB7B-D5ED7A3BD1D8}"/>
              </a:ext>
            </a:extLst>
          </p:cNvPr>
          <p:cNvSpPr>
            <a:spLocks noGrp="1"/>
          </p:cNvSpPr>
          <p:nvPr>
            <p:ph type="sldNum" sz="quarter" idx="12"/>
          </p:nvPr>
        </p:nvSpPr>
        <p:spPr/>
        <p:txBody>
          <a:bodyPr/>
          <a:lstStyle/>
          <a:p>
            <a:fld id="{1A64018D-C901-3849-A45E-DEE55A7CDD9B}" type="slidenum">
              <a:rPr lang="nl-NL" smtClean="0"/>
              <a:t>‹nr.›</a:t>
            </a:fld>
            <a:endParaRPr lang="nl-NL"/>
          </a:p>
        </p:txBody>
      </p:sp>
    </p:spTree>
    <p:extLst>
      <p:ext uri="{BB962C8B-B14F-4D97-AF65-F5344CB8AC3E}">
        <p14:creationId xmlns:p14="http://schemas.microsoft.com/office/powerpoint/2010/main" val="79805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890148" y="792733"/>
            <a:ext cx="2411704" cy="2412019"/>
          </a:xfrm>
          <a:prstGeom prst="ellipse">
            <a:avLst/>
          </a:prstGeom>
        </p:spPr>
        <p:txBody>
          <a:bodyPr rtlCol="0">
            <a:noAutofit/>
          </a:bodyPr>
          <a:lstStyle/>
          <a:p>
            <a:pPr lvl="0"/>
            <a:r>
              <a:rPr lang="nl-NL" noProof="0"/>
              <a:t>Klik op het pictogram als u een afbeelding wilt toevoegen</a:t>
            </a:r>
            <a:endParaRPr lang="en-US" noProof="0" dirty="0"/>
          </a:p>
        </p:txBody>
      </p:sp>
      <p:sp>
        <p:nvSpPr>
          <p:cNvPr id="7" name="Title 1"/>
          <p:cNvSpPr>
            <a:spLocks noGrp="1"/>
          </p:cNvSpPr>
          <p:nvPr>
            <p:ph type="ctrTitle"/>
          </p:nvPr>
        </p:nvSpPr>
        <p:spPr>
          <a:xfrm>
            <a:off x="2379235" y="3404806"/>
            <a:ext cx="7433531" cy="595211"/>
          </a:xfrm>
        </p:spPr>
        <p:txBody>
          <a:bodyPr>
            <a:noAutofit/>
          </a:bodyPr>
          <a:lstStyle/>
          <a:p>
            <a:r>
              <a:rPr lang="nl-NL"/>
              <a:t>Klik om de stijl te bewerken</a:t>
            </a:r>
            <a:endParaRPr lang="en-US" dirty="0"/>
          </a:p>
        </p:txBody>
      </p:sp>
      <p:sp>
        <p:nvSpPr>
          <p:cNvPr id="9" name="Subtitle 2"/>
          <p:cNvSpPr>
            <a:spLocks noGrp="1"/>
          </p:cNvSpPr>
          <p:nvPr>
            <p:ph type="subTitle" idx="1"/>
          </p:nvPr>
        </p:nvSpPr>
        <p:spPr>
          <a:xfrm>
            <a:off x="1828800" y="4319115"/>
            <a:ext cx="8534400" cy="1395280"/>
          </a:xfrm>
        </p:spPr>
        <p:txBody>
          <a:bodyPr>
            <a:noAutofit/>
          </a:bodyPr>
          <a:lstStyle/>
          <a:p>
            <a:r>
              <a:rPr lang="nl-NL"/>
              <a:t>Klik om de ondertitelstijl van het model te bewerken</a:t>
            </a:r>
            <a:endParaRPr lang="en-US" dirty="0"/>
          </a:p>
        </p:txBody>
      </p:sp>
      <p:sp>
        <p:nvSpPr>
          <p:cNvPr id="5" name="Slide Number Placeholder 5"/>
          <p:cNvSpPr>
            <a:spLocks noGrp="1"/>
          </p:cNvSpPr>
          <p:nvPr>
            <p:ph type="sldNum" sz="quarter" idx="14"/>
          </p:nvPr>
        </p:nvSpPr>
        <p:spPr/>
        <p:txBody>
          <a:bodyPr/>
          <a:lstStyle>
            <a:lvl1pPr>
              <a:defRPr/>
            </a:lvl1pPr>
          </a:lstStyle>
          <a:p>
            <a:fld id="{CFFE795B-ECAD-4FDD-98AD-D5000C6A6E03}" type="slidenum">
              <a:rPr lang="en-US" altLang="nl-NL"/>
              <a:pPr/>
              <a:t>‹nr.›</a:t>
            </a:fld>
            <a:endParaRPr lang="en-US" altLang="nl-NL"/>
          </a:p>
        </p:txBody>
      </p:sp>
    </p:spTree>
    <p:extLst>
      <p:ext uri="{BB962C8B-B14F-4D97-AF65-F5344CB8AC3E}">
        <p14:creationId xmlns:p14="http://schemas.microsoft.com/office/powerpoint/2010/main" val="25145441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pic>
        <p:nvPicPr>
          <p:cNvPr id="6" name="Picture 5" hidden="1">
            <a:extLst>
              <a:ext uri="{FF2B5EF4-FFF2-40B4-BE49-F238E27FC236}">
                <a16:creationId xmlns:a16="http://schemas.microsoft.com/office/drawing/2014/main" id="{1ED47C05-C677-6742-BD2B-6C1E7005FA2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2094450" y="3254187"/>
            <a:ext cx="7988686" cy="912771"/>
          </a:xfrm>
          <a:prstGeom prst="rect">
            <a:avLst/>
          </a:prstGeom>
        </p:spPr>
        <p:txBody>
          <a:bodyPr/>
          <a:lstStyle>
            <a:lvl1pPr algn="l">
              <a:defRPr b="1" i="0">
                <a:solidFill>
                  <a:schemeClr val="tx1"/>
                </a:solidFill>
                <a:latin typeface="Arial" panose="020B0604020202020204" pitchFamily="34" charset="0"/>
                <a:cs typeface="Arial" panose="020B0604020202020204" pitchFamily="34" charset="0"/>
              </a:defRPr>
            </a:lvl1pPr>
          </a:lstStyle>
          <a:p>
            <a:r>
              <a:rPr lang="nl-NL"/>
              <a:t>Titel</a:t>
            </a:r>
            <a:endParaRPr lang="en-US"/>
          </a:p>
        </p:txBody>
      </p:sp>
      <p:sp>
        <p:nvSpPr>
          <p:cNvPr id="5" name="Slide Number Placeholder 5" hidden="1">
            <a:extLst>
              <a:ext uri="{FF2B5EF4-FFF2-40B4-BE49-F238E27FC236}">
                <a16:creationId xmlns:a16="http://schemas.microsoft.com/office/drawing/2014/main" id="{F5D94DD4-658D-D448-A7A2-BF72FE440040}"/>
              </a:ext>
            </a:extLst>
          </p:cNvPr>
          <p:cNvSpPr>
            <a:spLocks noGrp="1"/>
          </p:cNvSpPr>
          <p:nvPr>
            <p:ph type="sldNum" sz="quarter" idx="12"/>
          </p:nvPr>
        </p:nvSpPr>
        <p:spPr>
          <a:xfrm>
            <a:off x="11453285" y="6374159"/>
            <a:ext cx="412749" cy="277813"/>
          </a:xfrm>
          <a:prstGeom prst="rect">
            <a:avLst/>
          </a:prstGeom>
          <a:noFill/>
          <a:ln>
            <a:noFill/>
          </a:ln>
        </p:spPr>
        <p:txBody>
          <a:bodyPr/>
          <a:lstStyle>
            <a:lvl1pPr>
              <a:defRPr sz="800" b="1" i="0">
                <a:solidFill>
                  <a:srgbClr val="3FA4A6"/>
                </a:solidFill>
                <a:latin typeface="Arial" panose="020B0604020202020204" pitchFamily="34" charset="0"/>
                <a:cs typeface="Arial" panose="020B0604020202020204" pitchFamily="34" charset="0"/>
              </a:defRPr>
            </a:lvl1pPr>
          </a:lstStyle>
          <a:p>
            <a:pPr>
              <a:defRPr/>
            </a:pPr>
            <a:fld id="{9F6E2E2E-546D-B044-B9FB-E0FF50AF13F5}" type="slidenum">
              <a:rPr lang="en-US" smtClean="0"/>
              <a:pPr>
                <a:defRPr/>
              </a:pPr>
              <a:t>‹nr.›</a:t>
            </a:fld>
            <a:endParaRPr lang="en-US"/>
          </a:p>
        </p:txBody>
      </p:sp>
    </p:spTree>
    <p:extLst>
      <p:ext uri="{BB962C8B-B14F-4D97-AF65-F5344CB8AC3E}">
        <p14:creationId xmlns:p14="http://schemas.microsoft.com/office/powerpoint/2010/main" val="145602587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165E31-A1A7-8A4C-BCF7-0E249AB60FF9}"/>
              </a:ext>
            </a:extLst>
          </p:cNvPr>
          <p:cNvSpPr>
            <a:spLocks noGrp="1"/>
          </p:cNvSpPr>
          <p:nvPr>
            <p:ph type="body" sz="quarter" idx="13" hasCustomPrompt="1"/>
          </p:nvPr>
        </p:nvSpPr>
        <p:spPr>
          <a:xfrm>
            <a:off x="1704753" y="2151017"/>
            <a:ext cx="4133312" cy="3521743"/>
          </a:xfrm>
          <a:prstGeom prst="rect">
            <a:avLst/>
          </a:prstGeom>
        </p:spPr>
        <p:txBody>
          <a:bodyPr/>
          <a:lstStyle>
            <a:lvl1pPr marL="228554" marR="0" indent="-228554" algn="l" defTabSz="455522" rtl="0" eaLnBrk="1" fontAlgn="base" latinLnBrk="0" hangingPunct="1">
              <a:lnSpc>
                <a:spcPct val="130000"/>
              </a:lnSpc>
              <a:spcBef>
                <a:spcPct val="20000"/>
              </a:spcBef>
              <a:spcAft>
                <a:spcPct val="0"/>
              </a:spcAft>
              <a:buClr>
                <a:srgbClr val="EA5900"/>
              </a:buClr>
              <a:buSzTx/>
              <a:buFont typeface="Arial" panose="020B0604020202020204" pitchFamily="34" charset="0"/>
              <a:buChar char="•"/>
              <a:tabLst/>
              <a:defRPr sz="1400"/>
            </a:lvl1pPr>
          </a:lstStyle>
          <a:p>
            <a:pPr lvl="0"/>
            <a:r>
              <a:rPr lang="en-GB" err="1"/>
              <a:t>Hier</a:t>
            </a:r>
            <a:r>
              <a:rPr lang="en-GB"/>
              <a:t> </a:t>
            </a:r>
            <a:r>
              <a:rPr lang="en-GB" err="1"/>
              <a:t>komen</a:t>
            </a:r>
            <a:r>
              <a:rPr lang="en-GB"/>
              <a:t> </a:t>
            </a:r>
            <a:r>
              <a:rPr lang="en-GB" err="1"/>
              <a:t>belangrijke</a:t>
            </a:r>
            <a:r>
              <a:rPr lang="en-GB"/>
              <a:t> </a:t>
            </a:r>
            <a:r>
              <a:rPr lang="en-GB" err="1"/>
              <a:t>hoofdstukken</a:t>
            </a:r>
            <a:endParaRPr lang="en-GB"/>
          </a:p>
          <a:p>
            <a:pPr lvl="0"/>
            <a:r>
              <a:rPr lang="en-GB" err="1"/>
              <a:t>Pri</a:t>
            </a:r>
            <a:r>
              <a:rPr lang="en-GB"/>
              <a:t> </a:t>
            </a:r>
            <a:r>
              <a:rPr lang="en-GB" err="1"/>
              <a:t>ut</a:t>
            </a:r>
            <a:r>
              <a:rPr lang="en-GB"/>
              <a:t> </a:t>
            </a:r>
            <a:r>
              <a:rPr lang="en-GB" err="1"/>
              <a:t>sensibus</a:t>
            </a:r>
            <a:r>
              <a:rPr lang="en-GB"/>
              <a:t> </a:t>
            </a:r>
            <a:r>
              <a:rPr lang="en-GB" err="1"/>
              <a:t>interesset</a:t>
            </a:r>
            <a:endParaRPr lang="en-GB"/>
          </a:p>
          <a:p>
            <a:pPr lvl="0"/>
            <a:r>
              <a:rPr lang="en-GB"/>
              <a:t>Quod </a:t>
            </a:r>
            <a:r>
              <a:rPr lang="en-GB" err="1"/>
              <a:t>ludus</a:t>
            </a:r>
            <a:r>
              <a:rPr lang="en-GB"/>
              <a:t> </a:t>
            </a:r>
            <a:r>
              <a:rPr lang="en-GB" err="1"/>
              <a:t>ridens</a:t>
            </a:r>
            <a:r>
              <a:rPr lang="en-GB"/>
              <a:t> cu per</a:t>
            </a:r>
          </a:p>
          <a:p>
            <a:pPr lvl="0"/>
            <a:r>
              <a:rPr lang="en-GB"/>
              <a:t>Choro </a:t>
            </a:r>
            <a:r>
              <a:rPr lang="en-GB" err="1"/>
              <a:t>docendi</a:t>
            </a:r>
            <a:r>
              <a:rPr lang="en-GB"/>
              <a:t> </a:t>
            </a:r>
            <a:r>
              <a:rPr lang="en-GB" err="1"/>
              <a:t>antiopam</a:t>
            </a:r>
            <a:r>
              <a:rPr lang="en-GB"/>
              <a:t> et </a:t>
            </a:r>
            <a:r>
              <a:rPr lang="en-GB" err="1"/>
              <a:t>nec</a:t>
            </a:r>
            <a:r>
              <a:rPr lang="en-GB"/>
              <a:t>, sit </a:t>
            </a:r>
            <a:r>
              <a:rPr lang="en-GB" err="1"/>
              <a:t>ei</a:t>
            </a:r>
            <a:r>
              <a:rPr lang="en-GB"/>
              <a:t> </a:t>
            </a:r>
            <a:r>
              <a:rPr lang="en-GB" err="1"/>
              <a:t>saepe</a:t>
            </a:r>
            <a:endParaRPr lang="en-GB"/>
          </a:p>
          <a:p>
            <a:pPr lvl="0"/>
            <a:r>
              <a:rPr lang="en-GB" err="1"/>
              <a:t>Explicari</a:t>
            </a:r>
            <a:r>
              <a:rPr lang="en-GB"/>
              <a:t> </a:t>
            </a:r>
            <a:r>
              <a:rPr lang="en-GB" err="1"/>
              <a:t>rationibus</a:t>
            </a:r>
            <a:r>
              <a:rPr lang="en-GB"/>
              <a:t> </a:t>
            </a:r>
            <a:r>
              <a:rPr lang="en-GB" err="1"/>
              <a:t>etlorem</a:t>
            </a:r>
            <a:r>
              <a:rPr lang="en-GB"/>
              <a:t> </a:t>
            </a:r>
            <a:r>
              <a:rPr lang="en-GB" err="1"/>
              <a:t>eirmod</a:t>
            </a:r>
            <a:r>
              <a:rPr lang="en-GB"/>
              <a:t> </a:t>
            </a:r>
            <a:r>
              <a:rPr lang="en-GB" err="1"/>
              <a:t>aliquip</a:t>
            </a:r>
            <a:r>
              <a:rPr lang="en-GB"/>
              <a:t> </a:t>
            </a:r>
            <a:r>
              <a:rPr lang="en-GB" err="1"/>
              <a:t>mea</a:t>
            </a:r>
            <a:endParaRPr lang="en-GB"/>
          </a:p>
          <a:p>
            <a:pPr lvl="0"/>
            <a:r>
              <a:rPr lang="en-GB"/>
              <a:t>Lorem ipsum </a:t>
            </a:r>
            <a:r>
              <a:rPr lang="en-GB" err="1"/>
              <a:t>dolor</a:t>
            </a:r>
            <a:r>
              <a:rPr lang="en-GB"/>
              <a:t> sit </a:t>
            </a:r>
            <a:r>
              <a:rPr lang="en-GB" err="1"/>
              <a:t>amet</a:t>
            </a:r>
            <a:endParaRPr lang="en-GB"/>
          </a:p>
          <a:p>
            <a:pPr lvl="0"/>
            <a:r>
              <a:rPr lang="en-GB" err="1"/>
              <a:t>Pri</a:t>
            </a:r>
            <a:r>
              <a:rPr lang="en-GB"/>
              <a:t> </a:t>
            </a:r>
            <a:r>
              <a:rPr lang="en-GB" err="1"/>
              <a:t>ut</a:t>
            </a:r>
            <a:r>
              <a:rPr lang="en-GB"/>
              <a:t> </a:t>
            </a:r>
            <a:r>
              <a:rPr lang="en-GB" err="1"/>
              <a:t>sensibus</a:t>
            </a:r>
            <a:r>
              <a:rPr lang="en-GB"/>
              <a:t> </a:t>
            </a:r>
            <a:r>
              <a:rPr lang="en-GB" err="1"/>
              <a:t>interesset</a:t>
            </a:r>
            <a:endParaRPr lang="en-GB"/>
          </a:p>
          <a:p>
            <a:pPr lvl="0"/>
            <a:r>
              <a:rPr lang="en-GB"/>
              <a:t>Quod </a:t>
            </a:r>
            <a:r>
              <a:rPr lang="en-GB" err="1"/>
              <a:t>ludus</a:t>
            </a:r>
            <a:r>
              <a:rPr lang="en-GB"/>
              <a:t> </a:t>
            </a:r>
            <a:r>
              <a:rPr lang="en-GB" err="1"/>
              <a:t>ridens</a:t>
            </a:r>
            <a:r>
              <a:rPr lang="en-GB"/>
              <a:t> cu per</a:t>
            </a:r>
          </a:p>
          <a:p>
            <a:pPr lvl="0"/>
            <a:r>
              <a:rPr lang="en-GB"/>
              <a:t>Choro </a:t>
            </a:r>
            <a:r>
              <a:rPr lang="en-GB" err="1"/>
              <a:t>docendi</a:t>
            </a:r>
            <a:r>
              <a:rPr lang="en-GB"/>
              <a:t> </a:t>
            </a:r>
            <a:r>
              <a:rPr lang="en-GB" err="1"/>
              <a:t>antiopam</a:t>
            </a:r>
            <a:r>
              <a:rPr lang="en-GB"/>
              <a:t> et </a:t>
            </a:r>
            <a:r>
              <a:rPr lang="en-GB" err="1"/>
              <a:t>nec</a:t>
            </a:r>
            <a:r>
              <a:rPr lang="en-GB"/>
              <a:t>, sit </a:t>
            </a:r>
            <a:r>
              <a:rPr lang="en-GB" err="1"/>
              <a:t>ei</a:t>
            </a:r>
            <a:r>
              <a:rPr lang="en-GB"/>
              <a:t> </a:t>
            </a:r>
            <a:r>
              <a:rPr lang="en-GB" err="1"/>
              <a:t>saepe</a:t>
            </a:r>
            <a:endParaRPr lang="en-GB"/>
          </a:p>
          <a:p>
            <a:pPr lvl="0"/>
            <a:r>
              <a:rPr lang="en-GB" err="1"/>
              <a:t>Explicari</a:t>
            </a:r>
            <a:r>
              <a:rPr lang="en-GB"/>
              <a:t> </a:t>
            </a:r>
            <a:r>
              <a:rPr lang="en-GB" err="1"/>
              <a:t>rationibus</a:t>
            </a:r>
            <a:r>
              <a:rPr lang="en-GB"/>
              <a:t> </a:t>
            </a:r>
            <a:r>
              <a:rPr lang="en-GB" err="1"/>
              <a:t>etlorem</a:t>
            </a:r>
            <a:r>
              <a:rPr lang="en-GB"/>
              <a:t> </a:t>
            </a:r>
            <a:r>
              <a:rPr lang="en-GB" err="1"/>
              <a:t>eirmod</a:t>
            </a:r>
            <a:r>
              <a:rPr lang="en-GB"/>
              <a:t> </a:t>
            </a:r>
            <a:r>
              <a:rPr lang="en-GB" err="1"/>
              <a:t>aliquip</a:t>
            </a:r>
            <a:r>
              <a:rPr lang="en-GB"/>
              <a:t> </a:t>
            </a:r>
            <a:r>
              <a:rPr lang="en-GB" err="1"/>
              <a:t>mea</a:t>
            </a:r>
            <a:endParaRPr lang="en-NL"/>
          </a:p>
          <a:p>
            <a:pPr marL="228554" marR="0" lvl="0" indent="-228554" algn="l" defTabSz="455522" rtl="0" eaLnBrk="1" fontAlgn="base" latinLnBrk="0" hangingPunct="1">
              <a:lnSpc>
                <a:spcPct val="130000"/>
              </a:lnSpc>
              <a:spcBef>
                <a:spcPct val="20000"/>
              </a:spcBef>
              <a:spcAft>
                <a:spcPct val="0"/>
              </a:spcAft>
              <a:buClr>
                <a:srgbClr val="EA5900"/>
              </a:buClr>
              <a:buSzTx/>
              <a:buFont typeface="Arial" panose="020B0604020202020204" pitchFamily="34" charset="0"/>
              <a:buChar char="•"/>
              <a:tabLst/>
              <a:defRPr/>
            </a:pPr>
            <a:r>
              <a:rPr lang="en-GB"/>
              <a:t>Quod </a:t>
            </a:r>
            <a:r>
              <a:rPr lang="en-GB" err="1"/>
              <a:t>ludus</a:t>
            </a:r>
            <a:r>
              <a:rPr lang="en-GB"/>
              <a:t> </a:t>
            </a:r>
            <a:r>
              <a:rPr lang="en-GB" err="1"/>
              <a:t>ridens</a:t>
            </a:r>
            <a:r>
              <a:rPr lang="en-GB"/>
              <a:t> cu per</a:t>
            </a:r>
          </a:p>
          <a:p>
            <a:pPr lvl="0"/>
            <a:endParaRPr lang="en-NL"/>
          </a:p>
        </p:txBody>
      </p:sp>
      <p:sp>
        <p:nvSpPr>
          <p:cNvPr id="18" name="Text Placeholder 2">
            <a:extLst>
              <a:ext uri="{FF2B5EF4-FFF2-40B4-BE49-F238E27FC236}">
                <a16:creationId xmlns:a16="http://schemas.microsoft.com/office/drawing/2014/main" id="{9C71C9E9-04ED-2C4E-9FCB-0F82F9E2544B}"/>
              </a:ext>
            </a:extLst>
          </p:cNvPr>
          <p:cNvSpPr>
            <a:spLocks noGrp="1"/>
          </p:cNvSpPr>
          <p:nvPr>
            <p:ph type="body" sz="quarter" idx="14" hasCustomPrompt="1"/>
          </p:nvPr>
        </p:nvSpPr>
        <p:spPr>
          <a:xfrm>
            <a:off x="9858392" y="2151017"/>
            <a:ext cx="895233" cy="3521739"/>
          </a:xfrm>
          <a:prstGeom prst="rect">
            <a:avLst/>
          </a:prstGeom>
        </p:spPr>
        <p:txBody>
          <a:bodyPr/>
          <a:lstStyle>
            <a:lvl1pPr marL="0" marR="0" indent="0" algn="r" defTabSz="455522" rtl="0" eaLnBrk="1" fontAlgn="base" latinLnBrk="0" hangingPunct="1">
              <a:lnSpc>
                <a:spcPct val="130000"/>
              </a:lnSpc>
              <a:spcBef>
                <a:spcPct val="20000"/>
              </a:spcBef>
              <a:spcAft>
                <a:spcPct val="0"/>
              </a:spcAft>
              <a:buClrTx/>
              <a:buSzTx/>
              <a:buFont typeface="Arial" panose="020B0604020202020204" pitchFamily="34" charset="0"/>
              <a:buNone/>
              <a:tabLst/>
              <a:defRPr sz="1400">
                <a:solidFill>
                  <a:srgbClr val="3FA4A6"/>
                </a:solidFill>
              </a:defRPr>
            </a:lvl1pPr>
          </a:lstStyle>
          <a:p>
            <a:pPr lvl="0"/>
            <a:r>
              <a:rPr lang="en-GB"/>
              <a:t>slide 4</a:t>
            </a:r>
          </a:p>
          <a:p>
            <a:pPr lvl="0"/>
            <a:r>
              <a:rPr lang="en-GB"/>
              <a:t>slide 8</a:t>
            </a:r>
          </a:p>
          <a:p>
            <a:pPr lvl="0"/>
            <a:r>
              <a:rPr lang="en-GB"/>
              <a:t>slide 11</a:t>
            </a:r>
          </a:p>
          <a:p>
            <a:pPr lvl="0"/>
            <a:r>
              <a:rPr lang="en-GB"/>
              <a:t>slide 13</a:t>
            </a:r>
          </a:p>
          <a:p>
            <a:pPr lvl="0"/>
            <a:r>
              <a:rPr lang="en-GB"/>
              <a:t>slide 14</a:t>
            </a:r>
          </a:p>
          <a:p>
            <a:pPr marL="0" marR="0" lvl="0" indent="0" algn="r" defTabSz="455522" rtl="0" eaLnBrk="1" fontAlgn="base" latinLnBrk="0" hangingPunct="1">
              <a:lnSpc>
                <a:spcPct val="130000"/>
              </a:lnSpc>
              <a:spcBef>
                <a:spcPct val="20000"/>
              </a:spcBef>
              <a:spcAft>
                <a:spcPct val="0"/>
              </a:spcAft>
              <a:buClrTx/>
              <a:buSzTx/>
              <a:buFont typeface="Arial" panose="020B0604020202020204" pitchFamily="34" charset="0"/>
              <a:buNone/>
              <a:tabLst/>
              <a:defRPr/>
            </a:pPr>
            <a:r>
              <a:rPr lang="en-GB"/>
              <a:t>slide 16 </a:t>
            </a:r>
            <a:endParaRPr lang="en-NL"/>
          </a:p>
          <a:p>
            <a:pPr marL="0" marR="0" lvl="0" indent="0" algn="r" defTabSz="455522" rtl="0" eaLnBrk="1" fontAlgn="base" latinLnBrk="0" hangingPunct="1">
              <a:lnSpc>
                <a:spcPct val="130000"/>
              </a:lnSpc>
              <a:spcBef>
                <a:spcPct val="20000"/>
              </a:spcBef>
              <a:spcAft>
                <a:spcPct val="0"/>
              </a:spcAft>
              <a:buClrTx/>
              <a:buSzTx/>
              <a:buFont typeface="Arial" panose="020B0604020202020204" pitchFamily="34" charset="0"/>
              <a:buNone/>
              <a:tabLst/>
              <a:defRPr/>
            </a:pPr>
            <a:r>
              <a:rPr lang="en-GB"/>
              <a:t>slide 18 </a:t>
            </a:r>
            <a:endParaRPr lang="en-NL"/>
          </a:p>
          <a:p>
            <a:pPr marL="0" marR="0" lvl="0" indent="0" algn="r" defTabSz="455522" rtl="0" eaLnBrk="1" fontAlgn="base" latinLnBrk="0" hangingPunct="1">
              <a:lnSpc>
                <a:spcPct val="130000"/>
              </a:lnSpc>
              <a:spcBef>
                <a:spcPct val="20000"/>
              </a:spcBef>
              <a:spcAft>
                <a:spcPct val="0"/>
              </a:spcAft>
              <a:buClrTx/>
              <a:buSzTx/>
              <a:buFont typeface="Arial" panose="020B0604020202020204" pitchFamily="34" charset="0"/>
              <a:buNone/>
              <a:tabLst/>
              <a:defRPr/>
            </a:pPr>
            <a:r>
              <a:rPr lang="en-GB"/>
              <a:t>slide 22 </a:t>
            </a:r>
            <a:endParaRPr lang="en-NL"/>
          </a:p>
          <a:p>
            <a:pPr marL="0" marR="0" lvl="0" indent="0" algn="r" defTabSz="455522" rtl="0" eaLnBrk="1" fontAlgn="base" latinLnBrk="0" hangingPunct="1">
              <a:lnSpc>
                <a:spcPct val="130000"/>
              </a:lnSpc>
              <a:spcBef>
                <a:spcPct val="20000"/>
              </a:spcBef>
              <a:spcAft>
                <a:spcPct val="0"/>
              </a:spcAft>
              <a:buClrTx/>
              <a:buSzTx/>
              <a:buFont typeface="Arial" panose="020B0604020202020204" pitchFamily="34" charset="0"/>
              <a:buNone/>
              <a:tabLst/>
              <a:defRPr/>
            </a:pPr>
            <a:r>
              <a:rPr lang="en-GB"/>
              <a:t>slide 25 </a:t>
            </a:r>
            <a:endParaRPr lang="en-NL"/>
          </a:p>
          <a:p>
            <a:pPr marL="0" marR="0" lvl="0" indent="0" algn="r" defTabSz="455522" rtl="0" eaLnBrk="1" fontAlgn="base" latinLnBrk="0" hangingPunct="1">
              <a:lnSpc>
                <a:spcPct val="130000"/>
              </a:lnSpc>
              <a:spcBef>
                <a:spcPct val="20000"/>
              </a:spcBef>
              <a:spcAft>
                <a:spcPct val="0"/>
              </a:spcAft>
              <a:buClrTx/>
              <a:buSzTx/>
              <a:buFont typeface="Arial" panose="020B0604020202020204" pitchFamily="34" charset="0"/>
              <a:buNone/>
              <a:tabLst/>
              <a:defRPr/>
            </a:pPr>
            <a:r>
              <a:rPr lang="en-GB"/>
              <a:t>slide 26 </a:t>
            </a:r>
            <a:endParaRPr lang="en-NL"/>
          </a:p>
          <a:p>
            <a:pPr marL="0" marR="0" lvl="0" indent="0" algn="r" defTabSz="455522" rtl="0" eaLnBrk="1" fontAlgn="base" latinLnBrk="0" hangingPunct="1">
              <a:lnSpc>
                <a:spcPct val="130000"/>
              </a:lnSpc>
              <a:spcBef>
                <a:spcPct val="20000"/>
              </a:spcBef>
              <a:spcAft>
                <a:spcPct val="0"/>
              </a:spcAft>
              <a:buClrTx/>
              <a:buSzTx/>
              <a:buFont typeface="Arial" panose="020B0604020202020204" pitchFamily="34" charset="0"/>
              <a:buNone/>
              <a:tabLst/>
              <a:defRPr/>
            </a:pPr>
            <a:r>
              <a:rPr lang="en-GB"/>
              <a:t>slide 29 </a:t>
            </a:r>
            <a:endParaRPr lang="en-NL"/>
          </a:p>
          <a:p>
            <a:pPr lvl="0"/>
            <a:r>
              <a:rPr lang="en-GB"/>
              <a:t> </a:t>
            </a:r>
            <a:endParaRPr lang="en-NL"/>
          </a:p>
        </p:txBody>
      </p:sp>
      <p:pic>
        <p:nvPicPr>
          <p:cNvPr id="24" name="Picture 23" descr="Icon&#10;&#10;Description automatically generated with low confidence">
            <a:extLst>
              <a:ext uri="{FF2B5EF4-FFF2-40B4-BE49-F238E27FC236}">
                <a16:creationId xmlns:a16="http://schemas.microsoft.com/office/drawing/2014/main" id="{690A5ADC-383B-F248-825F-4690E5B1F1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7050" y="6226981"/>
            <a:ext cx="432580" cy="424991"/>
          </a:xfrm>
          <a:prstGeom prst="rect">
            <a:avLst/>
          </a:prstGeom>
        </p:spPr>
      </p:pic>
      <p:sp>
        <p:nvSpPr>
          <p:cNvPr id="26" name="Slide Number Placeholder 5">
            <a:extLst>
              <a:ext uri="{FF2B5EF4-FFF2-40B4-BE49-F238E27FC236}">
                <a16:creationId xmlns:a16="http://schemas.microsoft.com/office/drawing/2014/main" id="{DCDD305D-5092-B84D-BECB-6DEE66795B91}"/>
              </a:ext>
            </a:extLst>
          </p:cNvPr>
          <p:cNvSpPr>
            <a:spLocks noGrp="1"/>
          </p:cNvSpPr>
          <p:nvPr>
            <p:ph type="sldNum" sz="quarter" idx="12"/>
          </p:nvPr>
        </p:nvSpPr>
        <p:spPr>
          <a:xfrm>
            <a:off x="11453285" y="6374159"/>
            <a:ext cx="412749" cy="277813"/>
          </a:xfrm>
          <a:prstGeom prst="rect">
            <a:avLst/>
          </a:prstGeom>
          <a:noFill/>
          <a:ln>
            <a:noFill/>
          </a:ln>
        </p:spPr>
        <p:txBody>
          <a:bodyPr/>
          <a:lstStyle>
            <a:lvl1pPr algn="r">
              <a:defRPr sz="8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10" name="Rectangle 9">
            <a:extLst>
              <a:ext uri="{FF2B5EF4-FFF2-40B4-BE49-F238E27FC236}">
                <a16:creationId xmlns:a16="http://schemas.microsoft.com/office/drawing/2014/main" id="{B4CFA28F-042B-904A-9B65-119CD8C9A362}"/>
              </a:ext>
            </a:extLst>
          </p:cNvPr>
          <p:cNvSpPr/>
          <p:nvPr userDrawn="1"/>
        </p:nvSpPr>
        <p:spPr>
          <a:xfrm flipV="1">
            <a:off x="1004888" y="1287290"/>
            <a:ext cx="10182224" cy="45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38348" tIns="19176" rIns="38348" bIns="19176" anchor="ctr"/>
          <a:lstStyle/>
          <a:p>
            <a:pPr algn="ctr" defTabSz="456527" fontAlgn="auto">
              <a:spcBef>
                <a:spcPts val="0"/>
              </a:spcBef>
              <a:spcAft>
                <a:spcPts val="0"/>
              </a:spcAft>
              <a:defRPr/>
            </a:pPr>
            <a:endParaRPr lang="en-US" sz="900">
              <a:solidFill>
                <a:schemeClr val="accent2"/>
              </a:solidFill>
              <a:latin typeface="Open Sans Light"/>
            </a:endParaRPr>
          </a:p>
        </p:txBody>
      </p:sp>
      <p:sp>
        <p:nvSpPr>
          <p:cNvPr id="7" name="Text Placeholder 5">
            <a:extLst>
              <a:ext uri="{FF2B5EF4-FFF2-40B4-BE49-F238E27FC236}">
                <a16:creationId xmlns:a16="http://schemas.microsoft.com/office/drawing/2014/main" id="{40E58147-41A7-AE43-B169-3ADA5F2BECD7}"/>
              </a:ext>
            </a:extLst>
          </p:cNvPr>
          <p:cNvSpPr>
            <a:spLocks noGrp="1"/>
          </p:cNvSpPr>
          <p:nvPr>
            <p:ph type="body" sz="quarter" idx="17"/>
          </p:nvPr>
        </p:nvSpPr>
        <p:spPr>
          <a:xfrm>
            <a:off x="0" y="984471"/>
            <a:ext cx="12192000" cy="431779"/>
          </a:xfrm>
          <a:prstGeom prst="rect">
            <a:avLst/>
          </a:prstGeom>
        </p:spPr>
        <p:txBody>
          <a:bodyPr/>
          <a:lstStyle>
            <a:lvl1pPr algn="ctr">
              <a:defRPr sz="900" b="1">
                <a:solidFill>
                  <a:srgbClr val="3FA4A6"/>
                </a:solidFill>
              </a:defRPr>
            </a:lvl1pPr>
          </a:lstStyle>
          <a:p>
            <a:pPr lvl="0"/>
            <a:endParaRPr lang="en-GB"/>
          </a:p>
        </p:txBody>
      </p:sp>
    </p:spTree>
    <p:extLst>
      <p:ext uri="{BB962C8B-B14F-4D97-AF65-F5344CB8AC3E}">
        <p14:creationId xmlns:p14="http://schemas.microsoft.com/office/powerpoint/2010/main" val="12264111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 on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9294A38-4537-1545-9A54-0B40B973A756}"/>
              </a:ext>
            </a:extLst>
          </p:cNvPr>
          <p:cNvSpPr>
            <a:spLocks noGrp="1"/>
          </p:cNvSpPr>
          <p:nvPr>
            <p:ph type="pic" sz="quarter" idx="13"/>
          </p:nvPr>
        </p:nvSpPr>
        <p:spPr>
          <a:xfrm>
            <a:off x="11114" y="0"/>
            <a:ext cx="12180887" cy="6858000"/>
          </a:xfrm>
          <a:prstGeom prst="rect">
            <a:avLst/>
          </a:prstGeom>
        </p:spPr>
        <p:txBody>
          <a:bodyPr/>
          <a:lstStyle/>
          <a:p>
            <a:endParaRPr lang="en-NL"/>
          </a:p>
        </p:txBody>
      </p:sp>
      <p:sp>
        <p:nvSpPr>
          <p:cNvPr id="20" name="Rectangle 19">
            <a:extLst>
              <a:ext uri="{FF2B5EF4-FFF2-40B4-BE49-F238E27FC236}">
                <a16:creationId xmlns:a16="http://schemas.microsoft.com/office/drawing/2014/main" id="{FDD4C8F8-8924-F84D-8B3B-266749869D68}"/>
              </a:ext>
            </a:extLst>
          </p:cNvPr>
          <p:cNvSpPr/>
          <p:nvPr userDrawn="1"/>
        </p:nvSpPr>
        <p:spPr>
          <a:xfrm>
            <a:off x="11702" y="1751331"/>
            <a:ext cx="12169186" cy="3649234"/>
          </a:xfrm>
          <a:prstGeom prst="rect">
            <a:avLst/>
          </a:prstGeom>
          <a:solidFill>
            <a:srgbClr val="3FA4A6">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lIns="38384" tIns="19192" rIns="38384" bIns="19192" anchor="ctr"/>
          <a:lstStyle/>
          <a:p>
            <a:pPr algn="ctr" defTabSz="456527" fontAlgn="auto">
              <a:spcBef>
                <a:spcPts val="0"/>
              </a:spcBef>
              <a:spcAft>
                <a:spcPts val="0"/>
              </a:spcAft>
              <a:defRPr/>
            </a:pPr>
            <a:endParaRPr lang="en-US" sz="900">
              <a:latin typeface="Open Sans Light"/>
            </a:endParaRPr>
          </a:p>
        </p:txBody>
      </p:sp>
      <p:sp>
        <p:nvSpPr>
          <p:cNvPr id="14" name="Title 1">
            <a:extLst>
              <a:ext uri="{FF2B5EF4-FFF2-40B4-BE49-F238E27FC236}">
                <a16:creationId xmlns:a16="http://schemas.microsoft.com/office/drawing/2014/main" id="{7055C8EC-F03B-B145-8376-1E45D7D5871A}"/>
              </a:ext>
            </a:extLst>
          </p:cNvPr>
          <p:cNvSpPr>
            <a:spLocks noGrp="1"/>
          </p:cNvSpPr>
          <p:nvPr>
            <p:ph type="ctrTitle"/>
          </p:nvPr>
        </p:nvSpPr>
        <p:spPr>
          <a:xfrm>
            <a:off x="4294854" y="2280413"/>
            <a:ext cx="3625664" cy="492824"/>
          </a:xfrm>
          <a:prstGeom prst="rect">
            <a:avLst/>
          </a:prstGeom>
        </p:spPr>
        <p:txBody>
          <a:bodyPr/>
          <a:lstStyle>
            <a:lvl1pPr>
              <a:defRPr b="1" i="0">
                <a:latin typeface="Arial" panose="020B0604020202020204" pitchFamily="34" charset="0"/>
                <a:cs typeface="Arial" panose="020B0604020202020204" pitchFamily="34" charset="0"/>
              </a:defRPr>
            </a:lvl1pPr>
          </a:lstStyle>
          <a:p>
            <a:r>
              <a:rPr lang="en-US">
                <a:solidFill>
                  <a:srgbClr val="FFFFFF"/>
                </a:solidFill>
                <a:latin typeface="Roboto Regular"/>
                <a:cs typeface="Roboto Regular"/>
              </a:rPr>
              <a:t>Over </a:t>
            </a:r>
            <a:r>
              <a:rPr lang="en-US" err="1">
                <a:solidFill>
                  <a:srgbClr val="FFFFFF"/>
                </a:solidFill>
                <a:latin typeface="Roboto Regular"/>
                <a:cs typeface="Roboto Regular"/>
              </a:rPr>
              <a:t>Ons</a:t>
            </a:r>
            <a:endParaRPr lang="en-US">
              <a:solidFill>
                <a:srgbClr val="FFFFFF"/>
              </a:solidFill>
              <a:latin typeface="Roboto Regular"/>
              <a:cs typeface="Roboto Regular"/>
            </a:endParaRPr>
          </a:p>
        </p:txBody>
      </p:sp>
      <p:sp>
        <p:nvSpPr>
          <p:cNvPr id="15" name="Subtitle 2">
            <a:extLst>
              <a:ext uri="{FF2B5EF4-FFF2-40B4-BE49-F238E27FC236}">
                <a16:creationId xmlns:a16="http://schemas.microsoft.com/office/drawing/2014/main" id="{2A5A38C9-AD7A-FB43-BA71-C96347EC5F2D}"/>
              </a:ext>
            </a:extLst>
          </p:cNvPr>
          <p:cNvSpPr>
            <a:spLocks noGrp="1"/>
          </p:cNvSpPr>
          <p:nvPr>
            <p:ph type="subTitle" idx="1"/>
          </p:nvPr>
        </p:nvSpPr>
        <p:spPr>
          <a:xfrm>
            <a:off x="1185863" y="3107055"/>
            <a:ext cx="9758363" cy="1862138"/>
          </a:xfrm>
          <a:prstGeom prst="rect">
            <a:avLst/>
          </a:prstGeom>
        </p:spPr>
        <p:txBody>
          <a:bodyPr/>
          <a:lstStyle>
            <a:lvl1pPr marL="0" indent="0">
              <a:defRPr b="0" i="0">
                <a:latin typeface="Arial" panose="020B0604020202020204" pitchFamily="34" charset="0"/>
                <a:cs typeface="Arial" panose="020B0604020202020204" pitchFamily="34" charset="0"/>
              </a:defRPr>
            </a:lvl1pPr>
          </a:lstStyle>
          <a:p>
            <a:pPr marL="0" indent="0"/>
            <a:r>
              <a:rPr lang="nl-NL" sz="1400">
                <a:solidFill>
                  <a:srgbClr val="FFFFFF"/>
                </a:solidFill>
                <a:latin typeface="Roboto Regular" panose="02000000000000000000" pitchFamily="2" charset="0"/>
                <a:cs typeface="Arial" charset="0"/>
              </a:rPr>
              <a:t>Samen Beslissen: het klinkt zo simpel. Maar de praktijk is vaak weerbarstig. Hoe meer behandelmogelijkheden, hoe complexer voor de patiënt om mee te denken. Bovendien is er vaak geen ‘enige juiste behandeling’. PATIENT+ biedt uitkomst met digitale keuzehulpen om Samen Beslissen te borgen in de organisatie en écht onderdeel te maken van de werkwijze van zorgprofessionals. Zo helpen we patiënten, zorgprofessionals én zorgen we voor de juiste zorg, op de juiste plek, met de patiënt als beslispartner. </a:t>
            </a:r>
          </a:p>
        </p:txBody>
      </p:sp>
      <p:sp>
        <p:nvSpPr>
          <p:cNvPr id="16" name="Rectangle 15">
            <a:extLst>
              <a:ext uri="{FF2B5EF4-FFF2-40B4-BE49-F238E27FC236}">
                <a16:creationId xmlns:a16="http://schemas.microsoft.com/office/drawing/2014/main" id="{88CA893C-74F5-6146-AB20-CF71B83C7AF2}"/>
              </a:ext>
            </a:extLst>
          </p:cNvPr>
          <p:cNvSpPr/>
          <p:nvPr userDrawn="1"/>
        </p:nvSpPr>
        <p:spPr>
          <a:xfrm>
            <a:off x="1004889" y="2860994"/>
            <a:ext cx="10182224" cy="45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38348" tIns="19176" rIns="38348" bIns="19176" anchor="ctr"/>
          <a:lstStyle/>
          <a:p>
            <a:pPr algn="ctr" defTabSz="456527" fontAlgn="auto">
              <a:spcBef>
                <a:spcPts val="0"/>
              </a:spcBef>
              <a:spcAft>
                <a:spcPts val="0"/>
              </a:spcAft>
              <a:defRPr/>
            </a:pPr>
            <a:endParaRPr lang="en-US" sz="900">
              <a:solidFill>
                <a:schemeClr val="accent2"/>
              </a:solidFill>
              <a:latin typeface="Open Sans Light"/>
            </a:endParaRPr>
          </a:p>
        </p:txBody>
      </p:sp>
      <p:sp>
        <p:nvSpPr>
          <p:cNvPr id="11" name="Slide Number Placeholder 5">
            <a:extLst>
              <a:ext uri="{FF2B5EF4-FFF2-40B4-BE49-F238E27FC236}">
                <a16:creationId xmlns:a16="http://schemas.microsoft.com/office/drawing/2014/main" id="{97D16990-1046-C84B-8FB0-5BFFD0C72D2C}"/>
              </a:ext>
            </a:extLst>
          </p:cNvPr>
          <p:cNvSpPr>
            <a:spLocks noGrp="1"/>
          </p:cNvSpPr>
          <p:nvPr>
            <p:ph type="sldNum" sz="quarter" idx="12"/>
          </p:nvPr>
        </p:nvSpPr>
        <p:spPr>
          <a:xfrm>
            <a:off x="11453285" y="6374159"/>
            <a:ext cx="412749" cy="277813"/>
          </a:xfrm>
          <a:prstGeom prst="rect">
            <a:avLst/>
          </a:prstGeom>
          <a:noFill/>
          <a:ln>
            <a:noFill/>
          </a:ln>
        </p:spPr>
        <p:txBody>
          <a:bodyPr/>
          <a:lstStyle>
            <a:lvl1pPr algn="r">
              <a:defRPr sz="8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pic>
        <p:nvPicPr>
          <p:cNvPr id="9" name="Picture 8" descr="Icon&#10;&#10;Description automatically generated with low confidence">
            <a:extLst>
              <a:ext uri="{FF2B5EF4-FFF2-40B4-BE49-F238E27FC236}">
                <a16:creationId xmlns:a16="http://schemas.microsoft.com/office/drawing/2014/main" id="{15641B64-E4EB-E341-BEF0-0EA0CEAA1C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7050" y="6226981"/>
            <a:ext cx="432580" cy="424991"/>
          </a:xfrm>
          <a:prstGeom prst="rect">
            <a:avLst/>
          </a:prstGeom>
        </p:spPr>
      </p:pic>
    </p:spTree>
    <p:extLst>
      <p:ext uri="{BB962C8B-B14F-4D97-AF65-F5344CB8AC3E}">
        <p14:creationId xmlns:p14="http://schemas.microsoft.com/office/powerpoint/2010/main" val="39768973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ppt_y</p:attrName>
                                        </p:attrNameLst>
                                      </p:cBhvr>
                                      <p:tavLst>
                                        <p:tav tm="0">
                                          <p:val>
                                            <p:strVal val="#ppt_y+#ppt_h*1.125000"/>
                                          </p:val>
                                        </p:tav>
                                        <p:tav tm="100000">
                                          <p:val>
                                            <p:strVal val="#ppt_y"/>
                                          </p:val>
                                        </p:tav>
                                      </p:tavLst>
                                    </p:anim>
                                    <p:animEffect transition="in" filter="wipe(up)">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p:bldP spid="15" grpId="0" build="p"/>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en teks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1E180A6-08CB-E841-9C5E-59A525C9E8AD}"/>
              </a:ext>
            </a:extLst>
          </p:cNvPr>
          <p:cNvSpPr>
            <a:spLocks noGrp="1"/>
          </p:cNvSpPr>
          <p:nvPr>
            <p:ph type="pic" sz="quarter" idx="10"/>
          </p:nvPr>
        </p:nvSpPr>
        <p:spPr>
          <a:xfrm>
            <a:off x="1" y="-65088"/>
            <a:ext cx="6200775" cy="6991351"/>
          </a:xfrm>
          <a:prstGeom prst="rect">
            <a:avLst/>
          </a:prstGeom>
          <a:noFill/>
        </p:spPr>
        <p:txBody>
          <a:bodyPr/>
          <a:lstStyle/>
          <a:p>
            <a:endParaRPr lang="en-NL"/>
          </a:p>
        </p:txBody>
      </p:sp>
      <p:sp>
        <p:nvSpPr>
          <p:cNvPr id="7" name="Slide Number Placeholder 5">
            <a:extLst>
              <a:ext uri="{FF2B5EF4-FFF2-40B4-BE49-F238E27FC236}">
                <a16:creationId xmlns:a16="http://schemas.microsoft.com/office/drawing/2014/main" id="{0038669C-0F06-5641-ABE6-B7B8231B05EC}"/>
              </a:ext>
            </a:extLst>
          </p:cNvPr>
          <p:cNvSpPr>
            <a:spLocks noGrp="1"/>
          </p:cNvSpPr>
          <p:nvPr>
            <p:ph type="sldNum" sz="quarter" idx="12"/>
          </p:nvPr>
        </p:nvSpPr>
        <p:spPr>
          <a:xfrm>
            <a:off x="11453285" y="6374159"/>
            <a:ext cx="412749" cy="277813"/>
          </a:xfrm>
          <a:prstGeom prst="rect">
            <a:avLst/>
          </a:prstGeom>
          <a:noFill/>
          <a:ln>
            <a:noFill/>
          </a:ln>
        </p:spPr>
        <p:txBody>
          <a:bodyPr/>
          <a:lstStyle>
            <a:lvl1pPr algn="r">
              <a:defRPr sz="8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8" name="Tekstvak 5">
            <a:extLst>
              <a:ext uri="{FF2B5EF4-FFF2-40B4-BE49-F238E27FC236}">
                <a16:creationId xmlns:a16="http://schemas.microsoft.com/office/drawing/2014/main" id="{A557B410-A4B5-674E-891C-7C0FC2F5D94D}"/>
              </a:ext>
            </a:extLst>
          </p:cNvPr>
          <p:cNvSpPr txBox="1"/>
          <p:nvPr userDrawn="1"/>
        </p:nvSpPr>
        <p:spPr>
          <a:xfrm>
            <a:off x="6655830" y="2020120"/>
            <a:ext cx="4563987" cy="2863926"/>
          </a:xfrm>
          <a:prstGeom prst="rect">
            <a:avLst/>
          </a:prstGeom>
          <a:noFill/>
        </p:spPr>
        <p:txBody>
          <a:bodyPr wrap="square" rtlCol="0">
            <a:spAutoFit/>
          </a:bodyPr>
          <a:lstStyle/>
          <a:p>
            <a:pPr marL="342831" indent="-342831">
              <a:lnSpc>
                <a:spcPct val="130000"/>
              </a:lnSpc>
              <a:buFont typeface="+mj-lt"/>
              <a:buAutoNum type="arabicPeriod"/>
            </a:pPr>
            <a:r>
              <a:rPr lang="nl-NL" sz="1400" b="0" i="0" err="1">
                <a:solidFill>
                  <a:schemeClr val="bg1">
                    <a:lumMod val="75000"/>
                    <a:lumOff val="25000"/>
                  </a:schemeClr>
                </a:solidFill>
                <a:latin typeface="Arial" panose="020B0604020202020204" pitchFamily="34" charset="0"/>
                <a:cs typeface="Arial" panose="020B0604020202020204" pitchFamily="34" charset="0"/>
              </a:rPr>
              <a:t>Lorem</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ipsum</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dolor</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sit</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amet</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pri</a:t>
            </a:r>
            <a:r>
              <a:rPr lang="nl-NL" sz="1400" b="0" i="0">
                <a:solidFill>
                  <a:schemeClr val="bg1">
                    <a:lumMod val="75000"/>
                    <a:lumOff val="25000"/>
                  </a:schemeClr>
                </a:solidFill>
                <a:latin typeface="Arial" panose="020B0604020202020204" pitchFamily="34" charset="0"/>
                <a:cs typeface="Arial" panose="020B0604020202020204" pitchFamily="34" charset="0"/>
              </a:rPr>
              <a:t> ut </a:t>
            </a:r>
            <a:r>
              <a:rPr lang="nl-NL" sz="1400" b="0" i="0" err="1">
                <a:solidFill>
                  <a:schemeClr val="bg1">
                    <a:lumMod val="75000"/>
                    <a:lumOff val="25000"/>
                  </a:schemeClr>
                </a:solidFill>
                <a:latin typeface="Arial" panose="020B0604020202020204" pitchFamily="34" charset="0"/>
                <a:cs typeface="Arial" panose="020B0604020202020204" pitchFamily="34" charset="0"/>
              </a:rPr>
              <a:t>sensibus</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interesset</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quod</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ludus</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ridens</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cu</a:t>
            </a:r>
            <a:r>
              <a:rPr lang="nl-NL" sz="1400" b="0" i="0">
                <a:solidFill>
                  <a:schemeClr val="bg1">
                    <a:lumMod val="75000"/>
                    <a:lumOff val="25000"/>
                  </a:schemeClr>
                </a:solidFill>
                <a:latin typeface="Arial" panose="020B0604020202020204" pitchFamily="34" charset="0"/>
                <a:cs typeface="Arial" panose="020B0604020202020204" pitchFamily="34" charset="0"/>
              </a:rPr>
              <a:t> per. </a:t>
            </a:r>
            <a:endParaRPr lang="bg-BG" sz="1400" b="0" i="0">
              <a:solidFill>
                <a:schemeClr val="bg1">
                  <a:lumMod val="75000"/>
                  <a:lumOff val="25000"/>
                </a:schemeClr>
              </a:solidFill>
              <a:latin typeface="Arial" panose="020B0604020202020204" pitchFamily="34" charset="0"/>
              <a:cs typeface="Arial" panose="020B0604020202020204" pitchFamily="34" charset="0"/>
            </a:endParaRPr>
          </a:p>
          <a:p>
            <a:pPr marL="342831" indent="-342831">
              <a:lnSpc>
                <a:spcPct val="130000"/>
              </a:lnSpc>
              <a:buFont typeface="+mj-lt"/>
              <a:buAutoNum type="arabicPeriod"/>
            </a:pPr>
            <a:endParaRPr lang="bg-BG" sz="1400" b="0" i="0">
              <a:solidFill>
                <a:schemeClr val="bg1">
                  <a:lumMod val="75000"/>
                  <a:lumOff val="25000"/>
                </a:schemeClr>
              </a:solidFill>
              <a:latin typeface="Arial" panose="020B0604020202020204" pitchFamily="34" charset="0"/>
              <a:cs typeface="Arial" panose="020B0604020202020204" pitchFamily="34" charset="0"/>
            </a:endParaRPr>
          </a:p>
          <a:p>
            <a:pPr marL="342831" indent="-342831">
              <a:lnSpc>
                <a:spcPct val="130000"/>
              </a:lnSpc>
              <a:buFont typeface="+mj-lt"/>
              <a:buAutoNum type="arabicPeriod"/>
            </a:pPr>
            <a:r>
              <a:rPr lang="nl-NL" sz="1400" b="0" i="0" err="1">
                <a:solidFill>
                  <a:schemeClr val="bg1">
                    <a:lumMod val="75000"/>
                    <a:lumOff val="25000"/>
                  </a:schemeClr>
                </a:solidFill>
                <a:latin typeface="Arial" panose="020B0604020202020204" pitchFamily="34" charset="0"/>
                <a:cs typeface="Arial" panose="020B0604020202020204" pitchFamily="34" charset="0"/>
              </a:rPr>
              <a:t>Choro</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docendi</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antiopam</a:t>
            </a:r>
            <a:r>
              <a:rPr lang="nl-NL" sz="1400" b="0" i="0">
                <a:solidFill>
                  <a:schemeClr val="bg1">
                    <a:lumMod val="75000"/>
                    <a:lumOff val="25000"/>
                  </a:schemeClr>
                </a:solidFill>
                <a:latin typeface="Arial" panose="020B0604020202020204" pitchFamily="34" charset="0"/>
                <a:cs typeface="Arial" panose="020B0604020202020204" pitchFamily="34" charset="0"/>
              </a:rPr>
              <a:t> et </a:t>
            </a:r>
            <a:r>
              <a:rPr lang="nl-NL" sz="1400" b="0" i="0" err="1">
                <a:solidFill>
                  <a:schemeClr val="bg1">
                    <a:lumMod val="75000"/>
                    <a:lumOff val="25000"/>
                  </a:schemeClr>
                </a:solidFill>
                <a:latin typeface="Arial" panose="020B0604020202020204" pitchFamily="34" charset="0"/>
                <a:cs typeface="Arial" panose="020B0604020202020204" pitchFamily="34" charset="0"/>
              </a:rPr>
              <a:t>nec</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sit</a:t>
            </a:r>
            <a:r>
              <a:rPr lang="nl-NL" sz="1400" b="0" i="0">
                <a:solidFill>
                  <a:schemeClr val="bg1">
                    <a:lumMod val="75000"/>
                    <a:lumOff val="25000"/>
                  </a:schemeClr>
                </a:solidFill>
                <a:latin typeface="Arial" panose="020B0604020202020204" pitchFamily="34" charset="0"/>
                <a:cs typeface="Arial" panose="020B0604020202020204" pitchFamily="34" charset="0"/>
              </a:rPr>
              <a:t> ei </a:t>
            </a:r>
            <a:r>
              <a:rPr lang="nl-NL" sz="1400" b="0" i="0" err="1">
                <a:solidFill>
                  <a:schemeClr val="bg1">
                    <a:lumMod val="75000"/>
                    <a:lumOff val="25000"/>
                  </a:schemeClr>
                </a:solidFill>
                <a:latin typeface="Arial" panose="020B0604020202020204" pitchFamily="34" charset="0"/>
                <a:cs typeface="Arial" panose="020B0604020202020204" pitchFamily="34" charset="0"/>
              </a:rPr>
              <a:t>saepe</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explicari</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rationibus</a:t>
            </a:r>
            <a:r>
              <a:rPr lang="nl-NL" sz="1400" b="0" i="0">
                <a:solidFill>
                  <a:schemeClr val="bg1">
                    <a:lumMod val="75000"/>
                    <a:lumOff val="25000"/>
                  </a:schemeClr>
                </a:solidFill>
                <a:latin typeface="Arial" panose="020B0604020202020204" pitchFamily="34" charset="0"/>
                <a:cs typeface="Arial" panose="020B0604020202020204" pitchFamily="34" charset="0"/>
              </a:rPr>
              <a:t>. Et </a:t>
            </a:r>
            <a:r>
              <a:rPr lang="nl-NL" sz="1400" b="0" i="0" err="1">
                <a:solidFill>
                  <a:schemeClr val="bg1">
                    <a:lumMod val="75000"/>
                    <a:lumOff val="25000"/>
                  </a:schemeClr>
                </a:solidFill>
                <a:latin typeface="Arial" panose="020B0604020202020204" pitchFamily="34" charset="0"/>
                <a:cs typeface="Arial" panose="020B0604020202020204" pitchFamily="34" charset="0"/>
              </a:rPr>
              <a:t>lorem</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eirmod</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aliquip</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mea</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postea</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efficiendi</a:t>
            </a:r>
            <a:r>
              <a:rPr lang="nl-NL" sz="1400" b="0" i="0">
                <a:solidFill>
                  <a:schemeClr val="bg1">
                    <a:lumMod val="75000"/>
                    <a:lumOff val="25000"/>
                  </a:schemeClr>
                </a:solidFill>
                <a:latin typeface="Arial" panose="020B0604020202020204" pitchFamily="34" charset="0"/>
                <a:cs typeface="Arial" panose="020B0604020202020204" pitchFamily="34" charset="0"/>
              </a:rPr>
              <a:t> ut </a:t>
            </a:r>
            <a:r>
              <a:rPr lang="nl-NL" sz="1400" b="0" i="0" err="1">
                <a:solidFill>
                  <a:schemeClr val="bg1">
                    <a:lumMod val="75000"/>
                    <a:lumOff val="25000"/>
                  </a:schemeClr>
                </a:solidFill>
                <a:latin typeface="Arial" panose="020B0604020202020204" pitchFamily="34" charset="0"/>
                <a:cs typeface="Arial" panose="020B0604020202020204" pitchFamily="34" charset="0"/>
              </a:rPr>
              <a:t>eos</a:t>
            </a:r>
            <a:r>
              <a:rPr lang="nl-NL" sz="1400" b="0" i="0">
                <a:solidFill>
                  <a:schemeClr val="bg1">
                    <a:lumMod val="75000"/>
                    <a:lumOff val="25000"/>
                  </a:schemeClr>
                </a:solidFill>
                <a:latin typeface="Arial" panose="020B0604020202020204" pitchFamily="34" charset="0"/>
                <a:cs typeface="Arial" panose="020B0604020202020204" pitchFamily="34" charset="0"/>
              </a:rPr>
              <a:t>.</a:t>
            </a:r>
            <a:endParaRPr lang="bg-BG" sz="1400" b="0" i="0">
              <a:solidFill>
                <a:schemeClr val="bg1">
                  <a:lumMod val="75000"/>
                  <a:lumOff val="25000"/>
                </a:schemeClr>
              </a:solidFill>
              <a:latin typeface="Arial" panose="020B0604020202020204" pitchFamily="34" charset="0"/>
              <a:cs typeface="Arial" panose="020B0604020202020204" pitchFamily="34" charset="0"/>
            </a:endParaRPr>
          </a:p>
          <a:p>
            <a:pPr marL="342831" indent="-342831">
              <a:lnSpc>
                <a:spcPct val="130000"/>
              </a:lnSpc>
              <a:buFont typeface="+mj-lt"/>
              <a:buAutoNum type="arabicPeriod"/>
            </a:pPr>
            <a:endParaRPr lang="bg-BG" sz="1400" b="0" i="0">
              <a:solidFill>
                <a:schemeClr val="bg1">
                  <a:lumMod val="75000"/>
                  <a:lumOff val="25000"/>
                </a:schemeClr>
              </a:solidFill>
              <a:latin typeface="Arial" panose="020B0604020202020204" pitchFamily="34" charset="0"/>
              <a:cs typeface="Arial" panose="020B0604020202020204" pitchFamily="34" charset="0"/>
            </a:endParaRPr>
          </a:p>
          <a:p>
            <a:pPr marL="342831" indent="-342831">
              <a:lnSpc>
                <a:spcPct val="130000"/>
              </a:lnSpc>
              <a:buFont typeface="+mj-lt"/>
              <a:buAutoNum type="arabicPeriod"/>
            </a:pPr>
            <a:r>
              <a:rPr lang="nl-NL" sz="1400" b="0" i="0">
                <a:solidFill>
                  <a:schemeClr val="bg1">
                    <a:lumMod val="75000"/>
                    <a:lumOff val="25000"/>
                  </a:schemeClr>
                </a:solidFill>
                <a:latin typeface="Arial" panose="020B0604020202020204" pitchFamily="34" charset="0"/>
                <a:cs typeface="Arial" panose="020B0604020202020204" pitchFamily="34" charset="0"/>
              </a:rPr>
              <a:t> An </a:t>
            </a:r>
            <a:r>
              <a:rPr lang="nl-NL" sz="1400" b="0" i="0" err="1">
                <a:solidFill>
                  <a:schemeClr val="bg1">
                    <a:lumMod val="75000"/>
                    <a:lumOff val="25000"/>
                  </a:schemeClr>
                </a:solidFill>
                <a:latin typeface="Arial" panose="020B0604020202020204" pitchFamily="34" charset="0"/>
                <a:cs typeface="Arial" panose="020B0604020202020204" pitchFamily="34" charset="0"/>
              </a:rPr>
              <a:t>mel</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inani</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atomorum</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moderatius</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eu</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minim</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recusabo</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constituam</a:t>
            </a:r>
            <a:r>
              <a:rPr lang="nl-NL" sz="1400" b="0" i="0">
                <a:solidFill>
                  <a:schemeClr val="bg1">
                    <a:lumMod val="75000"/>
                    <a:lumOff val="25000"/>
                  </a:schemeClr>
                </a:solidFill>
                <a:latin typeface="Arial" panose="020B0604020202020204" pitchFamily="34" charset="0"/>
                <a:cs typeface="Arial" panose="020B0604020202020204" pitchFamily="34" charset="0"/>
              </a:rPr>
              <a:t> vel, cum ei </a:t>
            </a:r>
            <a:r>
              <a:rPr lang="nl-NL" sz="1400" b="0" i="0" err="1">
                <a:solidFill>
                  <a:schemeClr val="bg1">
                    <a:lumMod val="75000"/>
                    <a:lumOff val="25000"/>
                  </a:schemeClr>
                </a:solidFill>
                <a:latin typeface="Arial" panose="020B0604020202020204" pitchFamily="34" charset="0"/>
                <a:cs typeface="Arial" panose="020B0604020202020204" pitchFamily="34" charset="0"/>
              </a:rPr>
              <a:t>nonumy</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erroribus</a:t>
            </a:r>
            <a:r>
              <a:rPr lang="nl-NL" sz="1400" b="0" i="0">
                <a:solidFill>
                  <a:schemeClr val="bg1">
                    <a:lumMod val="75000"/>
                    <a:lumOff val="25000"/>
                  </a:schemeClr>
                </a:solidFill>
                <a:latin typeface="Arial" panose="020B0604020202020204" pitchFamily="34" charset="0"/>
                <a:cs typeface="Arial" panose="020B0604020202020204" pitchFamily="34" charset="0"/>
              </a:rPr>
              <a:t> </a:t>
            </a:r>
            <a:r>
              <a:rPr lang="nl-NL" sz="1400" b="0" i="0" err="1">
                <a:solidFill>
                  <a:schemeClr val="bg1">
                    <a:lumMod val="75000"/>
                    <a:lumOff val="25000"/>
                  </a:schemeClr>
                </a:solidFill>
                <a:latin typeface="Arial" panose="020B0604020202020204" pitchFamily="34" charset="0"/>
                <a:cs typeface="Arial" panose="020B0604020202020204" pitchFamily="34" charset="0"/>
              </a:rPr>
              <a:t>splendide</a:t>
            </a:r>
            <a:r>
              <a:rPr lang="nl-NL" sz="1400" b="0" i="0">
                <a:solidFill>
                  <a:schemeClr val="bg1">
                    <a:lumMod val="75000"/>
                    <a:lumOff val="2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546377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304590-5A71-3B41-8DDC-B91CC51604E7}"/>
              </a:ext>
            </a:extLst>
          </p:cNvPr>
          <p:cNvSpPr/>
          <p:nvPr userDrawn="1"/>
        </p:nvSpPr>
        <p:spPr>
          <a:xfrm>
            <a:off x="1998921" y="2528324"/>
            <a:ext cx="2211572" cy="1392865"/>
          </a:xfrm>
          <a:prstGeom prst="rect">
            <a:avLst/>
          </a:prstGeom>
          <a:noFill/>
          <a:ln>
            <a:solidFill>
              <a:srgbClr val="3FA4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sz="900">
              <a:latin typeface="Open Sans Light"/>
            </a:endParaRPr>
          </a:p>
        </p:txBody>
      </p:sp>
      <p:sp>
        <p:nvSpPr>
          <p:cNvPr id="5" name="Text Placeholder 4">
            <a:extLst>
              <a:ext uri="{FF2B5EF4-FFF2-40B4-BE49-F238E27FC236}">
                <a16:creationId xmlns:a16="http://schemas.microsoft.com/office/drawing/2014/main" id="{5B5684A4-881E-0A46-9B58-E4473AF417F4}"/>
              </a:ext>
            </a:extLst>
          </p:cNvPr>
          <p:cNvSpPr>
            <a:spLocks noGrp="1"/>
          </p:cNvSpPr>
          <p:nvPr>
            <p:ph type="body" sz="quarter" idx="10" hasCustomPrompt="1"/>
          </p:nvPr>
        </p:nvSpPr>
        <p:spPr>
          <a:xfrm>
            <a:off x="2209800" y="2633220"/>
            <a:ext cx="1785938" cy="616576"/>
          </a:xfrm>
          <a:prstGeom prst="rect">
            <a:avLst/>
          </a:prstGeom>
        </p:spPr>
        <p:txBody>
          <a:bodyPr/>
          <a:lstStyle>
            <a:lvl1pPr>
              <a:defRPr sz="3799" b="1">
                <a:solidFill>
                  <a:srgbClr val="3FA4A6"/>
                </a:solidFill>
              </a:defRPr>
            </a:lvl1pPr>
          </a:lstStyle>
          <a:p>
            <a:pPr lvl="0"/>
            <a:r>
              <a:rPr lang="en-GB"/>
              <a:t>98%</a:t>
            </a:r>
            <a:endParaRPr lang="en-NL"/>
          </a:p>
        </p:txBody>
      </p:sp>
      <p:sp>
        <p:nvSpPr>
          <p:cNvPr id="24" name="Text Placeholder 4">
            <a:extLst>
              <a:ext uri="{FF2B5EF4-FFF2-40B4-BE49-F238E27FC236}">
                <a16:creationId xmlns:a16="http://schemas.microsoft.com/office/drawing/2014/main" id="{A5AB1D99-7878-3045-AF45-720A11CBA464}"/>
              </a:ext>
            </a:extLst>
          </p:cNvPr>
          <p:cNvSpPr>
            <a:spLocks noGrp="1"/>
          </p:cNvSpPr>
          <p:nvPr>
            <p:ph type="body" sz="quarter" idx="11" hasCustomPrompt="1"/>
          </p:nvPr>
        </p:nvSpPr>
        <p:spPr>
          <a:xfrm>
            <a:off x="2209800" y="3254456"/>
            <a:ext cx="1785938" cy="445852"/>
          </a:xfrm>
          <a:prstGeom prst="rect">
            <a:avLst/>
          </a:prstGeom>
        </p:spPr>
        <p:txBody>
          <a:bodyPr/>
          <a:lstStyle>
            <a:lvl1pPr marL="9523" indent="-9523">
              <a:lnSpc>
                <a:spcPct val="100000"/>
              </a:lnSpc>
              <a:tabLst/>
              <a:defRPr sz="1200" b="1" i="0">
                <a:solidFill>
                  <a:srgbClr val="3FA4A6"/>
                </a:solidFill>
                <a:latin typeface="Arial" panose="020B0604020202020204" pitchFamily="34" charset="0"/>
                <a:cs typeface="Arial" panose="020B0604020202020204" pitchFamily="34" charset="0"/>
              </a:defRPr>
            </a:lvl1pPr>
          </a:lstStyle>
          <a:p>
            <a:pPr lvl="0"/>
            <a:r>
              <a:rPr lang="en-GB"/>
              <a:t>van de </a:t>
            </a:r>
            <a:r>
              <a:rPr lang="en-GB" err="1"/>
              <a:t>patiënten</a:t>
            </a:r>
            <a:r>
              <a:rPr lang="en-GB"/>
              <a:t> </a:t>
            </a:r>
            <a:r>
              <a:rPr lang="en-GB" err="1"/>
              <a:t>wil</a:t>
            </a:r>
            <a:r>
              <a:rPr lang="en-GB"/>
              <a:t> </a:t>
            </a:r>
            <a:r>
              <a:rPr lang="en-GB" err="1"/>
              <a:t>Samen</a:t>
            </a:r>
            <a:r>
              <a:rPr lang="en-GB"/>
              <a:t> </a:t>
            </a:r>
            <a:r>
              <a:rPr lang="en-GB" err="1"/>
              <a:t>Beslissen</a:t>
            </a:r>
            <a:endParaRPr lang="en-NL"/>
          </a:p>
        </p:txBody>
      </p:sp>
      <p:sp>
        <p:nvSpPr>
          <p:cNvPr id="25" name="Rectangle 24">
            <a:extLst>
              <a:ext uri="{FF2B5EF4-FFF2-40B4-BE49-F238E27FC236}">
                <a16:creationId xmlns:a16="http://schemas.microsoft.com/office/drawing/2014/main" id="{8E4D59DE-CB4B-0242-AAF8-8935BB012F01}"/>
              </a:ext>
            </a:extLst>
          </p:cNvPr>
          <p:cNvSpPr/>
          <p:nvPr userDrawn="1"/>
        </p:nvSpPr>
        <p:spPr>
          <a:xfrm>
            <a:off x="5188851" y="2528324"/>
            <a:ext cx="2211572" cy="1392865"/>
          </a:xfrm>
          <a:prstGeom prst="rect">
            <a:avLst/>
          </a:prstGeom>
          <a:noFill/>
          <a:ln>
            <a:solidFill>
              <a:srgbClr val="3FA4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sz="900">
              <a:latin typeface="Open Sans Light"/>
            </a:endParaRPr>
          </a:p>
        </p:txBody>
      </p:sp>
      <p:sp>
        <p:nvSpPr>
          <p:cNvPr id="26" name="Text Placeholder 4">
            <a:extLst>
              <a:ext uri="{FF2B5EF4-FFF2-40B4-BE49-F238E27FC236}">
                <a16:creationId xmlns:a16="http://schemas.microsoft.com/office/drawing/2014/main" id="{6E7DD19A-3393-3C47-8ADB-52343E28CA0C}"/>
              </a:ext>
            </a:extLst>
          </p:cNvPr>
          <p:cNvSpPr>
            <a:spLocks noGrp="1"/>
          </p:cNvSpPr>
          <p:nvPr>
            <p:ph type="body" sz="quarter" idx="12" hasCustomPrompt="1"/>
          </p:nvPr>
        </p:nvSpPr>
        <p:spPr>
          <a:xfrm>
            <a:off x="5399730" y="2633220"/>
            <a:ext cx="1785938" cy="616576"/>
          </a:xfrm>
          <a:prstGeom prst="rect">
            <a:avLst/>
          </a:prstGeom>
        </p:spPr>
        <p:txBody>
          <a:bodyPr/>
          <a:lstStyle>
            <a:lvl1pPr>
              <a:defRPr sz="3799" b="1">
                <a:solidFill>
                  <a:srgbClr val="3FA4A6"/>
                </a:solidFill>
              </a:defRPr>
            </a:lvl1pPr>
          </a:lstStyle>
          <a:p>
            <a:pPr lvl="0"/>
            <a:r>
              <a:rPr lang="en-GB"/>
              <a:t>98%</a:t>
            </a:r>
            <a:endParaRPr lang="en-NL"/>
          </a:p>
        </p:txBody>
      </p:sp>
      <p:sp>
        <p:nvSpPr>
          <p:cNvPr id="27" name="Text Placeholder 4">
            <a:extLst>
              <a:ext uri="{FF2B5EF4-FFF2-40B4-BE49-F238E27FC236}">
                <a16:creationId xmlns:a16="http://schemas.microsoft.com/office/drawing/2014/main" id="{04D676A8-60F7-3246-B3DE-0371F2CAB31A}"/>
              </a:ext>
            </a:extLst>
          </p:cNvPr>
          <p:cNvSpPr>
            <a:spLocks noGrp="1"/>
          </p:cNvSpPr>
          <p:nvPr>
            <p:ph type="body" sz="quarter" idx="13" hasCustomPrompt="1"/>
          </p:nvPr>
        </p:nvSpPr>
        <p:spPr>
          <a:xfrm>
            <a:off x="5399730" y="3254456"/>
            <a:ext cx="1785938" cy="445852"/>
          </a:xfrm>
          <a:prstGeom prst="rect">
            <a:avLst/>
          </a:prstGeom>
        </p:spPr>
        <p:txBody>
          <a:bodyPr/>
          <a:lstStyle>
            <a:lvl1pPr marL="9523" indent="-9523">
              <a:lnSpc>
                <a:spcPct val="100000"/>
              </a:lnSpc>
              <a:tabLst/>
              <a:defRPr sz="1200" b="1" i="0">
                <a:solidFill>
                  <a:srgbClr val="3FA4A6"/>
                </a:solidFill>
                <a:latin typeface="Arial" panose="020B0604020202020204" pitchFamily="34" charset="0"/>
                <a:cs typeface="Arial" panose="020B0604020202020204" pitchFamily="34" charset="0"/>
              </a:defRPr>
            </a:lvl1pPr>
          </a:lstStyle>
          <a:p>
            <a:pPr lvl="0"/>
            <a:r>
              <a:rPr lang="en-GB"/>
              <a:t>van de </a:t>
            </a:r>
            <a:r>
              <a:rPr lang="en-GB" err="1"/>
              <a:t>patiënten</a:t>
            </a:r>
            <a:r>
              <a:rPr lang="en-GB"/>
              <a:t> </a:t>
            </a:r>
            <a:r>
              <a:rPr lang="en-GB" err="1"/>
              <a:t>wil</a:t>
            </a:r>
            <a:r>
              <a:rPr lang="en-GB"/>
              <a:t> </a:t>
            </a:r>
            <a:r>
              <a:rPr lang="en-GB" err="1"/>
              <a:t>Samen</a:t>
            </a:r>
            <a:r>
              <a:rPr lang="en-GB"/>
              <a:t> </a:t>
            </a:r>
            <a:r>
              <a:rPr lang="en-GB" err="1"/>
              <a:t>Beslissen</a:t>
            </a:r>
            <a:endParaRPr lang="en-NL"/>
          </a:p>
        </p:txBody>
      </p:sp>
      <p:sp>
        <p:nvSpPr>
          <p:cNvPr id="28" name="Rectangle 27">
            <a:extLst>
              <a:ext uri="{FF2B5EF4-FFF2-40B4-BE49-F238E27FC236}">
                <a16:creationId xmlns:a16="http://schemas.microsoft.com/office/drawing/2014/main" id="{66E9F98B-650C-874B-ACC2-DB7A73C22705}"/>
              </a:ext>
            </a:extLst>
          </p:cNvPr>
          <p:cNvSpPr/>
          <p:nvPr userDrawn="1"/>
        </p:nvSpPr>
        <p:spPr>
          <a:xfrm>
            <a:off x="8406702" y="2528324"/>
            <a:ext cx="2211572" cy="1392865"/>
          </a:xfrm>
          <a:prstGeom prst="rect">
            <a:avLst/>
          </a:prstGeom>
          <a:noFill/>
          <a:ln>
            <a:solidFill>
              <a:srgbClr val="3FA4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sz="900">
              <a:latin typeface="Open Sans Light"/>
            </a:endParaRPr>
          </a:p>
        </p:txBody>
      </p:sp>
      <p:sp>
        <p:nvSpPr>
          <p:cNvPr id="29" name="Text Placeholder 4">
            <a:extLst>
              <a:ext uri="{FF2B5EF4-FFF2-40B4-BE49-F238E27FC236}">
                <a16:creationId xmlns:a16="http://schemas.microsoft.com/office/drawing/2014/main" id="{77C41659-9179-364B-8F26-D93670493BBC}"/>
              </a:ext>
            </a:extLst>
          </p:cNvPr>
          <p:cNvSpPr>
            <a:spLocks noGrp="1"/>
          </p:cNvSpPr>
          <p:nvPr>
            <p:ph type="body" sz="quarter" idx="14" hasCustomPrompt="1"/>
          </p:nvPr>
        </p:nvSpPr>
        <p:spPr>
          <a:xfrm>
            <a:off x="8617581" y="2633220"/>
            <a:ext cx="1785938" cy="616576"/>
          </a:xfrm>
          <a:prstGeom prst="rect">
            <a:avLst/>
          </a:prstGeom>
        </p:spPr>
        <p:txBody>
          <a:bodyPr/>
          <a:lstStyle>
            <a:lvl1pPr>
              <a:defRPr sz="3799" b="1">
                <a:solidFill>
                  <a:srgbClr val="3FA4A6"/>
                </a:solidFill>
              </a:defRPr>
            </a:lvl1pPr>
          </a:lstStyle>
          <a:p>
            <a:pPr lvl="0"/>
            <a:r>
              <a:rPr lang="en-GB"/>
              <a:t>98%</a:t>
            </a:r>
            <a:endParaRPr lang="en-NL"/>
          </a:p>
        </p:txBody>
      </p:sp>
      <p:sp>
        <p:nvSpPr>
          <p:cNvPr id="30" name="Text Placeholder 4">
            <a:extLst>
              <a:ext uri="{FF2B5EF4-FFF2-40B4-BE49-F238E27FC236}">
                <a16:creationId xmlns:a16="http://schemas.microsoft.com/office/drawing/2014/main" id="{28D29226-9854-C246-A89D-DC5C74F8E1ED}"/>
              </a:ext>
            </a:extLst>
          </p:cNvPr>
          <p:cNvSpPr>
            <a:spLocks noGrp="1"/>
          </p:cNvSpPr>
          <p:nvPr>
            <p:ph type="body" sz="quarter" idx="15" hasCustomPrompt="1"/>
          </p:nvPr>
        </p:nvSpPr>
        <p:spPr>
          <a:xfrm>
            <a:off x="8617581" y="3254456"/>
            <a:ext cx="1785938" cy="445852"/>
          </a:xfrm>
          <a:prstGeom prst="rect">
            <a:avLst/>
          </a:prstGeom>
        </p:spPr>
        <p:txBody>
          <a:bodyPr/>
          <a:lstStyle>
            <a:lvl1pPr marL="9523" indent="-9523">
              <a:lnSpc>
                <a:spcPct val="100000"/>
              </a:lnSpc>
              <a:tabLst/>
              <a:defRPr sz="1200" b="1" i="0">
                <a:solidFill>
                  <a:srgbClr val="3FA4A6"/>
                </a:solidFill>
                <a:latin typeface="Arial" panose="020B0604020202020204" pitchFamily="34" charset="0"/>
                <a:cs typeface="Arial" panose="020B0604020202020204" pitchFamily="34" charset="0"/>
              </a:defRPr>
            </a:lvl1pPr>
          </a:lstStyle>
          <a:p>
            <a:pPr lvl="0"/>
            <a:r>
              <a:rPr lang="en-GB"/>
              <a:t>van de </a:t>
            </a:r>
            <a:r>
              <a:rPr lang="en-GB" err="1"/>
              <a:t>patiënten</a:t>
            </a:r>
            <a:r>
              <a:rPr lang="en-GB"/>
              <a:t> </a:t>
            </a:r>
            <a:r>
              <a:rPr lang="en-GB" err="1"/>
              <a:t>wil</a:t>
            </a:r>
            <a:r>
              <a:rPr lang="en-GB"/>
              <a:t> </a:t>
            </a:r>
            <a:r>
              <a:rPr lang="en-GB" err="1"/>
              <a:t>Samen</a:t>
            </a:r>
            <a:r>
              <a:rPr lang="en-GB"/>
              <a:t> </a:t>
            </a:r>
            <a:r>
              <a:rPr lang="en-GB" err="1"/>
              <a:t>Beslissen</a:t>
            </a:r>
            <a:endParaRPr lang="en-NL"/>
          </a:p>
        </p:txBody>
      </p:sp>
      <p:sp>
        <p:nvSpPr>
          <p:cNvPr id="32" name="Rectangle 31">
            <a:extLst>
              <a:ext uri="{FF2B5EF4-FFF2-40B4-BE49-F238E27FC236}">
                <a16:creationId xmlns:a16="http://schemas.microsoft.com/office/drawing/2014/main" id="{155B7D7F-CDA2-FF44-AAEF-0A960B90DFF7}"/>
              </a:ext>
            </a:extLst>
          </p:cNvPr>
          <p:cNvSpPr/>
          <p:nvPr userDrawn="1"/>
        </p:nvSpPr>
        <p:spPr>
          <a:xfrm>
            <a:off x="1998921" y="4280122"/>
            <a:ext cx="2211572" cy="1392865"/>
          </a:xfrm>
          <a:prstGeom prst="rect">
            <a:avLst/>
          </a:prstGeom>
          <a:noFill/>
          <a:ln>
            <a:solidFill>
              <a:srgbClr val="3FA4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sz="900">
              <a:latin typeface="Open Sans Light"/>
            </a:endParaRPr>
          </a:p>
        </p:txBody>
      </p:sp>
      <p:sp>
        <p:nvSpPr>
          <p:cNvPr id="33" name="Text Placeholder 4">
            <a:extLst>
              <a:ext uri="{FF2B5EF4-FFF2-40B4-BE49-F238E27FC236}">
                <a16:creationId xmlns:a16="http://schemas.microsoft.com/office/drawing/2014/main" id="{31C8C2B8-2102-0A4B-92C8-0CB947338082}"/>
              </a:ext>
            </a:extLst>
          </p:cNvPr>
          <p:cNvSpPr>
            <a:spLocks noGrp="1"/>
          </p:cNvSpPr>
          <p:nvPr>
            <p:ph type="body" sz="quarter" idx="16" hasCustomPrompt="1"/>
          </p:nvPr>
        </p:nvSpPr>
        <p:spPr>
          <a:xfrm>
            <a:off x="2209800" y="4385018"/>
            <a:ext cx="1785938" cy="616576"/>
          </a:xfrm>
          <a:prstGeom prst="rect">
            <a:avLst/>
          </a:prstGeom>
        </p:spPr>
        <p:txBody>
          <a:bodyPr/>
          <a:lstStyle>
            <a:lvl1pPr>
              <a:defRPr sz="3799" b="1">
                <a:solidFill>
                  <a:srgbClr val="3FA4A6"/>
                </a:solidFill>
              </a:defRPr>
            </a:lvl1pPr>
          </a:lstStyle>
          <a:p>
            <a:pPr lvl="0"/>
            <a:r>
              <a:rPr lang="en-GB"/>
              <a:t>98%</a:t>
            </a:r>
            <a:endParaRPr lang="en-NL"/>
          </a:p>
        </p:txBody>
      </p:sp>
      <p:sp>
        <p:nvSpPr>
          <p:cNvPr id="34" name="Text Placeholder 4">
            <a:extLst>
              <a:ext uri="{FF2B5EF4-FFF2-40B4-BE49-F238E27FC236}">
                <a16:creationId xmlns:a16="http://schemas.microsoft.com/office/drawing/2014/main" id="{DF84B446-C7BD-CD4C-8DE2-B2B461995203}"/>
              </a:ext>
            </a:extLst>
          </p:cNvPr>
          <p:cNvSpPr>
            <a:spLocks noGrp="1"/>
          </p:cNvSpPr>
          <p:nvPr>
            <p:ph type="body" sz="quarter" idx="17" hasCustomPrompt="1"/>
          </p:nvPr>
        </p:nvSpPr>
        <p:spPr>
          <a:xfrm>
            <a:off x="2209800" y="5006254"/>
            <a:ext cx="1785938" cy="445852"/>
          </a:xfrm>
          <a:prstGeom prst="rect">
            <a:avLst/>
          </a:prstGeom>
        </p:spPr>
        <p:txBody>
          <a:bodyPr/>
          <a:lstStyle>
            <a:lvl1pPr marL="9523" indent="-9523">
              <a:lnSpc>
                <a:spcPct val="100000"/>
              </a:lnSpc>
              <a:tabLst/>
              <a:defRPr sz="1200" b="1" i="0">
                <a:solidFill>
                  <a:srgbClr val="3FA4A6"/>
                </a:solidFill>
                <a:latin typeface="Arial" panose="020B0604020202020204" pitchFamily="34" charset="0"/>
                <a:cs typeface="Arial" panose="020B0604020202020204" pitchFamily="34" charset="0"/>
              </a:defRPr>
            </a:lvl1pPr>
          </a:lstStyle>
          <a:p>
            <a:pPr lvl="0"/>
            <a:r>
              <a:rPr lang="en-GB"/>
              <a:t>van de </a:t>
            </a:r>
            <a:r>
              <a:rPr lang="en-GB" err="1"/>
              <a:t>patiënten</a:t>
            </a:r>
            <a:r>
              <a:rPr lang="en-GB"/>
              <a:t> </a:t>
            </a:r>
            <a:r>
              <a:rPr lang="en-GB" err="1"/>
              <a:t>wil</a:t>
            </a:r>
            <a:r>
              <a:rPr lang="en-GB"/>
              <a:t> </a:t>
            </a:r>
            <a:r>
              <a:rPr lang="en-GB" err="1"/>
              <a:t>Samen</a:t>
            </a:r>
            <a:r>
              <a:rPr lang="en-GB"/>
              <a:t> </a:t>
            </a:r>
            <a:r>
              <a:rPr lang="en-GB" err="1"/>
              <a:t>Beslissen</a:t>
            </a:r>
            <a:endParaRPr lang="en-NL"/>
          </a:p>
        </p:txBody>
      </p:sp>
      <p:sp>
        <p:nvSpPr>
          <p:cNvPr id="35" name="Rectangle 34">
            <a:extLst>
              <a:ext uri="{FF2B5EF4-FFF2-40B4-BE49-F238E27FC236}">
                <a16:creationId xmlns:a16="http://schemas.microsoft.com/office/drawing/2014/main" id="{FB1AC8A4-512F-B84C-A33D-AD04A32F1845}"/>
              </a:ext>
            </a:extLst>
          </p:cNvPr>
          <p:cNvSpPr/>
          <p:nvPr userDrawn="1"/>
        </p:nvSpPr>
        <p:spPr>
          <a:xfrm>
            <a:off x="5188851" y="4280122"/>
            <a:ext cx="2211572" cy="1392865"/>
          </a:xfrm>
          <a:prstGeom prst="rect">
            <a:avLst/>
          </a:prstGeom>
          <a:noFill/>
          <a:ln>
            <a:solidFill>
              <a:srgbClr val="3FA4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sz="900">
              <a:latin typeface="Open Sans Light"/>
            </a:endParaRPr>
          </a:p>
        </p:txBody>
      </p:sp>
      <p:sp>
        <p:nvSpPr>
          <p:cNvPr id="36" name="Text Placeholder 4">
            <a:extLst>
              <a:ext uri="{FF2B5EF4-FFF2-40B4-BE49-F238E27FC236}">
                <a16:creationId xmlns:a16="http://schemas.microsoft.com/office/drawing/2014/main" id="{B589099B-0F14-5243-A782-4B2704FCC63F}"/>
              </a:ext>
            </a:extLst>
          </p:cNvPr>
          <p:cNvSpPr>
            <a:spLocks noGrp="1"/>
          </p:cNvSpPr>
          <p:nvPr>
            <p:ph type="body" sz="quarter" idx="18" hasCustomPrompt="1"/>
          </p:nvPr>
        </p:nvSpPr>
        <p:spPr>
          <a:xfrm>
            <a:off x="5399730" y="4385018"/>
            <a:ext cx="1785938" cy="616576"/>
          </a:xfrm>
          <a:prstGeom prst="rect">
            <a:avLst/>
          </a:prstGeom>
        </p:spPr>
        <p:txBody>
          <a:bodyPr/>
          <a:lstStyle>
            <a:lvl1pPr>
              <a:defRPr sz="3799" b="1">
                <a:solidFill>
                  <a:srgbClr val="3FA4A6"/>
                </a:solidFill>
              </a:defRPr>
            </a:lvl1pPr>
          </a:lstStyle>
          <a:p>
            <a:pPr lvl="0"/>
            <a:r>
              <a:rPr lang="en-GB"/>
              <a:t>98%</a:t>
            </a:r>
            <a:endParaRPr lang="en-NL"/>
          </a:p>
        </p:txBody>
      </p:sp>
      <p:sp>
        <p:nvSpPr>
          <p:cNvPr id="37" name="Text Placeholder 4">
            <a:extLst>
              <a:ext uri="{FF2B5EF4-FFF2-40B4-BE49-F238E27FC236}">
                <a16:creationId xmlns:a16="http://schemas.microsoft.com/office/drawing/2014/main" id="{6BAED2C5-C739-FA4E-AB9C-42C366041632}"/>
              </a:ext>
            </a:extLst>
          </p:cNvPr>
          <p:cNvSpPr>
            <a:spLocks noGrp="1"/>
          </p:cNvSpPr>
          <p:nvPr>
            <p:ph type="body" sz="quarter" idx="19" hasCustomPrompt="1"/>
          </p:nvPr>
        </p:nvSpPr>
        <p:spPr>
          <a:xfrm>
            <a:off x="5399730" y="5006254"/>
            <a:ext cx="1785938" cy="445852"/>
          </a:xfrm>
          <a:prstGeom prst="rect">
            <a:avLst/>
          </a:prstGeom>
        </p:spPr>
        <p:txBody>
          <a:bodyPr/>
          <a:lstStyle>
            <a:lvl1pPr marL="9523" indent="-9523">
              <a:lnSpc>
                <a:spcPct val="100000"/>
              </a:lnSpc>
              <a:tabLst/>
              <a:defRPr sz="1200" b="1" i="0">
                <a:solidFill>
                  <a:srgbClr val="3FA4A6"/>
                </a:solidFill>
                <a:latin typeface="Arial" panose="020B0604020202020204" pitchFamily="34" charset="0"/>
                <a:cs typeface="Arial" panose="020B0604020202020204" pitchFamily="34" charset="0"/>
              </a:defRPr>
            </a:lvl1pPr>
          </a:lstStyle>
          <a:p>
            <a:pPr lvl="0"/>
            <a:r>
              <a:rPr lang="en-GB"/>
              <a:t>van de </a:t>
            </a:r>
            <a:r>
              <a:rPr lang="en-GB" err="1"/>
              <a:t>patiënten</a:t>
            </a:r>
            <a:r>
              <a:rPr lang="en-GB"/>
              <a:t> </a:t>
            </a:r>
            <a:r>
              <a:rPr lang="en-GB" err="1"/>
              <a:t>wil</a:t>
            </a:r>
            <a:r>
              <a:rPr lang="en-GB"/>
              <a:t> </a:t>
            </a:r>
            <a:r>
              <a:rPr lang="en-GB" err="1"/>
              <a:t>Samen</a:t>
            </a:r>
            <a:r>
              <a:rPr lang="en-GB"/>
              <a:t> </a:t>
            </a:r>
            <a:r>
              <a:rPr lang="en-GB" err="1"/>
              <a:t>Beslissen</a:t>
            </a:r>
            <a:endParaRPr lang="en-NL"/>
          </a:p>
        </p:txBody>
      </p:sp>
      <p:sp>
        <p:nvSpPr>
          <p:cNvPr id="38" name="Rectangle 37">
            <a:extLst>
              <a:ext uri="{FF2B5EF4-FFF2-40B4-BE49-F238E27FC236}">
                <a16:creationId xmlns:a16="http://schemas.microsoft.com/office/drawing/2014/main" id="{EDE1CE98-CBCE-984C-B2F0-C8DE3B2C2492}"/>
              </a:ext>
            </a:extLst>
          </p:cNvPr>
          <p:cNvSpPr/>
          <p:nvPr userDrawn="1"/>
        </p:nvSpPr>
        <p:spPr>
          <a:xfrm>
            <a:off x="8406702" y="4280122"/>
            <a:ext cx="2211572" cy="1392865"/>
          </a:xfrm>
          <a:prstGeom prst="rect">
            <a:avLst/>
          </a:prstGeom>
          <a:noFill/>
          <a:ln>
            <a:solidFill>
              <a:srgbClr val="3FA4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sz="900">
              <a:latin typeface="Open Sans Light"/>
            </a:endParaRPr>
          </a:p>
        </p:txBody>
      </p:sp>
      <p:sp>
        <p:nvSpPr>
          <p:cNvPr id="39" name="Text Placeholder 4">
            <a:extLst>
              <a:ext uri="{FF2B5EF4-FFF2-40B4-BE49-F238E27FC236}">
                <a16:creationId xmlns:a16="http://schemas.microsoft.com/office/drawing/2014/main" id="{CAA2CED7-201C-9248-A744-9AB2896617A8}"/>
              </a:ext>
            </a:extLst>
          </p:cNvPr>
          <p:cNvSpPr>
            <a:spLocks noGrp="1"/>
          </p:cNvSpPr>
          <p:nvPr>
            <p:ph type="body" sz="quarter" idx="20" hasCustomPrompt="1"/>
          </p:nvPr>
        </p:nvSpPr>
        <p:spPr>
          <a:xfrm>
            <a:off x="8617581" y="4385018"/>
            <a:ext cx="1785938" cy="616576"/>
          </a:xfrm>
          <a:prstGeom prst="rect">
            <a:avLst/>
          </a:prstGeom>
        </p:spPr>
        <p:txBody>
          <a:bodyPr/>
          <a:lstStyle>
            <a:lvl1pPr>
              <a:defRPr sz="3799" b="1">
                <a:solidFill>
                  <a:srgbClr val="3FA4A6"/>
                </a:solidFill>
              </a:defRPr>
            </a:lvl1pPr>
          </a:lstStyle>
          <a:p>
            <a:pPr lvl="0"/>
            <a:r>
              <a:rPr lang="en-GB"/>
              <a:t>98%</a:t>
            </a:r>
            <a:endParaRPr lang="en-NL"/>
          </a:p>
        </p:txBody>
      </p:sp>
      <p:sp>
        <p:nvSpPr>
          <p:cNvPr id="40" name="Text Placeholder 4">
            <a:extLst>
              <a:ext uri="{FF2B5EF4-FFF2-40B4-BE49-F238E27FC236}">
                <a16:creationId xmlns:a16="http://schemas.microsoft.com/office/drawing/2014/main" id="{F20792A2-9434-CC46-AF05-A68EF6C2AC1D}"/>
              </a:ext>
            </a:extLst>
          </p:cNvPr>
          <p:cNvSpPr>
            <a:spLocks noGrp="1"/>
          </p:cNvSpPr>
          <p:nvPr>
            <p:ph type="body" sz="quarter" idx="21" hasCustomPrompt="1"/>
          </p:nvPr>
        </p:nvSpPr>
        <p:spPr>
          <a:xfrm>
            <a:off x="8617581" y="5006254"/>
            <a:ext cx="1785938" cy="445852"/>
          </a:xfrm>
          <a:prstGeom prst="rect">
            <a:avLst/>
          </a:prstGeom>
        </p:spPr>
        <p:txBody>
          <a:bodyPr/>
          <a:lstStyle>
            <a:lvl1pPr marL="9523" indent="-9523">
              <a:lnSpc>
                <a:spcPct val="100000"/>
              </a:lnSpc>
              <a:tabLst/>
              <a:defRPr sz="1200" b="1" i="0">
                <a:solidFill>
                  <a:srgbClr val="3FA4A6"/>
                </a:solidFill>
                <a:latin typeface="Arial" panose="020B0604020202020204" pitchFamily="34" charset="0"/>
                <a:cs typeface="Arial" panose="020B0604020202020204" pitchFamily="34" charset="0"/>
              </a:defRPr>
            </a:lvl1pPr>
          </a:lstStyle>
          <a:p>
            <a:pPr lvl="0"/>
            <a:r>
              <a:rPr lang="en-GB"/>
              <a:t>van de </a:t>
            </a:r>
            <a:r>
              <a:rPr lang="en-GB" err="1"/>
              <a:t>patiënten</a:t>
            </a:r>
            <a:r>
              <a:rPr lang="en-GB"/>
              <a:t> </a:t>
            </a:r>
            <a:r>
              <a:rPr lang="en-GB" err="1"/>
              <a:t>wil</a:t>
            </a:r>
            <a:r>
              <a:rPr lang="en-GB"/>
              <a:t> </a:t>
            </a:r>
            <a:r>
              <a:rPr lang="en-GB" err="1"/>
              <a:t>Samen</a:t>
            </a:r>
            <a:r>
              <a:rPr lang="en-GB"/>
              <a:t> </a:t>
            </a:r>
            <a:r>
              <a:rPr lang="en-GB" err="1"/>
              <a:t>Beslissen</a:t>
            </a:r>
            <a:endParaRPr lang="en-NL"/>
          </a:p>
        </p:txBody>
      </p:sp>
      <p:sp>
        <p:nvSpPr>
          <p:cNvPr id="45" name="Slide Number Placeholder 5">
            <a:extLst>
              <a:ext uri="{FF2B5EF4-FFF2-40B4-BE49-F238E27FC236}">
                <a16:creationId xmlns:a16="http://schemas.microsoft.com/office/drawing/2014/main" id="{990B1190-A254-614E-AFFB-24379BA8970A}"/>
              </a:ext>
            </a:extLst>
          </p:cNvPr>
          <p:cNvSpPr>
            <a:spLocks noGrp="1"/>
          </p:cNvSpPr>
          <p:nvPr>
            <p:ph type="sldNum" sz="quarter" idx="22"/>
          </p:nvPr>
        </p:nvSpPr>
        <p:spPr>
          <a:xfrm>
            <a:off x="11453285" y="6374159"/>
            <a:ext cx="412749" cy="277813"/>
          </a:xfrm>
          <a:prstGeom prst="rect">
            <a:avLst/>
          </a:prstGeom>
          <a:noFill/>
          <a:ln>
            <a:noFill/>
          </a:ln>
        </p:spPr>
        <p:txBody>
          <a:bodyPr/>
          <a:lstStyle>
            <a:lvl1pPr algn="r">
              <a:defRPr sz="8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pic>
        <p:nvPicPr>
          <p:cNvPr id="42" name="Picture 41" descr="Icon&#10;&#10;Description automatically generated with low confidence">
            <a:extLst>
              <a:ext uri="{FF2B5EF4-FFF2-40B4-BE49-F238E27FC236}">
                <a16:creationId xmlns:a16="http://schemas.microsoft.com/office/drawing/2014/main" id="{80C53161-7427-774C-A5C7-E2BBC01047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7050" y="6226981"/>
            <a:ext cx="432580" cy="424991"/>
          </a:xfrm>
          <a:prstGeom prst="rect">
            <a:avLst/>
          </a:prstGeom>
        </p:spPr>
      </p:pic>
      <p:sp>
        <p:nvSpPr>
          <p:cNvPr id="4" name="Text Placeholder 3">
            <a:extLst>
              <a:ext uri="{FF2B5EF4-FFF2-40B4-BE49-F238E27FC236}">
                <a16:creationId xmlns:a16="http://schemas.microsoft.com/office/drawing/2014/main" id="{748963E7-97D7-B446-BBF0-56729A5B1E12}"/>
              </a:ext>
            </a:extLst>
          </p:cNvPr>
          <p:cNvSpPr>
            <a:spLocks noGrp="1"/>
          </p:cNvSpPr>
          <p:nvPr>
            <p:ph type="body" sz="quarter" idx="24" hasCustomPrompt="1"/>
          </p:nvPr>
        </p:nvSpPr>
        <p:spPr>
          <a:xfrm>
            <a:off x="1998921" y="1781082"/>
            <a:ext cx="3559506" cy="298450"/>
          </a:xfrm>
          <a:prstGeom prst="rect">
            <a:avLst/>
          </a:prstGeom>
        </p:spPr>
        <p:txBody>
          <a:bodyPr/>
          <a:lstStyle>
            <a:lvl1pPr>
              <a:defRPr b="1"/>
            </a:lvl1pPr>
          </a:lstStyle>
          <a:p>
            <a:pPr lvl="0"/>
            <a:r>
              <a:rPr lang="en-GB" err="1"/>
              <a:t>Samen</a:t>
            </a:r>
            <a:r>
              <a:rPr lang="en-GB"/>
              <a:t> </a:t>
            </a:r>
            <a:r>
              <a:rPr lang="en-GB" err="1"/>
              <a:t>beslissen</a:t>
            </a:r>
            <a:r>
              <a:rPr lang="en-GB"/>
              <a:t> in </a:t>
            </a:r>
            <a:r>
              <a:rPr lang="en-GB" err="1"/>
              <a:t>cijfers</a:t>
            </a:r>
            <a:r>
              <a:rPr lang="en-GB"/>
              <a:t>:</a:t>
            </a:r>
            <a:endParaRPr lang="en-NL"/>
          </a:p>
        </p:txBody>
      </p:sp>
    </p:spTree>
    <p:extLst>
      <p:ext uri="{BB962C8B-B14F-4D97-AF65-F5344CB8AC3E}">
        <p14:creationId xmlns:p14="http://schemas.microsoft.com/office/powerpoint/2010/main" val="420718332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2">
    <p:bg>
      <p:bgPr>
        <a:solidFill>
          <a:srgbClr val="3FA4A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81CEA6-F2F8-F94B-AD22-B7907C851CD8}"/>
              </a:ext>
            </a:extLst>
          </p:cNvPr>
          <p:cNvSpPr txBox="1"/>
          <p:nvPr userDrawn="1"/>
        </p:nvSpPr>
        <p:spPr>
          <a:xfrm>
            <a:off x="1696101" y="184880"/>
            <a:ext cx="2946549" cy="3630994"/>
          </a:xfrm>
          <a:prstGeom prst="rect">
            <a:avLst/>
          </a:prstGeom>
          <a:noFill/>
          <a:ln>
            <a:noFill/>
          </a:ln>
        </p:spPr>
        <p:txBody>
          <a:bodyPr wrap="square" rtlCol="0">
            <a:spAutoFit/>
          </a:bodyPr>
          <a:lstStyle/>
          <a:p>
            <a:r>
              <a:rPr lang="bg-BG" sz="22995" b="1">
                <a:solidFill>
                  <a:srgbClr val="FFFFFF">
                    <a:alpha val="24000"/>
                  </a:srgbClr>
                </a:solidFill>
                <a:latin typeface="Times New Roman"/>
                <a:cs typeface="Times New Roman"/>
              </a:rPr>
              <a:t>“</a:t>
            </a:r>
            <a:endParaRPr lang="en-US" sz="22995" b="1">
              <a:solidFill>
                <a:srgbClr val="FFFFFF">
                  <a:alpha val="24000"/>
                </a:srgbClr>
              </a:solidFill>
              <a:latin typeface="Times New Roman"/>
              <a:cs typeface="Times New Roman"/>
            </a:endParaRPr>
          </a:p>
        </p:txBody>
      </p:sp>
      <p:sp>
        <p:nvSpPr>
          <p:cNvPr id="7" name="TextBox 6">
            <a:extLst>
              <a:ext uri="{FF2B5EF4-FFF2-40B4-BE49-F238E27FC236}">
                <a16:creationId xmlns:a16="http://schemas.microsoft.com/office/drawing/2014/main" id="{D9E8C23E-38CB-8445-B882-1FEC64354094}"/>
              </a:ext>
            </a:extLst>
          </p:cNvPr>
          <p:cNvSpPr txBox="1"/>
          <p:nvPr userDrawn="1"/>
        </p:nvSpPr>
        <p:spPr>
          <a:xfrm>
            <a:off x="8882230" y="4030161"/>
            <a:ext cx="2946549" cy="3630994"/>
          </a:xfrm>
          <a:prstGeom prst="rect">
            <a:avLst/>
          </a:prstGeom>
          <a:noFill/>
          <a:ln>
            <a:noFill/>
          </a:ln>
        </p:spPr>
        <p:txBody>
          <a:bodyPr wrap="square" rtlCol="0">
            <a:spAutoFit/>
          </a:bodyPr>
          <a:lstStyle/>
          <a:p>
            <a:r>
              <a:rPr lang="bg-BG" sz="22995" b="1">
                <a:solidFill>
                  <a:srgbClr val="FFFFFF">
                    <a:alpha val="24000"/>
                  </a:srgbClr>
                </a:solidFill>
                <a:latin typeface="Times New Roman"/>
                <a:cs typeface="Times New Roman"/>
              </a:rPr>
              <a:t>”</a:t>
            </a:r>
            <a:endParaRPr lang="en-US" sz="22995" b="1">
              <a:solidFill>
                <a:srgbClr val="FFFFFF">
                  <a:alpha val="24000"/>
                </a:srgbClr>
              </a:solidFill>
              <a:latin typeface="Times New Roman"/>
              <a:cs typeface="Times New Roman"/>
            </a:endParaRPr>
          </a:p>
        </p:txBody>
      </p:sp>
      <p:sp>
        <p:nvSpPr>
          <p:cNvPr id="3" name="Text Placeholder 2">
            <a:extLst>
              <a:ext uri="{FF2B5EF4-FFF2-40B4-BE49-F238E27FC236}">
                <a16:creationId xmlns:a16="http://schemas.microsoft.com/office/drawing/2014/main" id="{5B73509A-FC66-184C-8732-8344F2856217}"/>
              </a:ext>
            </a:extLst>
          </p:cNvPr>
          <p:cNvSpPr>
            <a:spLocks noGrp="1"/>
          </p:cNvSpPr>
          <p:nvPr>
            <p:ph type="body" sz="quarter" idx="10" hasCustomPrompt="1"/>
          </p:nvPr>
        </p:nvSpPr>
        <p:spPr>
          <a:xfrm>
            <a:off x="3169376" y="2174687"/>
            <a:ext cx="6659931" cy="1969832"/>
          </a:xfrm>
          <a:prstGeom prst="rect">
            <a:avLst/>
          </a:prstGeom>
        </p:spPr>
        <p:txBody>
          <a:bodyPr/>
          <a:lstStyle>
            <a:lvl1pPr marL="17459" indent="-17459" algn="ctr">
              <a:tabLst/>
              <a:defRPr sz="1800" b="1" i="1">
                <a:solidFill>
                  <a:schemeClr val="tx1"/>
                </a:solidFill>
                <a:latin typeface="Arial" panose="020B0604020202020204" pitchFamily="34" charset="0"/>
                <a:cs typeface="Arial" panose="020B0604020202020204" pitchFamily="34" charset="0"/>
              </a:defRPr>
            </a:lvl1pPr>
          </a:lstStyle>
          <a:p>
            <a:pPr lvl="0"/>
            <a:r>
              <a:rPr lang="en-NL"/>
              <a:t>Eerste consulten kosten misschien wat meer tijd. Maar later kom je sneller to de kern. Uiteindelijk zijn er minder consulten nodig en hoeven we minder zorg te leveren. Ik constateer dat patiënten therapie-trouwer zijn, omdat het hun eigen beslissing is. </a:t>
            </a:r>
          </a:p>
        </p:txBody>
      </p:sp>
      <p:sp>
        <p:nvSpPr>
          <p:cNvPr id="11" name="Text Placeholder 2">
            <a:extLst>
              <a:ext uri="{FF2B5EF4-FFF2-40B4-BE49-F238E27FC236}">
                <a16:creationId xmlns:a16="http://schemas.microsoft.com/office/drawing/2014/main" id="{3227AC95-50A4-E842-AA99-8FC79502C84B}"/>
              </a:ext>
            </a:extLst>
          </p:cNvPr>
          <p:cNvSpPr>
            <a:spLocks noGrp="1"/>
          </p:cNvSpPr>
          <p:nvPr>
            <p:ph type="body" sz="quarter" idx="11" hasCustomPrompt="1"/>
          </p:nvPr>
        </p:nvSpPr>
        <p:spPr>
          <a:xfrm>
            <a:off x="3169376" y="4437396"/>
            <a:ext cx="6659931" cy="1042252"/>
          </a:xfrm>
          <a:prstGeom prst="rect">
            <a:avLst/>
          </a:prstGeom>
        </p:spPr>
        <p:txBody>
          <a:bodyPr/>
          <a:lstStyle>
            <a:lvl1pPr marL="17459" indent="-17459" algn="ctr">
              <a:tabLst/>
              <a:defRPr sz="1400" b="1" i="0">
                <a:solidFill>
                  <a:schemeClr val="tx1"/>
                </a:solidFill>
                <a:latin typeface="Arial" panose="020B0604020202020204" pitchFamily="34" charset="0"/>
                <a:cs typeface="Arial" panose="020B0604020202020204" pitchFamily="34" charset="0"/>
              </a:defRPr>
            </a:lvl1pPr>
          </a:lstStyle>
          <a:p>
            <a:pPr lvl="0"/>
            <a:r>
              <a:rPr lang="en-NL"/>
              <a:t>I. BLOKZIJL, KINDERARTS BERNHOVEN ZIEKENHUIS</a:t>
            </a:r>
          </a:p>
        </p:txBody>
      </p:sp>
      <p:sp>
        <p:nvSpPr>
          <p:cNvPr id="9" name="Slide Number Placeholder 1">
            <a:extLst>
              <a:ext uri="{FF2B5EF4-FFF2-40B4-BE49-F238E27FC236}">
                <a16:creationId xmlns:a16="http://schemas.microsoft.com/office/drawing/2014/main" id="{B4204D2A-F318-104E-B182-CBC97D02E1F3}"/>
              </a:ext>
            </a:extLst>
          </p:cNvPr>
          <p:cNvSpPr>
            <a:spLocks noGrp="1"/>
          </p:cNvSpPr>
          <p:nvPr>
            <p:ph type="sldNum" sz="quarter" idx="22"/>
          </p:nvPr>
        </p:nvSpPr>
        <p:spPr>
          <a:xfrm>
            <a:off x="11453285" y="6374159"/>
            <a:ext cx="412749" cy="277813"/>
          </a:xfrm>
          <a:prstGeom prst="rect">
            <a:avLst/>
          </a:prstGeom>
        </p:spPr>
        <p:txBody>
          <a:bodyPr/>
          <a:lstStyle>
            <a:lvl1pPr algn="r">
              <a:defRPr b="0" i="0">
                <a:solidFill>
                  <a:schemeClr val="tx1"/>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Tree>
    <p:extLst>
      <p:ext uri="{BB962C8B-B14F-4D97-AF65-F5344CB8AC3E}">
        <p14:creationId xmlns:p14="http://schemas.microsoft.com/office/powerpoint/2010/main" val="13653417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elangrijk cijf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216D387-59E9-384B-AD38-64B0DFA394F7}"/>
              </a:ext>
            </a:extLst>
          </p:cNvPr>
          <p:cNvSpPr>
            <a:spLocks noGrp="1"/>
          </p:cNvSpPr>
          <p:nvPr>
            <p:ph type="sldNum" sz="quarter" idx="12"/>
          </p:nvPr>
        </p:nvSpPr>
        <p:spPr>
          <a:xfrm>
            <a:off x="11453285" y="6374159"/>
            <a:ext cx="412749" cy="277813"/>
          </a:xfrm>
          <a:prstGeom prst="rect">
            <a:avLst/>
          </a:prstGeom>
          <a:noFill/>
          <a:ln>
            <a:noFill/>
          </a:ln>
        </p:spPr>
        <p:txBody>
          <a:bodyPr/>
          <a:lstStyle>
            <a:lvl1pPr>
              <a:defRPr sz="800" b="1" i="0">
                <a:solidFill>
                  <a:srgbClr val="3FA4A6"/>
                </a:solidFill>
                <a:latin typeface="Arial" panose="020B0604020202020204" pitchFamily="34" charset="0"/>
                <a:cs typeface="Arial" panose="020B0604020202020204" pitchFamily="34" charset="0"/>
              </a:defRPr>
            </a:lvl1pPr>
          </a:lstStyle>
          <a:p>
            <a:pPr>
              <a:defRPr/>
            </a:pPr>
            <a:fld id="{9F6E2E2E-546D-B044-B9FB-E0FF50AF13F5}" type="slidenum">
              <a:rPr lang="en-US" smtClean="0"/>
              <a:pPr>
                <a:defRPr/>
              </a:pPr>
              <a:t>‹nr.›</a:t>
            </a:fld>
            <a:endParaRPr lang="en-US"/>
          </a:p>
        </p:txBody>
      </p:sp>
      <p:pic>
        <p:nvPicPr>
          <p:cNvPr id="8" name="Tijdelijke aanduiding voor afbeelding 7">
            <a:extLst>
              <a:ext uri="{FF2B5EF4-FFF2-40B4-BE49-F238E27FC236}">
                <a16:creationId xmlns:a16="http://schemas.microsoft.com/office/drawing/2014/main" id="{F4B78C2D-06ED-7E43-A4E9-B7030A2F467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9" name="Afbeelding 9">
            <a:extLst>
              <a:ext uri="{FF2B5EF4-FFF2-40B4-BE49-F238E27FC236}">
                <a16:creationId xmlns:a16="http://schemas.microsoft.com/office/drawing/2014/main" id="{8D20E317-7CF6-BD44-9D14-7D8884ABC8D0}"/>
              </a:ext>
            </a:extLst>
          </p:cNvPr>
          <p:cNvPicPr>
            <a:picLocks noChangeAspect="1"/>
          </p:cNvPicPr>
          <p:nvPr userDrawn="1"/>
        </p:nvPicPr>
        <p:blipFill>
          <a:blip r:embed="rId3"/>
          <a:stretch>
            <a:fillRect/>
          </a:stretch>
        </p:blipFill>
        <p:spPr>
          <a:xfrm>
            <a:off x="-351286" y="-189140"/>
            <a:ext cx="12880342" cy="7227836"/>
          </a:xfrm>
          <a:prstGeom prst="rect">
            <a:avLst/>
          </a:prstGeom>
        </p:spPr>
      </p:pic>
      <p:sp>
        <p:nvSpPr>
          <p:cNvPr id="16" name="Text Placeholder 15">
            <a:extLst>
              <a:ext uri="{FF2B5EF4-FFF2-40B4-BE49-F238E27FC236}">
                <a16:creationId xmlns:a16="http://schemas.microsoft.com/office/drawing/2014/main" id="{7B7ED37E-289F-A945-84E2-D079F28A1D79}"/>
              </a:ext>
            </a:extLst>
          </p:cNvPr>
          <p:cNvSpPr>
            <a:spLocks noGrp="1"/>
          </p:cNvSpPr>
          <p:nvPr>
            <p:ph type="body" sz="quarter" idx="13" hasCustomPrompt="1"/>
          </p:nvPr>
        </p:nvSpPr>
        <p:spPr>
          <a:xfrm>
            <a:off x="928513" y="3056913"/>
            <a:ext cx="1919191" cy="744174"/>
          </a:xfrm>
          <a:prstGeom prst="rect">
            <a:avLst/>
          </a:prstGeom>
        </p:spPr>
        <p:txBody>
          <a:bodyPr/>
          <a:lstStyle>
            <a:lvl1pPr>
              <a:defRPr sz="3199" b="1" i="0">
                <a:solidFill>
                  <a:srgbClr val="1A5E52"/>
                </a:solidFill>
                <a:latin typeface="Arial" panose="020B0604020202020204" pitchFamily="34" charset="0"/>
                <a:cs typeface="Arial" panose="020B0604020202020204" pitchFamily="34" charset="0"/>
              </a:defRPr>
            </a:lvl1pPr>
          </a:lstStyle>
          <a:p>
            <a:pPr lvl="0"/>
            <a:r>
              <a:rPr lang="en-GB"/>
              <a:t>94%</a:t>
            </a:r>
            <a:endParaRPr lang="en-NL"/>
          </a:p>
        </p:txBody>
      </p:sp>
      <p:sp>
        <p:nvSpPr>
          <p:cNvPr id="18" name="Text Placeholder 15">
            <a:extLst>
              <a:ext uri="{FF2B5EF4-FFF2-40B4-BE49-F238E27FC236}">
                <a16:creationId xmlns:a16="http://schemas.microsoft.com/office/drawing/2014/main" id="{9609FFC5-1715-FA49-A0C3-12EA6FF59904}"/>
              </a:ext>
            </a:extLst>
          </p:cNvPr>
          <p:cNvSpPr>
            <a:spLocks noGrp="1"/>
          </p:cNvSpPr>
          <p:nvPr>
            <p:ph type="body" sz="quarter" idx="15" hasCustomPrompt="1"/>
          </p:nvPr>
        </p:nvSpPr>
        <p:spPr>
          <a:xfrm>
            <a:off x="1789611" y="3056913"/>
            <a:ext cx="9459647" cy="744174"/>
          </a:xfrm>
          <a:prstGeom prst="rect">
            <a:avLst/>
          </a:prstGeom>
        </p:spPr>
        <p:txBody>
          <a:bodyPr/>
          <a:lstStyle>
            <a:lvl1pPr>
              <a:defRPr sz="3199" b="1" i="0">
                <a:solidFill>
                  <a:schemeClr val="tx1"/>
                </a:solidFill>
                <a:latin typeface="Arial" panose="020B0604020202020204" pitchFamily="34" charset="0"/>
                <a:cs typeface="Arial" panose="020B0604020202020204" pitchFamily="34" charset="0"/>
              </a:defRPr>
            </a:lvl1pPr>
          </a:lstStyle>
          <a:p>
            <a:pPr lvl="0"/>
            <a:r>
              <a:rPr lang="en-GB" err="1"/>
              <a:t>vindt</a:t>
            </a:r>
            <a:r>
              <a:rPr lang="en-GB"/>
              <a:t> het </a:t>
            </a:r>
            <a:r>
              <a:rPr lang="en-GB" err="1"/>
              <a:t>belangrijk</a:t>
            </a:r>
            <a:r>
              <a:rPr lang="en-GB"/>
              <a:t> om </a:t>
            </a:r>
            <a:r>
              <a:rPr lang="en-GB" err="1"/>
              <a:t>samen</a:t>
            </a:r>
            <a:r>
              <a:rPr lang="en-GB"/>
              <a:t> </a:t>
            </a:r>
            <a:r>
              <a:rPr lang="en-GB" err="1"/>
              <a:t>te</a:t>
            </a:r>
            <a:r>
              <a:rPr lang="en-GB"/>
              <a:t> </a:t>
            </a:r>
            <a:r>
              <a:rPr lang="en-GB" err="1"/>
              <a:t>beslissen</a:t>
            </a:r>
            <a:endParaRPr lang="en-NL"/>
          </a:p>
        </p:txBody>
      </p:sp>
    </p:spTree>
    <p:extLst>
      <p:ext uri="{BB962C8B-B14F-4D97-AF65-F5344CB8AC3E}">
        <p14:creationId xmlns:p14="http://schemas.microsoft.com/office/powerpoint/2010/main" val="422192632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EE862-893D-2B44-B6F4-961D0E16231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3DA2A7B-348B-2C45-BECF-22159E29443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35A339E-429B-B14D-BFB3-89273DEB1CD6}"/>
              </a:ext>
            </a:extLst>
          </p:cNvPr>
          <p:cNvSpPr>
            <a:spLocks noGrp="1"/>
          </p:cNvSpPr>
          <p:nvPr>
            <p:ph type="dt" sz="half" idx="10"/>
          </p:nvPr>
        </p:nvSpPr>
        <p:spPr/>
        <p:txBody>
          <a:bodyPr/>
          <a:lstStyle/>
          <a:p>
            <a:fld id="{E00ACF75-09DA-7D4B-8C74-AB4968A78895}" type="datetimeFigureOut">
              <a:rPr lang="nl-NL" smtClean="0"/>
              <a:t>05-07-2023</a:t>
            </a:fld>
            <a:endParaRPr lang="nl-NL"/>
          </a:p>
        </p:txBody>
      </p:sp>
      <p:sp>
        <p:nvSpPr>
          <p:cNvPr id="5" name="Tijdelijke aanduiding voor voettekst 4">
            <a:extLst>
              <a:ext uri="{FF2B5EF4-FFF2-40B4-BE49-F238E27FC236}">
                <a16:creationId xmlns:a16="http://schemas.microsoft.com/office/drawing/2014/main" id="{74556EDA-24E3-BA4A-A1A3-E81A76CE0C6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D2DB125-2B5D-C343-B462-5BD1FA0EE809}"/>
              </a:ext>
            </a:extLst>
          </p:cNvPr>
          <p:cNvSpPr>
            <a:spLocks noGrp="1"/>
          </p:cNvSpPr>
          <p:nvPr>
            <p:ph type="sldNum" sz="quarter" idx="12"/>
          </p:nvPr>
        </p:nvSpPr>
        <p:spPr/>
        <p:txBody>
          <a:bodyPr/>
          <a:lstStyle/>
          <a:p>
            <a:fld id="{1A64018D-C901-3849-A45E-DEE55A7CDD9B}" type="slidenum">
              <a:rPr lang="nl-NL" smtClean="0"/>
              <a:t>‹nr.›</a:t>
            </a:fld>
            <a:endParaRPr lang="nl-NL"/>
          </a:p>
        </p:txBody>
      </p:sp>
    </p:spTree>
    <p:extLst>
      <p:ext uri="{BB962C8B-B14F-4D97-AF65-F5344CB8AC3E}">
        <p14:creationId xmlns:p14="http://schemas.microsoft.com/office/powerpoint/2010/main" val="3841586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en foto">
    <p:bg>
      <p:bgPr>
        <a:solidFill>
          <a:srgbClr val="3FA4A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D79BBA8-D693-F245-8C77-6A84A5E9BE93}"/>
              </a:ext>
            </a:extLst>
          </p:cNvPr>
          <p:cNvSpPr>
            <a:spLocks noGrp="1"/>
          </p:cNvSpPr>
          <p:nvPr>
            <p:ph type="pic" sz="quarter" idx="13"/>
          </p:nvPr>
        </p:nvSpPr>
        <p:spPr>
          <a:xfrm>
            <a:off x="2863850" y="-14288"/>
            <a:ext cx="9328150" cy="6872288"/>
          </a:xfrm>
          <a:prstGeom prst="rect">
            <a:avLst/>
          </a:prstGeom>
        </p:spPr>
        <p:txBody>
          <a:bodyPr/>
          <a:lstStyle/>
          <a:p>
            <a:endParaRPr lang="en-NL"/>
          </a:p>
        </p:txBody>
      </p:sp>
    </p:spTree>
    <p:extLst>
      <p:ext uri="{BB962C8B-B14F-4D97-AF65-F5344CB8AC3E}">
        <p14:creationId xmlns:p14="http://schemas.microsoft.com/office/powerpoint/2010/main" val="364117668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met witte achtergrond) met tekst">
    <p:spTree>
      <p:nvGrpSpPr>
        <p:cNvPr id="1" name=""/>
        <p:cNvGrpSpPr/>
        <p:nvPr/>
      </p:nvGrpSpPr>
      <p:grpSpPr>
        <a:xfrm>
          <a:off x="0" y="0"/>
          <a:ext cx="0" cy="0"/>
          <a:chOff x="0" y="0"/>
          <a:chExt cx="0" cy="0"/>
        </a:xfrm>
      </p:grpSpPr>
      <p:sp>
        <p:nvSpPr>
          <p:cNvPr id="4" name="Subtitle 2"/>
          <p:cNvSpPr txBox="1">
            <a:spLocks/>
          </p:cNvSpPr>
          <p:nvPr/>
        </p:nvSpPr>
        <p:spPr>
          <a:xfrm>
            <a:off x="933451" y="739775"/>
            <a:ext cx="10325100" cy="419100"/>
          </a:xfrm>
          <a:prstGeom prst="rect">
            <a:avLst/>
          </a:prstGeom>
        </p:spPr>
        <p:txBody>
          <a:bodyPr lIns="91312" tIns="45656" rIns="91312" bIns="45656">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1300"/>
          </a:p>
        </p:txBody>
      </p:sp>
      <p:sp>
        <p:nvSpPr>
          <p:cNvPr id="5" name="Subtitle 2"/>
          <p:cNvSpPr txBox="1">
            <a:spLocks/>
          </p:cNvSpPr>
          <p:nvPr/>
        </p:nvSpPr>
        <p:spPr>
          <a:xfrm>
            <a:off x="933451" y="739775"/>
            <a:ext cx="10325100" cy="419100"/>
          </a:xfrm>
          <a:prstGeom prst="rect">
            <a:avLst/>
          </a:prstGeom>
        </p:spPr>
        <p:txBody>
          <a:bodyPr lIns="91312" tIns="45656" rIns="91312" bIns="45656">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1300"/>
          </a:p>
        </p:txBody>
      </p:sp>
      <p:sp>
        <p:nvSpPr>
          <p:cNvPr id="10" name="Picture Placeholder 9">
            <a:extLst>
              <a:ext uri="{FF2B5EF4-FFF2-40B4-BE49-F238E27FC236}">
                <a16:creationId xmlns:a16="http://schemas.microsoft.com/office/drawing/2014/main" id="{BDD99191-5DD8-324D-8A48-0E36A3640BD9}"/>
              </a:ext>
            </a:extLst>
          </p:cNvPr>
          <p:cNvSpPr>
            <a:spLocks noGrp="1"/>
          </p:cNvSpPr>
          <p:nvPr>
            <p:ph type="pic" sz="quarter" idx="10"/>
          </p:nvPr>
        </p:nvSpPr>
        <p:spPr>
          <a:xfrm>
            <a:off x="1004888" y="2217738"/>
            <a:ext cx="4227512" cy="3875087"/>
          </a:xfrm>
          <a:prstGeom prst="rect">
            <a:avLst/>
          </a:prstGeom>
        </p:spPr>
        <p:txBody>
          <a:bodyPr/>
          <a:lstStyle/>
          <a:p>
            <a:endParaRPr lang="en-NL"/>
          </a:p>
        </p:txBody>
      </p:sp>
      <p:sp>
        <p:nvSpPr>
          <p:cNvPr id="17" name="Slide Number Placeholder 5">
            <a:extLst>
              <a:ext uri="{FF2B5EF4-FFF2-40B4-BE49-F238E27FC236}">
                <a16:creationId xmlns:a16="http://schemas.microsoft.com/office/drawing/2014/main" id="{76A51613-AE01-2544-8151-D1B70C3EA4BB}"/>
              </a:ext>
            </a:extLst>
          </p:cNvPr>
          <p:cNvSpPr>
            <a:spLocks noGrp="1"/>
          </p:cNvSpPr>
          <p:nvPr>
            <p:ph type="sldNum" sz="quarter" idx="12"/>
          </p:nvPr>
        </p:nvSpPr>
        <p:spPr>
          <a:xfrm>
            <a:off x="11453285" y="6374159"/>
            <a:ext cx="412749" cy="277813"/>
          </a:xfrm>
          <a:prstGeom prst="rect">
            <a:avLst/>
          </a:prstGeom>
          <a:noFill/>
          <a:ln>
            <a:noFill/>
          </a:ln>
        </p:spPr>
        <p:txBody>
          <a:bodyPr/>
          <a:lstStyle>
            <a:lvl1pPr algn="r">
              <a:defRPr sz="8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13" name="Text Placeholder 5">
            <a:extLst>
              <a:ext uri="{FF2B5EF4-FFF2-40B4-BE49-F238E27FC236}">
                <a16:creationId xmlns:a16="http://schemas.microsoft.com/office/drawing/2014/main" id="{01FF3163-1F1E-BC42-BD3E-B3AA551313ED}"/>
              </a:ext>
            </a:extLst>
          </p:cNvPr>
          <p:cNvSpPr>
            <a:spLocks noGrp="1"/>
          </p:cNvSpPr>
          <p:nvPr>
            <p:ph type="body" sz="quarter" idx="15" hasCustomPrompt="1"/>
          </p:nvPr>
        </p:nvSpPr>
        <p:spPr>
          <a:xfrm>
            <a:off x="0" y="500377"/>
            <a:ext cx="12192000" cy="431779"/>
          </a:xfrm>
          <a:prstGeom prst="rect">
            <a:avLst/>
          </a:prstGeom>
        </p:spPr>
        <p:txBody>
          <a:bodyPr/>
          <a:lstStyle>
            <a:lvl1pPr algn="ctr">
              <a:defRPr sz="2500" b="1"/>
            </a:lvl1pPr>
          </a:lstStyle>
          <a:p>
            <a:pPr lvl="0"/>
            <a:r>
              <a:rPr lang="en-GB" err="1"/>
              <a:t>Titel</a:t>
            </a:r>
            <a:r>
              <a:rPr lang="en-GB"/>
              <a:t> </a:t>
            </a:r>
            <a:r>
              <a:rPr lang="en-GB" err="1"/>
              <a:t>komt</a:t>
            </a:r>
            <a:r>
              <a:rPr lang="en-GB"/>
              <a:t> </a:t>
            </a:r>
            <a:r>
              <a:rPr lang="en-GB" err="1"/>
              <a:t>hier</a:t>
            </a:r>
            <a:endParaRPr lang="en-GB"/>
          </a:p>
        </p:txBody>
      </p:sp>
      <p:sp>
        <p:nvSpPr>
          <p:cNvPr id="15" name="Rectangle 14">
            <a:extLst>
              <a:ext uri="{FF2B5EF4-FFF2-40B4-BE49-F238E27FC236}">
                <a16:creationId xmlns:a16="http://schemas.microsoft.com/office/drawing/2014/main" id="{1CE8ED75-85B4-CD45-9C0C-19D3111B6DFE}"/>
              </a:ext>
            </a:extLst>
          </p:cNvPr>
          <p:cNvSpPr/>
          <p:nvPr userDrawn="1"/>
        </p:nvSpPr>
        <p:spPr>
          <a:xfrm flipV="1">
            <a:off x="1004888" y="1287290"/>
            <a:ext cx="10182224" cy="45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38348" tIns="19176" rIns="38348" bIns="19176" anchor="ctr"/>
          <a:lstStyle/>
          <a:p>
            <a:pPr algn="ctr" defTabSz="456527" fontAlgn="auto">
              <a:spcBef>
                <a:spcPts val="0"/>
              </a:spcBef>
              <a:spcAft>
                <a:spcPts val="0"/>
              </a:spcAft>
              <a:defRPr/>
            </a:pPr>
            <a:endParaRPr lang="en-US" sz="900">
              <a:solidFill>
                <a:schemeClr val="accent2"/>
              </a:solidFill>
              <a:latin typeface="Open Sans Light"/>
            </a:endParaRPr>
          </a:p>
        </p:txBody>
      </p:sp>
      <p:pic>
        <p:nvPicPr>
          <p:cNvPr id="20" name="Picture 19" descr="Icon&#10;&#10;Description automatically generated with low confidence">
            <a:extLst>
              <a:ext uri="{FF2B5EF4-FFF2-40B4-BE49-F238E27FC236}">
                <a16:creationId xmlns:a16="http://schemas.microsoft.com/office/drawing/2014/main" id="{B0754C9B-471C-3241-A164-AB9CE00E41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7050" y="6226981"/>
            <a:ext cx="432580" cy="424991"/>
          </a:xfrm>
          <a:prstGeom prst="rect">
            <a:avLst/>
          </a:prstGeom>
        </p:spPr>
      </p:pic>
      <p:sp>
        <p:nvSpPr>
          <p:cNvPr id="9" name="Text Placeholder 5">
            <a:extLst>
              <a:ext uri="{FF2B5EF4-FFF2-40B4-BE49-F238E27FC236}">
                <a16:creationId xmlns:a16="http://schemas.microsoft.com/office/drawing/2014/main" id="{4876E0A9-E9E2-344F-AE77-8F24BE310A1A}"/>
              </a:ext>
            </a:extLst>
          </p:cNvPr>
          <p:cNvSpPr>
            <a:spLocks noGrp="1"/>
          </p:cNvSpPr>
          <p:nvPr>
            <p:ph type="body" sz="quarter" idx="17" hasCustomPrompt="1"/>
          </p:nvPr>
        </p:nvSpPr>
        <p:spPr>
          <a:xfrm>
            <a:off x="0" y="984471"/>
            <a:ext cx="12192000" cy="431779"/>
          </a:xfrm>
          <a:prstGeom prst="rect">
            <a:avLst/>
          </a:prstGeom>
        </p:spPr>
        <p:txBody>
          <a:bodyPr/>
          <a:lstStyle>
            <a:lvl1pPr algn="ctr">
              <a:defRPr sz="900" b="1">
                <a:solidFill>
                  <a:srgbClr val="3FA4A6"/>
                </a:solidFill>
              </a:defRPr>
            </a:lvl1pPr>
          </a:lstStyle>
          <a:p>
            <a:pPr lvl="0"/>
            <a:r>
              <a:rPr lang="en-GB" err="1"/>
              <a:t>Subtitel</a:t>
            </a:r>
            <a:r>
              <a:rPr lang="en-GB"/>
              <a:t> </a:t>
            </a:r>
            <a:r>
              <a:rPr lang="en-GB" err="1"/>
              <a:t>komt</a:t>
            </a:r>
            <a:r>
              <a:rPr lang="en-GB"/>
              <a:t> </a:t>
            </a:r>
            <a:r>
              <a:rPr lang="en-GB" err="1"/>
              <a:t>hier</a:t>
            </a:r>
            <a:r>
              <a:rPr lang="en-GB"/>
              <a:t>. Lorem ipsum </a:t>
            </a:r>
            <a:r>
              <a:rPr lang="en-GB" err="1"/>
              <a:t>dolor</a:t>
            </a:r>
            <a:r>
              <a:rPr lang="en-GB"/>
              <a:t> sit </a:t>
            </a:r>
            <a:r>
              <a:rPr lang="en-GB" err="1"/>
              <a:t>amet</a:t>
            </a:r>
            <a:r>
              <a:rPr lang="en-GB"/>
              <a:t>, a gravida </a:t>
            </a:r>
            <a:r>
              <a:rPr lang="en-GB" err="1"/>
              <a:t>quis</a:t>
            </a:r>
            <a:r>
              <a:rPr lang="en-GB"/>
              <a:t> </a:t>
            </a:r>
            <a:r>
              <a:rPr lang="en-GB" err="1"/>
              <a:t>wisi</a:t>
            </a:r>
            <a:r>
              <a:rPr lang="en-GB"/>
              <a:t> </a:t>
            </a:r>
            <a:r>
              <a:rPr lang="en-GB" err="1"/>
              <a:t>elit</a:t>
            </a:r>
            <a:r>
              <a:rPr lang="en-GB"/>
              <a:t> </a:t>
            </a:r>
            <a:r>
              <a:rPr lang="en-GB" err="1"/>
              <a:t>diam</a:t>
            </a:r>
            <a:r>
              <a:rPr lang="en-GB"/>
              <a:t> sit </a:t>
            </a:r>
            <a:r>
              <a:rPr lang="en-GB" err="1"/>
              <a:t>donec</a:t>
            </a:r>
            <a:r>
              <a:rPr lang="en-GB"/>
              <a:t> libero</a:t>
            </a:r>
          </a:p>
        </p:txBody>
      </p:sp>
    </p:spTree>
    <p:extLst>
      <p:ext uri="{BB962C8B-B14F-4D97-AF65-F5344CB8AC3E}">
        <p14:creationId xmlns:p14="http://schemas.microsoft.com/office/powerpoint/2010/main" val="8300015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to en teks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B0E52ED-4AC3-CC48-83E9-4542779B14C8}"/>
              </a:ext>
            </a:extLst>
          </p:cNvPr>
          <p:cNvSpPr>
            <a:spLocks noGrp="1"/>
          </p:cNvSpPr>
          <p:nvPr>
            <p:ph type="pic" sz="quarter" idx="13"/>
          </p:nvPr>
        </p:nvSpPr>
        <p:spPr>
          <a:xfrm>
            <a:off x="3670465" y="0"/>
            <a:ext cx="8521535" cy="6858000"/>
          </a:xfrm>
          <a:prstGeom prst="rect">
            <a:avLst/>
          </a:prstGeom>
        </p:spPr>
        <p:txBody>
          <a:bodyPr/>
          <a:lstStyle/>
          <a:p>
            <a:endParaRPr lang="en-NL"/>
          </a:p>
        </p:txBody>
      </p:sp>
      <p:sp>
        <p:nvSpPr>
          <p:cNvPr id="4" name="Slide Number Placeholder 5">
            <a:extLst>
              <a:ext uri="{FF2B5EF4-FFF2-40B4-BE49-F238E27FC236}">
                <a16:creationId xmlns:a16="http://schemas.microsoft.com/office/drawing/2014/main" id="{FE93CF48-CC11-D643-B332-F5AFA93CEE32}"/>
              </a:ext>
            </a:extLst>
          </p:cNvPr>
          <p:cNvSpPr>
            <a:spLocks noGrp="1"/>
          </p:cNvSpPr>
          <p:nvPr>
            <p:ph type="sldNum" sz="quarter" idx="12"/>
          </p:nvPr>
        </p:nvSpPr>
        <p:spPr>
          <a:xfrm>
            <a:off x="11453285" y="6374159"/>
            <a:ext cx="412749" cy="277813"/>
          </a:xfrm>
          <a:prstGeom prst="rect">
            <a:avLst/>
          </a:prstGeom>
          <a:noFill/>
          <a:ln>
            <a:noFill/>
          </a:ln>
        </p:spPr>
        <p:txBody>
          <a:bodyPr/>
          <a:lstStyle>
            <a:lvl1pPr algn="r">
              <a:defRPr sz="8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6" name="Rectangle 7">
            <a:extLst>
              <a:ext uri="{FF2B5EF4-FFF2-40B4-BE49-F238E27FC236}">
                <a16:creationId xmlns:a16="http://schemas.microsoft.com/office/drawing/2014/main" id="{8A2DF8E8-9CEF-C945-932B-A6E5D732AFDA}"/>
              </a:ext>
            </a:extLst>
          </p:cNvPr>
          <p:cNvSpPr/>
          <p:nvPr userDrawn="1"/>
        </p:nvSpPr>
        <p:spPr>
          <a:xfrm>
            <a:off x="-77620" y="0"/>
            <a:ext cx="3748087" cy="6858000"/>
          </a:xfrm>
          <a:prstGeom prst="rect">
            <a:avLst/>
          </a:prstGeom>
          <a:solidFill>
            <a:srgbClr val="3FA4A6">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lIns="38384" tIns="19192" rIns="38384" bIns="19192" anchor="ctr"/>
          <a:lstStyle>
            <a:defPPr>
              <a:defRPr lang="en-US"/>
            </a:defPPr>
            <a:lvl1pPr algn="l" defTabSz="455613" rtl="0" fontAlgn="base">
              <a:spcBef>
                <a:spcPct val="0"/>
              </a:spcBef>
              <a:spcAft>
                <a:spcPct val="0"/>
              </a:spcAft>
              <a:defRPr kern="1200">
                <a:solidFill>
                  <a:schemeClr val="lt1"/>
                </a:solidFill>
                <a:latin typeface="+mn-lt"/>
                <a:ea typeface="+mn-ea"/>
                <a:cs typeface="+mn-cs"/>
              </a:defRPr>
            </a:lvl1pPr>
            <a:lvl2pPr marL="455613" indent="-263525" algn="l" defTabSz="455613" rtl="0" fontAlgn="base">
              <a:spcBef>
                <a:spcPct val="0"/>
              </a:spcBef>
              <a:spcAft>
                <a:spcPct val="0"/>
              </a:spcAft>
              <a:defRPr kern="1200">
                <a:solidFill>
                  <a:schemeClr val="lt1"/>
                </a:solidFill>
                <a:latin typeface="+mn-lt"/>
                <a:ea typeface="+mn-ea"/>
                <a:cs typeface="+mn-cs"/>
              </a:defRPr>
            </a:lvl2pPr>
            <a:lvl3pPr marL="912813" indent="-528638" algn="l" defTabSz="455613" rtl="0" fontAlgn="base">
              <a:spcBef>
                <a:spcPct val="0"/>
              </a:spcBef>
              <a:spcAft>
                <a:spcPct val="0"/>
              </a:spcAft>
              <a:defRPr kern="1200">
                <a:solidFill>
                  <a:schemeClr val="lt1"/>
                </a:solidFill>
                <a:latin typeface="+mn-lt"/>
                <a:ea typeface="+mn-ea"/>
                <a:cs typeface="+mn-cs"/>
              </a:defRPr>
            </a:lvl3pPr>
            <a:lvl4pPr marL="1368425" indent="-793750" algn="l" defTabSz="455613" rtl="0" fontAlgn="base">
              <a:spcBef>
                <a:spcPct val="0"/>
              </a:spcBef>
              <a:spcAft>
                <a:spcPct val="0"/>
              </a:spcAft>
              <a:defRPr kern="1200">
                <a:solidFill>
                  <a:schemeClr val="lt1"/>
                </a:solidFill>
                <a:latin typeface="+mn-lt"/>
                <a:ea typeface="+mn-ea"/>
                <a:cs typeface="+mn-cs"/>
              </a:defRPr>
            </a:lvl4pPr>
            <a:lvl5pPr marL="1825625" indent="-1057275" algn="l" defTabSz="455613"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456527" fontAlgn="auto">
              <a:spcBef>
                <a:spcPts val="0"/>
              </a:spcBef>
              <a:spcAft>
                <a:spcPts val="0"/>
              </a:spcAft>
              <a:defRPr/>
            </a:pPr>
            <a:endParaRPr lang="en-US" sz="900">
              <a:latin typeface="Open Sans Light"/>
            </a:endParaRPr>
          </a:p>
        </p:txBody>
      </p:sp>
      <p:sp>
        <p:nvSpPr>
          <p:cNvPr id="9" name="Text Placeholder 8">
            <a:extLst>
              <a:ext uri="{FF2B5EF4-FFF2-40B4-BE49-F238E27FC236}">
                <a16:creationId xmlns:a16="http://schemas.microsoft.com/office/drawing/2014/main" id="{9A7E262A-3A43-0D4F-A164-C5048A93EF13}"/>
              </a:ext>
            </a:extLst>
          </p:cNvPr>
          <p:cNvSpPr>
            <a:spLocks noGrp="1"/>
          </p:cNvSpPr>
          <p:nvPr>
            <p:ph type="body" sz="quarter" idx="14" hasCustomPrompt="1"/>
          </p:nvPr>
        </p:nvSpPr>
        <p:spPr>
          <a:xfrm>
            <a:off x="122403" y="1523966"/>
            <a:ext cx="3348038" cy="590511"/>
          </a:xfrm>
          <a:prstGeom prst="rect">
            <a:avLst/>
          </a:prstGeom>
        </p:spPr>
        <p:txBody>
          <a:bodyPr anchor="t"/>
          <a:lstStyle>
            <a:lvl1pPr algn="l">
              <a:defRPr sz="2500" b="1">
                <a:solidFill>
                  <a:schemeClr val="tx1"/>
                </a:solidFill>
              </a:defRPr>
            </a:lvl1pPr>
          </a:lstStyle>
          <a:p>
            <a:pPr lvl="0"/>
            <a:r>
              <a:rPr lang="en-NL"/>
              <a:t>Hier een titel</a:t>
            </a:r>
          </a:p>
          <a:p>
            <a:pPr lvl="0"/>
            <a:endParaRPr lang="en-NL"/>
          </a:p>
          <a:p>
            <a:pPr lvl="0"/>
            <a:endParaRPr lang="en-NL"/>
          </a:p>
        </p:txBody>
      </p:sp>
      <p:sp>
        <p:nvSpPr>
          <p:cNvPr id="11" name="Text Placeholder 8">
            <a:extLst>
              <a:ext uri="{FF2B5EF4-FFF2-40B4-BE49-F238E27FC236}">
                <a16:creationId xmlns:a16="http://schemas.microsoft.com/office/drawing/2014/main" id="{E2F2DC63-798B-C84A-952B-84066367F7BB}"/>
              </a:ext>
            </a:extLst>
          </p:cNvPr>
          <p:cNvSpPr>
            <a:spLocks noGrp="1"/>
          </p:cNvSpPr>
          <p:nvPr>
            <p:ph type="body" sz="quarter" idx="15" hasCustomPrompt="1"/>
          </p:nvPr>
        </p:nvSpPr>
        <p:spPr>
          <a:xfrm>
            <a:off x="122403" y="2496721"/>
            <a:ext cx="3348038" cy="1638677"/>
          </a:xfrm>
          <a:prstGeom prst="rect">
            <a:avLst/>
          </a:prstGeom>
        </p:spPr>
        <p:txBody>
          <a:bodyPr anchor="t"/>
          <a:lstStyle>
            <a:lvl1pPr marL="457109" indent="-457109" algn="l">
              <a:buFont typeface="+mj-lt"/>
              <a:buAutoNum type="arabicPeriod"/>
              <a:defRPr sz="1400" b="0">
                <a:solidFill>
                  <a:schemeClr val="tx1"/>
                </a:solidFill>
              </a:defRPr>
            </a:lvl1pPr>
          </a:lstStyle>
          <a:p>
            <a:pPr lvl="0"/>
            <a:r>
              <a:rPr lang="en-NL"/>
              <a:t>Hier een opsomming</a:t>
            </a:r>
          </a:p>
          <a:p>
            <a:pPr lvl="0"/>
            <a:r>
              <a:rPr lang="en-NL"/>
              <a:t>Met interessante feiten</a:t>
            </a:r>
          </a:p>
          <a:p>
            <a:pPr lvl="0"/>
            <a:r>
              <a:rPr lang="en-NL"/>
              <a:t>Die tot de verbeelding spreken</a:t>
            </a:r>
          </a:p>
          <a:p>
            <a:pPr lvl="0"/>
            <a:r>
              <a:rPr lang="en-NL"/>
              <a:t>En kort en bondig zijn</a:t>
            </a:r>
          </a:p>
          <a:p>
            <a:pPr lvl="0"/>
            <a:endParaRPr lang="en-NL"/>
          </a:p>
          <a:p>
            <a:pPr lvl="0"/>
            <a:endParaRPr lang="en-NL"/>
          </a:p>
        </p:txBody>
      </p:sp>
    </p:spTree>
    <p:extLst>
      <p:ext uri="{BB962C8B-B14F-4D97-AF65-F5344CB8AC3E}">
        <p14:creationId xmlns:p14="http://schemas.microsoft.com/office/powerpoint/2010/main" val="29635875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pad en teks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E93CF48-CC11-D643-B332-F5AFA93CEE32}"/>
              </a:ext>
            </a:extLst>
          </p:cNvPr>
          <p:cNvSpPr>
            <a:spLocks noGrp="1"/>
          </p:cNvSpPr>
          <p:nvPr>
            <p:ph type="sldNum" sz="quarter" idx="12"/>
          </p:nvPr>
        </p:nvSpPr>
        <p:spPr>
          <a:xfrm>
            <a:off x="11453285" y="6374159"/>
            <a:ext cx="412749" cy="277813"/>
          </a:xfrm>
          <a:prstGeom prst="rect">
            <a:avLst/>
          </a:prstGeom>
          <a:noFill/>
          <a:ln>
            <a:noFill/>
          </a:ln>
        </p:spPr>
        <p:txBody>
          <a:bodyPr/>
          <a:lstStyle>
            <a:lvl1pPr>
              <a:defRPr sz="800" b="1" i="0">
                <a:solidFill>
                  <a:srgbClr val="3FA4A6"/>
                </a:solidFill>
                <a:latin typeface="Arial" panose="020B0604020202020204" pitchFamily="34" charset="0"/>
                <a:cs typeface="Arial" panose="020B0604020202020204" pitchFamily="34" charset="0"/>
              </a:defRPr>
            </a:lvl1pPr>
          </a:lstStyle>
          <a:p>
            <a:pPr>
              <a:defRPr/>
            </a:pPr>
            <a:fld id="{9F6E2E2E-546D-B044-B9FB-E0FF50AF13F5}" type="slidenum">
              <a:rPr lang="en-US" smtClean="0"/>
              <a:pPr>
                <a:defRPr/>
              </a:pPr>
              <a:t>‹nr.›</a:t>
            </a:fld>
            <a:endParaRPr lang="en-US"/>
          </a:p>
        </p:txBody>
      </p:sp>
      <p:sp>
        <p:nvSpPr>
          <p:cNvPr id="6" name="Rectangle 7">
            <a:extLst>
              <a:ext uri="{FF2B5EF4-FFF2-40B4-BE49-F238E27FC236}">
                <a16:creationId xmlns:a16="http://schemas.microsoft.com/office/drawing/2014/main" id="{8A2DF8E8-9CEF-C945-932B-A6E5D732AFDA}"/>
              </a:ext>
            </a:extLst>
          </p:cNvPr>
          <p:cNvSpPr/>
          <p:nvPr userDrawn="1"/>
        </p:nvSpPr>
        <p:spPr>
          <a:xfrm>
            <a:off x="-77620" y="0"/>
            <a:ext cx="5663609" cy="6858000"/>
          </a:xfrm>
          <a:prstGeom prst="rect">
            <a:avLst/>
          </a:prstGeom>
          <a:solidFill>
            <a:srgbClr val="3FA4A6">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lIns="38384" tIns="19192" rIns="38384" bIns="19192" anchor="ctr"/>
          <a:lstStyle>
            <a:defPPr>
              <a:defRPr lang="en-US"/>
            </a:defPPr>
            <a:lvl1pPr algn="l" defTabSz="455613" rtl="0" fontAlgn="base">
              <a:spcBef>
                <a:spcPct val="0"/>
              </a:spcBef>
              <a:spcAft>
                <a:spcPct val="0"/>
              </a:spcAft>
              <a:defRPr kern="1200">
                <a:solidFill>
                  <a:schemeClr val="lt1"/>
                </a:solidFill>
                <a:latin typeface="+mn-lt"/>
                <a:ea typeface="+mn-ea"/>
                <a:cs typeface="+mn-cs"/>
              </a:defRPr>
            </a:lvl1pPr>
            <a:lvl2pPr marL="455613" indent="-263525" algn="l" defTabSz="455613" rtl="0" fontAlgn="base">
              <a:spcBef>
                <a:spcPct val="0"/>
              </a:spcBef>
              <a:spcAft>
                <a:spcPct val="0"/>
              </a:spcAft>
              <a:defRPr kern="1200">
                <a:solidFill>
                  <a:schemeClr val="lt1"/>
                </a:solidFill>
                <a:latin typeface="+mn-lt"/>
                <a:ea typeface="+mn-ea"/>
                <a:cs typeface="+mn-cs"/>
              </a:defRPr>
            </a:lvl2pPr>
            <a:lvl3pPr marL="912813" indent="-528638" algn="l" defTabSz="455613" rtl="0" fontAlgn="base">
              <a:spcBef>
                <a:spcPct val="0"/>
              </a:spcBef>
              <a:spcAft>
                <a:spcPct val="0"/>
              </a:spcAft>
              <a:defRPr kern="1200">
                <a:solidFill>
                  <a:schemeClr val="lt1"/>
                </a:solidFill>
                <a:latin typeface="+mn-lt"/>
                <a:ea typeface="+mn-ea"/>
                <a:cs typeface="+mn-cs"/>
              </a:defRPr>
            </a:lvl3pPr>
            <a:lvl4pPr marL="1368425" indent="-793750" algn="l" defTabSz="455613" rtl="0" fontAlgn="base">
              <a:spcBef>
                <a:spcPct val="0"/>
              </a:spcBef>
              <a:spcAft>
                <a:spcPct val="0"/>
              </a:spcAft>
              <a:defRPr kern="1200">
                <a:solidFill>
                  <a:schemeClr val="lt1"/>
                </a:solidFill>
                <a:latin typeface="+mn-lt"/>
                <a:ea typeface="+mn-ea"/>
                <a:cs typeface="+mn-cs"/>
              </a:defRPr>
            </a:lvl4pPr>
            <a:lvl5pPr marL="1825625" indent="-1057275" algn="l" defTabSz="455613"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456527" fontAlgn="auto">
              <a:spcBef>
                <a:spcPts val="0"/>
              </a:spcBef>
              <a:spcAft>
                <a:spcPts val="0"/>
              </a:spcAft>
              <a:defRPr/>
            </a:pPr>
            <a:endParaRPr lang="en-US" sz="900">
              <a:latin typeface="Open Sans Light"/>
            </a:endParaRPr>
          </a:p>
        </p:txBody>
      </p:sp>
      <p:sp>
        <p:nvSpPr>
          <p:cNvPr id="9" name="Text Placeholder 8">
            <a:extLst>
              <a:ext uri="{FF2B5EF4-FFF2-40B4-BE49-F238E27FC236}">
                <a16:creationId xmlns:a16="http://schemas.microsoft.com/office/drawing/2014/main" id="{9A7E262A-3A43-0D4F-A164-C5048A93EF13}"/>
              </a:ext>
            </a:extLst>
          </p:cNvPr>
          <p:cNvSpPr>
            <a:spLocks noGrp="1"/>
          </p:cNvSpPr>
          <p:nvPr>
            <p:ph type="body" sz="quarter" idx="14" hasCustomPrompt="1"/>
          </p:nvPr>
        </p:nvSpPr>
        <p:spPr>
          <a:xfrm>
            <a:off x="475488" y="722242"/>
            <a:ext cx="3348038" cy="590511"/>
          </a:xfrm>
          <a:prstGeom prst="rect">
            <a:avLst/>
          </a:prstGeom>
        </p:spPr>
        <p:txBody>
          <a:bodyPr anchor="t"/>
          <a:lstStyle>
            <a:lvl1pPr algn="l">
              <a:defRPr sz="2500" b="1">
                <a:solidFill>
                  <a:schemeClr val="tx1"/>
                </a:solidFill>
              </a:defRPr>
            </a:lvl1pPr>
          </a:lstStyle>
          <a:p>
            <a:pPr lvl="0"/>
            <a:r>
              <a:rPr lang="en-NL"/>
              <a:t>Hier een titel</a:t>
            </a:r>
          </a:p>
          <a:p>
            <a:pPr lvl="0"/>
            <a:endParaRPr lang="en-NL"/>
          </a:p>
          <a:p>
            <a:pPr lvl="0"/>
            <a:endParaRPr lang="en-NL"/>
          </a:p>
        </p:txBody>
      </p:sp>
      <p:sp>
        <p:nvSpPr>
          <p:cNvPr id="11" name="Text Placeholder 8">
            <a:extLst>
              <a:ext uri="{FF2B5EF4-FFF2-40B4-BE49-F238E27FC236}">
                <a16:creationId xmlns:a16="http://schemas.microsoft.com/office/drawing/2014/main" id="{E2F2DC63-798B-C84A-952B-84066367F7BB}"/>
              </a:ext>
            </a:extLst>
          </p:cNvPr>
          <p:cNvSpPr>
            <a:spLocks noGrp="1"/>
          </p:cNvSpPr>
          <p:nvPr>
            <p:ph type="body" sz="quarter" idx="15" hasCustomPrompt="1"/>
          </p:nvPr>
        </p:nvSpPr>
        <p:spPr>
          <a:xfrm>
            <a:off x="475488" y="1709069"/>
            <a:ext cx="3348038" cy="1638677"/>
          </a:xfrm>
          <a:prstGeom prst="rect">
            <a:avLst/>
          </a:prstGeom>
        </p:spPr>
        <p:txBody>
          <a:bodyPr anchor="t"/>
          <a:lstStyle>
            <a:lvl1pPr marL="0" indent="0" algn="l">
              <a:buFont typeface="+mj-lt"/>
              <a:buNone/>
              <a:defRPr sz="1400" b="0">
                <a:solidFill>
                  <a:schemeClr val="tx1"/>
                </a:solidFill>
              </a:defRPr>
            </a:lvl1pPr>
          </a:lstStyle>
          <a:p>
            <a:pPr lvl="0"/>
            <a:r>
              <a:rPr lang="en-NL"/>
              <a:t>Bodytekst komt hier</a:t>
            </a:r>
          </a:p>
        </p:txBody>
      </p:sp>
      <p:pic>
        <p:nvPicPr>
          <p:cNvPr id="5" name="Picture 4" descr="A picture containing white, arranged&#10;&#10;Description automatically generated">
            <a:extLst>
              <a:ext uri="{FF2B5EF4-FFF2-40B4-BE49-F238E27FC236}">
                <a16:creationId xmlns:a16="http://schemas.microsoft.com/office/drawing/2014/main" id="{68427A08-8C41-154D-819C-1A445403E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85988" y="0"/>
            <a:ext cx="6606012" cy="8158819"/>
          </a:xfrm>
          <a:prstGeom prst="rect">
            <a:avLst/>
          </a:prstGeom>
        </p:spPr>
      </p:pic>
      <p:sp>
        <p:nvSpPr>
          <p:cNvPr id="8" name="Picture Placeholder 7">
            <a:extLst>
              <a:ext uri="{FF2B5EF4-FFF2-40B4-BE49-F238E27FC236}">
                <a16:creationId xmlns:a16="http://schemas.microsoft.com/office/drawing/2014/main" id="{257F2719-3335-4D46-A061-19B68BA0B00B}"/>
              </a:ext>
            </a:extLst>
          </p:cNvPr>
          <p:cNvSpPr>
            <a:spLocks noGrp="1"/>
          </p:cNvSpPr>
          <p:nvPr>
            <p:ph type="pic" sz="quarter" idx="16"/>
          </p:nvPr>
        </p:nvSpPr>
        <p:spPr bwMode="auto">
          <a:xfrm rot="2624321">
            <a:off x="7201579" y="595507"/>
            <a:ext cx="2255438" cy="3049037"/>
          </a:xfrm>
          <a:custGeom>
            <a:avLst/>
            <a:gdLst>
              <a:gd name="connsiteX0" fmla="*/ 0 w 2263285"/>
              <a:gd name="connsiteY0" fmla="*/ 3047580 h 3047580"/>
              <a:gd name="connsiteX1" fmla="*/ 565821 w 2263285"/>
              <a:gd name="connsiteY1" fmla="*/ 0 h 3047580"/>
              <a:gd name="connsiteX2" fmla="*/ 1697464 w 2263285"/>
              <a:gd name="connsiteY2" fmla="*/ 0 h 3047580"/>
              <a:gd name="connsiteX3" fmla="*/ 2263285 w 2263285"/>
              <a:gd name="connsiteY3" fmla="*/ 3047580 h 3047580"/>
              <a:gd name="connsiteX4" fmla="*/ 0 w 2263285"/>
              <a:gd name="connsiteY4" fmla="*/ 3047580 h 3047580"/>
              <a:gd name="connsiteX0" fmla="*/ 0 w 2263285"/>
              <a:gd name="connsiteY0" fmla="*/ 3047580 h 3047580"/>
              <a:gd name="connsiteX1" fmla="*/ 22160 w 2263285"/>
              <a:gd name="connsiteY1" fmla="*/ 74262 h 3047580"/>
              <a:gd name="connsiteX2" fmla="*/ 1697464 w 2263285"/>
              <a:gd name="connsiteY2" fmla="*/ 0 h 3047580"/>
              <a:gd name="connsiteX3" fmla="*/ 2263285 w 2263285"/>
              <a:gd name="connsiteY3" fmla="*/ 3047580 h 3047580"/>
              <a:gd name="connsiteX4" fmla="*/ 0 w 2263285"/>
              <a:gd name="connsiteY4" fmla="*/ 3047580 h 3047580"/>
              <a:gd name="connsiteX0" fmla="*/ 0 w 2263285"/>
              <a:gd name="connsiteY0" fmla="*/ 3044548 h 3044548"/>
              <a:gd name="connsiteX1" fmla="*/ 22160 w 2263285"/>
              <a:gd name="connsiteY1" fmla="*/ 71230 h 3044548"/>
              <a:gd name="connsiteX2" fmla="*/ 2254821 w 2263285"/>
              <a:gd name="connsiteY2" fmla="*/ 0 h 3044548"/>
              <a:gd name="connsiteX3" fmla="*/ 2263285 w 2263285"/>
              <a:gd name="connsiteY3" fmla="*/ 3044548 h 3044548"/>
              <a:gd name="connsiteX4" fmla="*/ 0 w 2263285"/>
              <a:gd name="connsiteY4" fmla="*/ 3044548 h 3044548"/>
              <a:gd name="connsiteX0" fmla="*/ 0 w 2255338"/>
              <a:gd name="connsiteY0" fmla="*/ 3044548 h 3044548"/>
              <a:gd name="connsiteX1" fmla="*/ 22160 w 2255338"/>
              <a:gd name="connsiteY1" fmla="*/ 71230 h 3044548"/>
              <a:gd name="connsiteX2" fmla="*/ 2254821 w 2255338"/>
              <a:gd name="connsiteY2" fmla="*/ 0 h 3044548"/>
              <a:gd name="connsiteX3" fmla="*/ 2250708 w 2255338"/>
              <a:gd name="connsiteY3" fmla="*/ 3003850 h 3044548"/>
              <a:gd name="connsiteX4" fmla="*/ 0 w 2255338"/>
              <a:gd name="connsiteY4" fmla="*/ 3044548 h 3044548"/>
              <a:gd name="connsiteX0" fmla="*/ 0 w 2320854"/>
              <a:gd name="connsiteY0" fmla="*/ 3164368 h 3164368"/>
              <a:gd name="connsiteX1" fmla="*/ 87676 w 2320854"/>
              <a:gd name="connsiteY1" fmla="*/ 71230 h 3164368"/>
              <a:gd name="connsiteX2" fmla="*/ 2320337 w 2320854"/>
              <a:gd name="connsiteY2" fmla="*/ 0 h 3164368"/>
              <a:gd name="connsiteX3" fmla="*/ 2316224 w 2320854"/>
              <a:gd name="connsiteY3" fmla="*/ 3003850 h 3164368"/>
              <a:gd name="connsiteX4" fmla="*/ 0 w 2320854"/>
              <a:gd name="connsiteY4" fmla="*/ 3164368 h 3164368"/>
              <a:gd name="connsiteX0" fmla="*/ 0 w 2255438"/>
              <a:gd name="connsiteY0" fmla="*/ 3049037 h 3049037"/>
              <a:gd name="connsiteX1" fmla="*/ 22260 w 2255438"/>
              <a:gd name="connsiteY1" fmla="*/ 71230 h 3049037"/>
              <a:gd name="connsiteX2" fmla="*/ 2254921 w 2255438"/>
              <a:gd name="connsiteY2" fmla="*/ 0 h 3049037"/>
              <a:gd name="connsiteX3" fmla="*/ 2250808 w 2255438"/>
              <a:gd name="connsiteY3" fmla="*/ 3003850 h 3049037"/>
              <a:gd name="connsiteX4" fmla="*/ 0 w 2255438"/>
              <a:gd name="connsiteY4" fmla="*/ 3049037 h 3049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5438" h="3049037">
                <a:moveTo>
                  <a:pt x="0" y="3049037"/>
                </a:moveTo>
                <a:lnTo>
                  <a:pt x="22260" y="71230"/>
                </a:lnTo>
                <a:lnTo>
                  <a:pt x="2254921" y="0"/>
                </a:lnTo>
                <a:cubicBezTo>
                  <a:pt x="2257742" y="1014849"/>
                  <a:pt x="2247987" y="1989001"/>
                  <a:pt x="2250808" y="3003850"/>
                </a:cubicBezTo>
                <a:lnTo>
                  <a:pt x="0" y="3049037"/>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NL"/>
          </a:p>
        </p:txBody>
      </p:sp>
    </p:spTree>
    <p:extLst>
      <p:ext uri="{BB962C8B-B14F-4D97-AF65-F5344CB8AC3E}">
        <p14:creationId xmlns:p14="http://schemas.microsoft.com/office/powerpoint/2010/main" val="39569651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ptop en teks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E93CF48-CC11-D643-B332-F5AFA93CEE32}"/>
              </a:ext>
            </a:extLst>
          </p:cNvPr>
          <p:cNvSpPr>
            <a:spLocks noGrp="1"/>
          </p:cNvSpPr>
          <p:nvPr>
            <p:ph type="sldNum" sz="quarter" idx="12"/>
          </p:nvPr>
        </p:nvSpPr>
        <p:spPr>
          <a:xfrm>
            <a:off x="11453285" y="6374159"/>
            <a:ext cx="412749" cy="277813"/>
          </a:xfrm>
          <a:prstGeom prst="rect">
            <a:avLst/>
          </a:prstGeom>
          <a:noFill/>
          <a:ln>
            <a:noFill/>
          </a:ln>
        </p:spPr>
        <p:txBody>
          <a:bodyPr/>
          <a:lstStyle>
            <a:lvl1pPr>
              <a:defRPr sz="800" b="1" i="0">
                <a:solidFill>
                  <a:srgbClr val="3FA4A6"/>
                </a:solidFill>
                <a:latin typeface="Arial" panose="020B0604020202020204" pitchFamily="34" charset="0"/>
                <a:cs typeface="Arial" panose="020B0604020202020204" pitchFamily="34" charset="0"/>
              </a:defRPr>
            </a:lvl1pPr>
          </a:lstStyle>
          <a:p>
            <a:pPr>
              <a:defRPr/>
            </a:pPr>
            <a:fld id="{9F6E2E2E-546D-B044-B9FB-E0FF50AF13F5}" type="slidenum">
              <a:rPr lang="en-US" smtClean="0"/>
              <a:pPr>
                <a:defRPr/>
              </a:pPr>
              <a:t>‹nr.›</a:t>
            </a:fld>
            <a:endParaRPr lang="en-US"/>
          </a:p>
        </p:txBody>
      </p:sp>
      <p:sp>
        <p:nvSpPr>
          <p:cNvPr id="6" name="Rectangle 7">
            <a:extLst>
              <a:ext uri="{FF2B5EF4-FFF2-40B4-BE49-F238E27FC236}">
                <a16:creationId xmlns:a16="http://schemas.microsoft.com/office/drawing/2014/main" id="{8A2DF8E8-9CEF-C945-932B-A6E5D732AFDA}"/>
              </a:ext>
            </a:extLst>
          </p:cNvPr>
          <p:cNvSpPr/>
          <p:nvPr userDrawn="1"/>
        </p:nvSpPr>
        <p:spPr>
          <a:xfrm>
            <a:off x="-77620" y="0"/>
            <a:ext cx="12269620" cy="6858000"/>
          </a:xfrm>
          <a:prstGeom prst="rect">
            <a:avLst/>
          </a:prstGeom>
          <a:solidFill>
            <a:schemeClr val="accent2">
              <a:alpha val="79000"/>
            </a:schemeClr>
          </a:solidFill>
          <a:ln>
            <a:noFill/>
          </a:ln>
          <a:effectLst/>
        </p:spPr>
        <p:style>
          <a:lnRef idx="1">
            <a:schemeClr val="accent1"/>
          </a:lnRef>
          <a:fillRef idx="3">
            <a:schemeClr val="accent1"/>
          </a:fillRef>
          <a:effectRef idx="2">
            <a:schemeClr val="accent1"/>
          </a:effectRef>
          <a:fontRef idx="minor">
            <a:schemeClr val="lt1"/>
          </a:fontRef>
        </p:style>
        <p:txBody>
          <a:bodyPr lIns="38384" tIns="19192" rIns="38384" bIns="19192" anchor="ctr"/>
          <a:lstStyle>
            <a:defPPr>
              <a:defRPr lang="en-US"/>
            </a:defPPr>
            <a:lvl1pPr algn="l" defTabSz="455613" rtl="0" fontAlgn="base">
              <a:spcBef>
                <a:spcPct val="0"/>
              </a:spcBef>
              <a:spcAft>
                <a:spcPct val="0"/>
              </a:spcAft>
              <a:defRPr kern="1200">
                <a:solidFill>
                  <a:schemeClr val="lt1"/>
                </a:solidFill>
                <a:latin typeface="+mn-lt"/>
                <a:ea typeface="+mn-ea"/>
                <a:cs typeface="+mn-cs"/>
              </a:defRPr>
            </a:lvl1pPr>
            <a:lvl2pPr marL="455613" indent="-263525" algn="l" defTabSz="455613" rtl="0" fontAlgn="base">
              <a:spcBef>
                <a:spcPct val="0"/>
              </a:spcBef>
              <a:spcAft>
                <a:spcPct val="0"/>
              </a:spcAft>
              <a:defRPr kern="1200">
                <a:solidFill>
                  <a:schemeClr val="lt1"/>
                </a:solidFill>
                <a:latin typeface="+mn-lt"/>
                <a:ea typeface="+mn-ea"/>
                <a:cs typeface="+mn-cs"/>
              </a:defRPr>
            </a:lvl2pPr>
            <a:lvl3pPr marL="912813" indent="-528638" algn="l" defTabSz="455613" rtl="0" fontAlgn="base">
              <a:spcBef>
                <a:spcPct val="0"/>
              </a:spcBef>
              <a:spcAft>
                <a:spcPct val="0"/>
              </a:spcAft>
              <a:defRPr kern="1200">
                <a:solidFill>
                  <a:schemeClr val="lt1"/>
                </a:solidFill>
                <a:latin typeface="+mn-lt"/>
                <a:ea typeface="+mn-ea"/>
                <a:cs typeface="+mn-cs"/>
              </a:defRPr>
            </a:lvl3pPr>
            <a:lvl4pPr marL="1368425" indent="-793750" algn="l" defTabSz="455613" rtl="0" fontAlgn="base">
              <a:spcBef>
                <a:spcPct val="0"/>
              </a:spcBef>
              <a:spcAft>
                <a:spcPct val="0"/>
              </a:spcAft>
              <a:defRPr kern="1200">
                <a:solidFill>
                  <a:schemeClr val="lt1"/>
                </a:solidFill>
                <a:latin typeface="+mn-lt"/>
                <a:ea typeface="+mn-ea"/>
                <a:cs typeface="+mn-cs"/>
              </a:defRPr>
            </a:lvl4pPr>
            <a:lvl5pPr marL="1825625" indent="-1057275" algn="l" defTabSz="455613"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456527" fontAlgn="auto">
              <a:spcBef>
                <a:spcPts val="0"/>
              </a:spcBef>
              <a:spcAft>
                <a:spcPts val="0"/>
              </a:spcAft>
              <a:defRPr/>
            </a:pPr>
            <a:endParaRPr lang="en-US" sz="900">
              <a:latin typeface="Open Sans Light"/>
            </a:endParaRPr>
          </a:p>
        </p:txBody>
      </p:sp>
      <p:sp>
        <p:nvSpPr>
          <p:cNvPr id="8" name="Text Placeholder 8">
            <a:extLst>
              <a:ext uri="{FF2B5EF4-FFF2-40B4-BE49-F238E27FC236}">
                <a16:creationId xmlns:a16="http://schemas.microsoft.com/office/drawing/2014/main" id="{6C101410-6337-424C-AD5C-8DF56D0D1340}"/>
              </a:ext>
            </a:extLst>
          </p:cNvPr>
          <p:cNvSpPr>
            <a:spLocks noGrp="1"/>
          </p:cNvSpPr>
          <p:nvPr>
            <p:ph type="body" sz="quarter" idx="14" hasCustomPrompt="1"/>
          </p:nvPr>
        </p:nvSpPr>
        <p:spPr>
          <a:xfrm>
            <a:off x="475488" y="722242"/>
            <a:ext cx="2615179" cy="590511"/>
          </a:xfrm>
          <a:prstGeom prst="rect">
            <a:avLst/>
          </a:prstGeom>
        </p:spPr>
        <p:txBody>
          <a:bodyPr anchor="t"/>
          <a:lstStyle>
            <a:lvl1pPr algn="l">
              <a:defRPr sz="2500" b="1">
                <a:solidFill>
                  <a:schemeClr val="tx1"/>
                </a:solidFill>
              </a:defRPr>
            </a:lvl1pPr>
          </a:lstStyle>
          <a:p>
            <a:pPr lvl="0"/>
            <a:r>
              <a:rPr lang="en-NL"/>
              <a:t>Hier een titel</a:t>
            </a:r>
          </a:p>
          <a:p>
            <a:pPr lvl="0"/>
            <a:endParaRPr lang="en-NL"/>
          </a:p>
          <a:p>
            <a:pPr lvl="0"/>
            <a:endParaRPr lang="en-NL"/>
          </a:p>
        </p:txBody>
      </p:sp>
      <p:sp>
        <p:nvSpPr>
          <p:cNvPr id="12" name="Text Placeholder 8">
            <a:extLst>
              <a:ext uri="{FF2B5EF4-FFF2-40B4-BE49-F238E27FC236}">
                <a16:creationId xmlns:a16="http://schemas.microsoft.com/office/drawing/2014/main" id="{4E94A9B1-3CAF-2849-98A0-2666B3CD43D4}"/>
              </a:ext>
            </a:extLst>
          </p:cNvPr>
          <p:cNvSpPr>
            <a:spLocks noGrp="1"/>
          </p:cNvSpPr>
          <p:nvPr>
            <p:ph type="body" sz="quarter" idx="15" hasCustomPrompt="1"/>
          </p:nvPr>
        </p:nvSpPr>
        <p:spPr>
          <a:xfrm>
            <a:off x="475488" y="1709069"/>
            <a:ext cx="2615179" cy="1638677"/>
          </a:xfrm>
          <a:prstGeom prst="rect">
            <a:avLst/>
          </a:prstGeom>
        </p:spPr>
        <p:txBody>
          <a:bodyPr anchor="t"/>
          <a:lstStyle>
            <a:lvl1pPr marL="0" indent="0" algn="l">
              <a:buFont typeface="+mj-lt"/>
              <a:buNone/>
              <a:defRPr sz="1400" b="0">
                <a:solidFill>
                  <a:schemeClr val="tx1"/>
                </a:solidFill>
              </a:defRPr>
            </a:lvl1pPr>
          </a:lstStyle>
          <a:p>
            <a:pPr lvl="0"/>
            <a:r>
              <a:rPr lang="en-NL"/>
              <a:t>Bodytekst komt hier</a:t>
            </a:r>
          </a:p>
        </p:txBody>
      </p:sp>
      <p:pic>
        <p:nvPicPr>
          <p:cNvPr id="9" name="Picture 8" descr="Text&#10;&#10;Description automatically generated with medium confidence">
            <a:extLst>
              <a:ext uri="{FF2B5EF4-FFF2-40B4-BE49-F238E27FC236}">
                <a16:creationId xmlns:a16="http://schemas.microsoft.com/office/drawing/2014/main" id="{01AB8A62-AC6E-664C-9351-5A58FD786E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38920" y="1153002"/>
            <a:ext cx="8091385" cy="4551997"/>
          </a:xfrm>
          <a:prstGeom prst="rect">
            <a:avLst/>
          </a:prstGeom>
        </p:spPr>
      </p:pic>
      <p:sp>
        <p:nvSpPr>
          <p:cNvPr id="5" name="Picture Placeholder 4">
            <a:extLst>
              <a:ext uri="{FF2B5EF4-FFF2-40B4-BE49-F238E27FC236}">
                <a16:creationId xmlns:a16="http://schemas.microsoft.com/office/drawing/2014/main" id="{E01C8EE7-3393-234A-8DAF-E43D8B119084}"/>
              </a:ext>
            </a:extLst>
          </p:cNvPr>
          <p:cNvSpPr>
            <a:spLocks noGrp="1"/>
          </p:cNvSpPr>
          <p:nvPr>
            <p:ph type="pic" sz="quarter" idx="16"/>
          </p:nvPr>
        </p:nvSpPr>
        <p:spPr>
          <a:xfrm>
            <a:off x="4290087" y="2721708"/>
            <a:ext cx="2019404" cy="2696308"/>
          </a:xfrm>
        </p:spPr>
        <p:txBody>
          <a:bodyPr/>
          <a:lstStyle/>
          <a:p>
            <a:endParaRPr lang="en-NL"/>
          </a:p>
        </p:txBody>
      </p:sp>
      <p:sp>
        <p:nvSpPr>
          <p:cNvPr id="11" name="Picture Placeholder 10">
            <a:extLst>
              <a:ext uri="{FF2B5EF4-FFF2-40B4-BE49-F238E27FC236}">
                <a16:creationId xmlns:a16="http://schemas.microsoft.com/office/drawing/2014/main" id="{9083A7C6-BFD5-7144-AA3A-78BB4A5DA58E}"/>
              </a:ext>
            </a:extLst>
          </p:cNvPr>
          <p:cNvSpPr>
            <a:spLocks noGrp="1"/>
          </p:cNvSpPr>
          <p:nvPr>
            <p:ph type="pic" sz="quarter" idx="17"/>
          </p:nvPr>
        </p:nvSpPr>
        <p:spPr>
          <a:xfrm>
            <a:off x="10139630" y="3873501"/>
            <a:ext cx="906344" cy="1590675"/>
          </a:xfrm>
        </p:spPr>
        <p:txBody>
          <a:bodyPr/>
          <a:lstStyle/>
          <a:p>
            <a:endParaRPr lang="en-NL"/>
          </a:p>
        </p:txBody>
      </p:sp>
      <p:sp>
        <p:nvSpPr>
          <p:cNvPr id="14" name="Picture Placeholder 13">
            <a:extLst>
              <a:ext uri="{FF2B5EF4-FFF2-40B4-BE49-F238E27FC236}">
                <a16:creationId xmlns:a16="http://schemas.microsoft.com/office/drawing/2014/main" id="{8A8A6EAD-EBC9-B54F-848A-A31D8B1E7AE9}"/>
              </a:ext>
            </a:extLst>
          </p:cNvPr>
          <p:cNvSpPr>
            <a:spLocks noGrp="1"/>
          </p:cNvSpPr>
          <p:nvPr>
            <p:ph type="pic" sz="quarter" idx="18"/>
          </p:nvPr>
        </p:nvSpPr>
        <p:spPr bwMode="auto">
          <a:xfrm>
            <a:off x="5288862" y="1403577"/>
            <a:ext cx="5326163" cy="3006498"/>
          </a:xfrm>
          <a:custGeom>
            <a:avLst/>
            <a:gdLst>
              <a:gd name="connsiteX0" fmla="*/ 0 w 10691813"/>
              <a:gd name="connsiteY0" fmla="*/ 6032500 h 6032500"/>
              <a:gd name="connsiteX1" fmla="*/ 1508125 w 10691813"/>
              <a:gd name="connsiteY1" fmla="*/ 0 h 6032500"/>
              <a:gd name="connsiteX2" fmla="*/ 9183688 w 10691813"/>
              <a:gd name="connsiteY2" fmla="*/ 0 h 6032500"/>
              <a:gd name="connsiteX3" fmla="*/ 10691813 w 10691813"/>
              <a:gd name="connsiteY3" fmla="*/ 6032500 h 6032500"/>
              <a:gd name="connsiteX4" fmla="*/ 0 w 10691813"/>
              <a:gd name="connsiteY4" fmla="*/ 6032500 h 6032500"/>
              <a:gd name="connsiteX0" fmla="*/ 0 w 10691813"/>
              <a:gd name="connsiteY0" fmla="*/ 6041293 h 6041293"/>
              <a:gd name="connsiteX1" fmla="*/ 1508125 w 10691813"/>
              <a:gd name="connsiteY1" fmla="*/ 8793 h 6041293"/>
              <a:gd name="connsiteX2" fmla="*/ 10669588 w 10691813"/>
              <a:gd name="connsiteY2" fmla="*/ 0 h 6041293"/>
              <a:gd name="connsiteX3" fmla="*/ 10691813 w 10691813"/>
              <a:gd name="connsiteY3" fmla="*/ 6041293 h 6041293"/>
              <a:gd name="connsiteX4" fmla="*/ 0 w 10691813"/>
              <a:gd name="connsiteY4" fmla="*/ 6041293 h 6041293"/>
              <a:gd name="connsiteX0" fmla="*/ 0 w 10669628"/>
              <a:gd name="connsiteY0" fmla="*/ 6041293 h 6041293"/>
              <a:gd name="connsiteX1" fmla="*/ 1508125 w 10669628"/>
              <a:gd name="connsiteY1" fmla="*/ 8793 h 6041293"/>
              <a:gd name="connsiteX2" fmla="*/ 10669588 w 10669628"/>
              <a:gd name="connsiteY2" fmla="*/ 0 h 6041293"/>
              <a:gd name="connsiteX3" fmla="*/ 9680698 w 10669628"/>
              <a:gd name="connsiteY3" fmla="*/ 6014916 h 6041293"/>
              <a:gd name="connsiteX4" fmla="*/ 0 w 10669628"/>
              <a:gd name="connsiteY4" fmla="*/ 6041293 h 6041293"/>
              <a:gd name="connsiteX0" fmla="*/ 0 w 11322002"/>
              <a:gd name="connsiteY0" fmla="*/ 6041293 h 6041293"/>
              <a:gd name="connsiteX1" fmla="*/ 1508125 w 11322002"/>
              <a:gd name="connsiteY1" fmla="*/ 8793 h 6041293"/>
              <a:gd name="connsiteX2" fmla="*/ 10669588 w 11322002"/>
              <a:gd name="connsiteY2" fmla="*/ 0 h 6041293"/>
              <a:gd name="connsiteX3" fmla="*/ 10647729 w 11322002"/>
              <a:gd name="connsiteY3" fmla="*/ 4502152 h 6041293"/>
              <a:gd name="connsiteX4" fmla="*/ 9680698 w 11322002"/>
              <a:gd name="connsiteY4" fmla="*/ 6014916 h 6041293"/>
              <a:gd name="connsiteX5" fmla="*/ 0 w 11322002"/>
              <a:gd name="connsiteY5" fmla="*/ 6041293 h 6041293"/>
              <a:gd name="connsiteX0" fmla="*/ 0 w 11289632"/>
              <a:gd name="connsiteY0" fmla="*/ 6041293 h 6041293"/>
              <a:gd name="connsiteX1" fmla="*/ 1508125 w 11289632"/>
              <a:gd name="connsiteY1" fmla="*/ 8793 h 6041293"/>
              <a:gd name="connsiteX2" fmla="*/ 10669588 w 11289632"/>
              <a:gd name="connsiteY2" fmla="*/ 0 h 6041293"/>
              <a:gd name="connsiteX3" fmla="*/ 10647729 w 11289632"/>
              <a:gd name="connsiteY3" fmla="*/ 4502152 h 6041293"/>
              <a:gd name="connsiteX4" fmla="*/ 9680698 w 11289632"/>
              <a:gd name="connsiteY4" fmla="*/ 6014916 h 6041293"/>
              <a:gd name="connsiteX5" fmla="*/ 0 w 11289632"/>
              <a:gd name="connsiteY5" fmla="*/ 6041293 h 6041293"/>
              <a:gd name="connsiteX0" fmla="*/ 0 w 10777057"/>
              <a:gd name="connsiteY0" fmla="*/ 6041293 h 6041293"/>
              <a:gd name="connsiteX1" fmla="*/ 1508125 w 10777057"/>
              <a:gd name="connsiteY1" fmla="*/ 8793 h 6041293"/>
              <a:gd name="connsiteX2" fmla="*/ 10669588 w 10777057"/>
              <a:gd name="connsiteY2" fmla="*/ 0 h 6041293"/>
              <a:gd name="connsiteX3" fmla="*/ 10647729 w 10777057"/>
              <a:gd name="connsiteY3" fmla="*/ 4502152 h 6041293"/>
              <a:gd name="connsiteX4" fmla="*/ 9680698 w 10777057"/>
              <a:gd name="connsiteY4" fmla="*/ 6014916 h 6041293"/>
              <a:gd name="connsiteX5" fmla="*/ 0 w 10777057"/>
              <a:gd name="connsiteY5" fmla="*/ 6041293 h 6041293"/>
              <a:gd name="connsiteX0" fmla="*/ 0 w 10791615"/>
              <a:gd name="connsiteY0" fmla="*/ 6041293 h 6041293"/>
              <a:gd name="connsiteX1" fmla="*/ 1508125 w 10791615"/>
              <a:gd name="connsiteY1" fmla="*/ 8793 h 6041293"/>
              <a:gd name="connsiteX2" fmla="*/ 10669588 w 10791615"/>
              <a:gd name="connsiteY2" fmla="*/ 0 h 6041293"/>
              <a:gd name="connsiteX3" fmla="*/ 10673129 w 10791615"/>
              <a:gd name="connsiteY3" fmla="*/ 4527552 h 6041293"/>
              <a:gd name="connsiteX4" fmla="*/ 9680698 w 10791615"/>
              <a:gd name="connsiteY4" fmla="*/ 6014916 h 6041293"/>
              <a:gd name="connsiteX5" fmla="*/ 0 w 10791615"/>
              <a:gd name="connsiteY5" fmla="*/ 6041293 h 6041293"/>
              <a:gd name="connsiteX0" fmla="*/ 0 w 10755764"/>
              <a:gd name="connsiteY0" fmla="*/ 6034943 h 6034943"/>
              <a:gd name="connsiteX1" fmla="*/ 1508125 w 10755764"/>
              <a:gd name="connsiteY1" fmla="*/ 2443 h 6034943"/>
              <a:gd name="connsiteX2" fmla="*/ 10682288 w 10755764"/>
              <a:gd name="connsiteY2" fmla="*/ 0 h 6034943"/>
              <a:gd name="connsiteX3" fmla="*/ 10673129 w 10755764"/>
              <a:gd name="connsiteY3" fmla="*/ 4521202 h 6034943"/>
              <a:gd name="connsiteX4" fmla="*/ 9680698 w 10755764"/>
              <a:gd name="connsiteY4" fmla="*/ 6008566 h 6034943"/>
              <a:gd name="connsiteX5" fmla="*/ 0 w 10755764"/>
              <a:gd name="connsiteY5" fmla="*/ 6034943 h 6034943"/>
              <a:gd name="connsiteX0" fmla="*/ 0 w 10748749"/>
              <a:gd name="connsiteY0" fmla="*/ 6034943 h 6034943"/>
              <a:gd name="connsiteX1" fmla="*/ 1508125 w 10748749"/>
              <a:gd name="connsiteY1" fmla="*/ 2443 h 6034943"/>
              <a:gd name="connsiteX2" fmla="*/ 10682288 w 10748749"/>
              <a:gd name="connsiteY2" fmla="*/ 0 h 6034943"/>
              <a:gd name="connsiteX3" fmla="*/ 10673129 w 10748749"/>
              <a:gd name="connsiteY3" fmla="*/ 4521202 h 6034943"/>
              <a:gd name="connsiteX4" fmla="*/ 9680698 w 10748749"/>
              <a:gd name="connsiteY4" fmla="*/ 6008566 h 6034943"/>
              <a:gd name="connsiteX5" fmla="*/ 0 w 10748749"/>
              <a:gd name="connsiteY5" fmla="*/ 6034943 h 6034943"/>
              <a:gd name="connsiteX0" fmla="*/ 0 w 10796868"/>
              <a:gd name="connsiteY0" fmla="*/ 6034943 h 6034943"/>
              <a:gd name="connsiteX1" fmla="*/ 1508125 w 10796868"/>
              <a:gd name="connsiteY1" fmla="*/ 2443 h 6034943"/>
              <a:gd name="connsiteX2" fmla="*/ 10682288 w 10796868"/>
              <a:gd name="connsiteY2" fmla="*/ 0 h 6034943"/>
              <a:gd name="connsiteX3" fmla="*/ 10673129 w 10796868"/>
              <a:gd name="connsiteY3" fmla="*/ 4521202 h 6034943"/>
              <a:gd name="connsiteX4" fmla="*/ 9680698 w 10796868"/>
              <a:gd name="connsiteY4" fmla="*/ 6008566 h 6034943"/>
              <a:gd name="connsiteX5" fmla="*/ 0 w 10796868"/>
              <a:gd name="connsiteY5" fmla="*/ 6034943 h 6034943"/>
              <a:gd name="connsiteX0" fmla="*/ 0 w 10737240"/>
              <a:gd name="connsiteY0" fmla="*/ 6034943 h 6034943"/>
              <a:gd name="connsiteX1" fmla="*/ 1508125 w 10737240"/>
              <a:gd name="connsiteY1" fmla="*/ 2443 h 6034943"/>
              <a:gd name="connsiteX2" fmla="*/ 10682288 w 10737240"/>
              <a:gd name="connsiteY2" fmla="*/ 0 h 6034943"/>
              <a:gd name="connsiteX3" fmla="*/ 10673129 w 10737240"/>
              <a:gd name="connsiteY3" fmla="*/ 4521202 h 6034943"/>
              <a:gd name="connsiteX4" fmla="*/ 9836151 w 10737240"/>
              <a:gd name="connsiteY4" fmla="*/ 4634769 h 6034943"/>
              <a:gd name="connsiteX5" fmla="*/ 9680698 w 10737240"/>
              <a:gd name="connsiteY5" fmla="*/ 6008566 h 6034943"/>
              <a:gd name="connsiteX6" fmla="*/ 0 w 10737240"/>
              <a:gd name="connsiteY6" fmla="*/ 6034943 h 6034943"/>
              <a:gd name="connsiteX0" fmla="*/ 0 w 10682288"/>
              <a:gd name="connsiteY0" fmla="*/ 6034943 h 6034943"/>
              <a:gd name="connsiteX1" fmla="*/ 1508125 w 10682288"/>
              <a:gd name="connsiteY1" fmla="*/ 2443 h 6034943"/>
              <a:gd name="connsiteX2" fmla="*/ 10682288 w 10682288"/>
              <a:gd name="connsiteY2" fmla="*/ 0 h 6034943"/>
              <a:gd name="connsiteX3" fmla="*/ 10673129 w 10682288"/>
              <a:gd name="connsiteY3" fmla="*/ 4521202 h 6034943"/>
              <a:gd name="connsiteX4" fmla="*/ 9836151 w 10682288"/>
              <a:gd name="connsiteY4" fmla="*/ 4634769 h 6034943"/>
              <a:gd name="connsiteX5" fmla="*/ 9680698 w 10682288"/>
              <a:gd name="connsiteY5" fmla="*/ 6008566 h 6034943"/>
              <a:gd name="connsiteX6" fmla="*/ 0 w 10682288"/>
              <a:gd name="connsiteY6" fmla="*/ 6034943 h 6034943"/>
              <a:gd name="connsiteX0" fmla="*/ 0 w 10682288"/>
              <a:gd name="connsiteY0" fmla="*/ 6034943 h 6034943"/>
              <a:gd name="connsiteX1" fmla="*/ 1508125 w 10682288"/>
              <a:gd name="connsiteY1" fmla="*/ 2443 h 6034943"/>
              <a:gd name="connsiteX2" fmla="*/ 10682288 w 10682288"/>
              <a:gd name="connsiteY2" fmla="*/ 0 h 6034943"/>
              <a:gd name="connsiteX3" fmla="*/ 10673129 w 10682288"/>
              <a:gd name="connsiteY3" fmla="*/ 4521202 h 6034943"/>
              <a:gd name="connsiteX4" fmla="*/ 9836151 w 10682288"/>
              <a:gd name="connsiteY4" fmla="*/ 4634769 h 6034943"/>
              <a:gd name="connsiteX5" fmla="*/ 9680698 w 10682288"/>
              <a:gd name="connsiteY5" fmla="*/ 6008566 h 6034943"/>
              <a:gd name="connsiteX6" fmla="*/ 0 w 10682288"/>
              <a:gd name="connsiteY6" fmla="*/ 6034943 h 6034943"/>
              <a:gd name="connsiteX0" fmla="*/ 0 w 10682288"/>
              <a:gd name="connsiteY0" fmla="*/ 6034943 h 6034943"/>
              <a:gd name="connsiteX1" fmla="*/ 1508125 w 10682288"/>
              <a:gd name="connsiteY1" fmla="*/ 2443 h 6034943"/>
              <a:gd name="connsiteX2" fmla="*/ 10682288 w 10682288"/>
              <a:gd name="connsiteY2" fmla="*/ 0 h 6034943"/>
              <a:gd name="connsiteX3" fmla="*/ 10673129 w 10682288"/>
              <a:gd name="connsiteY3" fmla="*/ 4521202 h 6034943"/>
              <a:gd name="connsiteX4" fmla="*/ 9836151 w 10682288"/>
              <a:gd name="connsiteY4" fmla="*/ 4634769 h 6034943"/>
              <a:gd name="connsiteX5" fmla="*/ 9667876 w 10682288"/>
              <a:gd name="connsiteY5" fmla="*/ 4984019 h 6034943"/>
              <a:gd name="connsiteX6" fmla="*/ 9680698 w 10682288"/>
              <a:gd name="connsiteY6" fmla="*/ 6008566 h 6034943"/>
              <a:gd name="connsiteX7" fmla="*/ 0 w 10682288"/>
              <a:gd name="connsiteY7" fmla="*/ 6034943 h 6034943"/>
              <a:gd name="connsiteX0" fmla="*/ 0 w 10682288"/>
              <a:gd name="connsiteY0" fmla="*/ 6034943 h 6034943"/>
              <a:gd name="connsiteX1" fmla="*/ 1508125 w 10682288"/>
              <a:gd name="connsiteY1" fmla="*/ 2443 h 6034943"/>
              <a:gd name="connsiteX2" fmla="*/ 10682288 w 10682288"/>
              <a:gd name="connsiteY2" fmla="*/ 0 h 6034943"/>
              <a:gd name="connsiteX3" fmla="*/ 10673129 w 10682288"/>
              <a:gd name="connsiteY3" fmla="*/ 4521202 h 6034943"/>
              <a:gd name="connsiteX4" fmla="*/ 9836151 w 10682288"/>
              <a:gd name="connsiteY4" fmla="*/ 4634769 h 6034943"/>
              <a:gd name="connsiteX5" fmla="*/ 9667876 w 10682288"/>
              <a:gd name="connsiteY5" fmla="*/ 4984019 h 6034943"/>
              <a:gd name="connsiteX6" fmla="*/ 9680698 w 10682288"/>
              <a:gd name="connsiteY6" fmla="*/ 6008566 h 6034943"/>
              <a:gd name="connsiteX7" fmla="*/ 0 w 10682288"/>
              <a:gd name="connsiteY7" fmla="*/ 6034943 h 6034943"/>
              <a:gd name="connsiteX0" fmla="*/ 0 w 10682288"/>
              <a:gd name="connsiteY0" fmla="*/ 6034943 h 6034943"/>
              <a:gd name="connsiteX1" fmla="*/ 1508125 w 10682288"/>
              <a:gd name="connsiteY1" fmla="*/ 2443 h 6034943"/>
              <a:gd name="connsiteX2" fmla="*/ 10682288 w 10682288"/>
              <a:gd name="connsiteY2" fmla="*/ 0 h 6034943"/>
              <a:gd name="connsiteX3" fmla="*/ 10673129 w 10682288"/>
              <a:gd name="connsiteY3" fmla="*/ 4521202 h 6034943"/>
              <a:gd name="connsiteX4" fmla="*/ 9836151 w 10682288"/>
              <a:gd name="connsiteY4" fmla="*/ 4634769 h 6034943"/>
              <a:gd name="connsiteX5" fmla="*/ 9667876 w 10682288"/>
              <a:gd name="connsiteY5" fmla="*/ 4984019 h 6034943"/>
              <a:gd name="connsiteX6" fmla="*/ 9664701 w 10682288"/>
              <a:gd name="connsiteY6" fmla="*/ 5736494 h 6034943"/>
              <a:gd name="connsiteX7" fmla="*/ 9680698 w 10682288"/>
              <a:gd name="connsiteY7" fmla="*/ 6008566 h 6034943"/>
              <a:gd name="connsiteX8" fmla="*/ 0 w 10682288"/>
              <a:gd name="connsiteY8" fmla="*/ 6034943 h 6034943"/>
              <a:gd name="connsiteX0" fmla="*/ 0 w 10682288"/>
              <a:gd name="connsiteY0" fmla="*/ 6034943 h 6034943"/>
              <a:gd name="connsiteX1" fmla="*/ 1508125 w 10682288"/>
              <a:gd name="connsiteY1" fmla="*/ 2443 h 6034943"/>
              <a:gd name="connsiteX2" fmla="*/ 10682288 w 10682288"/>
              <a:gd name="connsiteY2" fmla="*/ 0 h 6034943"/>
              <a:gd name="connsiteX3" fmla="*/ 10673129 w 10682288"/>
              <a:gd name="connsiteY3" fmla="*/ 4521202 h 6034943"/>
              <a:gd name="connsiteX4" fmla="*/ 9836151 w 10682288"/>
              <a:gd name="connsiteY4" fmla="*/ 4634769 h 6034943"/>
              <a:gd name="connsiteX5" fmla="*/ 9667876 w 10682288"/>
              <a:gd name="connsiteY5" fmla="*/ 4984019 h 6034943"/>
              <a:gd name="connsiteX6" fmla="*/ 9664701 w 10682288"/>
              <a:gd name="connsiteY6" fmla="*/ 5736494 h 6034943"/>
              <a:gd name="connsiteX7" fmla="*/ 9680698 w 10682288"/>
              <a:gd name="connsiteY7" fmla="*/ 6008566 h 6034943"/>
              <a:gd name="connsiteX8" fmla="*/ 0 w 10682288"/>
              <a:gd name="connsiteY8" fmla="*/ 6034943 h 6034943"/>
              <a:gd name="connsiteX0" fmla="*/ 0 w 10682288"/>
              <a:gd name="connsiteY0" fmla="*/ 6034943 h 6034943"/>
              <a:gd name="connsiteX1" fmla="*/ 1508125 w 10682288"/>
              <a:gd name="connsiteY1" fmla="*/ 2443 h 6034943"/>
              <a:gd name="connsiteX2" fmla="*/ 10682288 w 10682288"/>
              <a:gd name="connsiteY2" fmla="*/ 0 h 6034943"/>
              <a:gd name="connsiteX3" fmla="*/ 10673129 w 10682288"/>
              <a:gd name="connsiteY3" fmla="*/ 4521202 h 6034943"/>
              <a:gd name="connsiteX4" fmla="*/ 9836151 w 10682288"/>
              <a:gd name="connsiteY4" fmla="*/ 4634769 h 6034943"/>
              <a:gd name="connsiteX5" fmla="*/ 9667876 w 10682288"/>
              <a:gd name="connsiteY5" fmla="*/ 4984019 h 6034943"/>
              <a:gd name="connsiteX6" fmla="*/ 9664701 w 10682288"/>
              <a:gd name="connsiteY6" fmla="*/ 5736494 h 6034943"/>
              <a:gd name="connsiteX7" fmla="*/ 9680698 w 10682288"/>
              <a:gd name="connsiteY7" fmla="*/ 6008566 h 6034943"/>
              <a:gd name="connsiteX8" fmla="*/ 0 w 10682288"/>
              <a:gd name="connsiteY8" fmla="*/ 6034943 h 6034943"/>
              <a:gd name="connsiteX0" fmla="*/ 0 w 10682288"/>
              <a:gd name="connsiteY0" fmla="*/ 6034943 h 6034943"/>
              <a:gd name="connsiteX1" fmla="*/ 1508125 w 10682288"/>
              <a:gd name="connsiteY1" fmla="*/ 2443 h 6034943"/>
              <a:gd name="connsiteX2" fmla="*/ 10682288 w 10682288"/>
              <a:gd name="connsiteY2" fmla="*/ 0 h 6034943"/>
              <a:gd name="connsiteX3" fmla="*/ 10673129 w 10682288"/>
              <a:gd name="connsiteY3" fmla="*/ 4521202 h 6034943"/>
              <a:gd name="connsiteX4" fmla="*/ 9836151 w 10682288"/>
              <a:gd name="connsiteY4" fmla="*/ 4634769 h 6034943"/>
              <a:gd name="connsiteX5" fmla="*/ 9667876 w 10682288"/>
              <a:gd name="connsiteY5" fmla="*/ 4984019 h 6034943"/>
              <a:gd name="connsiteX6" fmla="*/ 9664701 w 10682288"/>
              <a:gd name="connsiteY6" fmla="*/ 5736494 h 6034943"/>
              <a:gd name="connsiteX7" fmla="*/ 9680698 w 10682288"/>
              <a:gd name="connsiteY7" fmla="*/ 6008566 h 6034943"/>
              <a:gd name="connsiteX8" fmla="*/ 0 w 10682288"/>
              <a:gd name="connsiteY8" fmla="*/ 6034943 h 6034943"/>
              <a:gd name="connsiteX0" fmla="*/ 0 w 10682288"/>
              <a:gd name="connsiteY0" fmla="*/ 6034943 h 6034943"/>
              <a:gd name="connsiteX1" fmla="*/ 22225 w 10682288"/>
              <a:gd name="connsiteY1" fmla="*/ 18772 h 6034943"/>
              <a:gd name="connsiteX2" fmla="*/ 10682288 w 10682288"/>
              <a:gd name="connsiteY2" fmla="*/ 0 h 6034943"/>
              <a:gd name="connsiteX3" fmla="*/ 10673129 w 10682288"/>
              <a:gd name="connsiteY3" fmla="*/ 4521202 h 6034943"/>
              <a:gd name="connsiteX4" fmla="*/ 9836151 w 10682288"/>
              <a:gd name="connsiteY4" fmla="*/ 4634769 h 6034943"/>
              <a:gd name="connsiteX5" fmla="*/ 9667876 w 10682288"/>
              <a:gd name="connsiteY5" fmla="*/ 4984019 h 6034943"/>
              <a:gd name="connsiteX6" fmla="*/ 9664701 w 10682288"/>
              <a:gd name="connsiteY6" fmla="*/ 5736494 h 6034943"/>
              <a:gd name="connsiteX7" fmla="*/ 9680698 w 10682288"/>
              <a:gd name="connsiteY7" fmla="*/ 6008566 h 6034943"/>
              <a:gd name="connsiteX8" fmla="*/ 0 w 10682288"/>
              <a:gd name="connsiteY8" fmla="*/ 6034943 h 6034943"/>
              <a:gd name="connsiteX0" fmla="*/ 637409 w 11319697"/>
              <a:gd name="connsiteY0" fmla="*/ 6034943 h 6034943"/>
              <a:gd name="connsiteX1" fmla="*/ 1259710 w 11319697"/>
              <a:gd name="connsiteY1" fmla="*/ 2183669 h 6034943"/>
              <a:gd name="connsiteX2" fmla="*/ 659634 w 11319697"/>
              <a:gd name="connsiteY2" fmla="*/ 18772 h 6034943"/>
              <a:gd name="connsiteX3" fmla="*/ 11319697 w 11319697"/>
              <a:gd name="connsiteY3" fmla="*/ 0 h 6034943"/>
              <a:gd name="connsiteX4" fmla="*/ 11310538 w 11319697"/>
              <a:gd name="connsiteY4" fmla="*/ 4521202 h 6034943"/>
              <a:gd name="connsiteX5" fmla="*/ 10473560 w 11319697"/>
              <a:gd name="connsiteY5" fmla="*/ 4634769 h 6034943"/>
              <a:gd name="connsiteX6" fmla="*/ 10305285 w 11319697"/>
              <a:gd name="connsiteY6" fmla="*/ 4984019 h 6034943"/>
              <a:gd name="connsiteX7" fmla="*/ 10302110 w 11319697"/>
              <a:gd name="connsiteY7" fmla="*/ 5736494 h 6034943"/>
              <a:gd name="connsiteX8" fmla="*/ 10318107 w 11319697"/>
              <a:gd name="connsiteY8" fmla="*/ 6008566 h 6034943"/>
              <a:gd name="connsiteX9" fmla="*/ 637409 w 11319697"/>
              <a:gd name="connsiteY9" fmla="*/ 6034943 h 6034943"/>
              <a:gd name="connsiteX0" fmla="*/ 809235 w 11491523"/>
              <a:gd name="connsiteY0" fmla="*/ 6034943 h 6034943"/>
              <a:gd name="connsiteX1" fmla="*/ 1431536 w 11491523"/>
              <a:gd name="connsiteY1" fmla="*/ 2183669 h 6034943"/>
              <a:gd name="connsiteX2" fmla="*/ 844162 w 11491523"/>
              <a:gd name="connsiteY2" fmla="*/ 1882044 h 6034943"/>
              <a:gd name="connsiteX3" fmla="*/ 831460 w 11491523"/>
              <a:gd name="connsiteY3" fmla="*/ 18772 h 6034943"/>
              <a:gd name="connsiteX4" fmla="*/ 11491523 w 11491523"/>
              <a:gd name="connsiteY4" fmla="*/ 0 h 6034943"/>
              <a:gd name="connsiteX5" fmla="*/ 11482364 w 11491523"/>
              <a:gd name="connsiteY5" fmla="*/ 4521202 h 6034943"/>
              <a:gd name="connsiteX6" fmla="*/ 10645386 w 11491523"/>
              <a:gd name="connsiteY6" fmla="*/ 4634769 h 6034943"/>
              <a:gd name="connsiteX7" fmla="*/ 10477111 w 11491523"/>
              <a:gd name="connsiteY7" fmla="*/ 4984019 h 6034943"/>
              <a:gd name="connsiteX8" fmla="*/ 10473936 w 11491523"/>
              <a:gd name="connsiteY8" fmla="*/ 5736494 h 6034943"/>
              <a:gd name="connsiteX9" fmla="*/ 10489933 w 11491523"/>
              <a:gd name="connsiteY9" fmla="*/ 6008566 h 6034943"/>
              <a:gd name="connsiteX10" fmla="*/ 809235 w 11491523"/>
              <a:gd name="connsiteY10" fmla="*/ 6034943 h 6034943"/>
              <a:gd name="connsiteX0" fmla="*/ 809235 w 11491523"/>
              <a:gd name="connsiteY0" fmla="*/ 6034943 h 6034943"/>
              <a:gd name="connsiteX1" fmla="*/ 1431536 w 11491523"/>
              <a:gd name="connsiteY1" fmla="*/ 2183669 h 6034943"/>
              <a:gd name="connsiteX2" fmla="*/ 844162 w 11491523"/>
              <a:gd name="connsiteY2" fmla="*/ 2174144 h 6034943"/>
              <a:gd name="connsiteX3" fmla="*/ 831460 w 11491523"/>
              <a:gd name="connsiteY3" fmla="*/ 18772 h 6034943"/>
              <a:gd name="connsiteX4" fmla="*/ 11491523 w 11491523"/>
              <a:gd name="connsiteY4" fmla="*/ 0 h 6034943"/>
              <a:gd name="connsiteX5" fmla="*/ 11482364 w 11491523"/>
              <a:gd name="connsiteY5" fmla="*/ 4521202 h 6034943"/>
              <a:gd name="connsiteX6" fmla="*/ 10645386 w 11491523"/>
              <a:gd name="connsiteY6" fmla="*/ 4634769 h 6034943"/>
              <a:gd name="connsiteX7" fmla="*/ 10477111 w 11491523"/>
              <a:gd name="connsiteY7" fmla="*/ 4984019 h 6034943"/>
              <a:gd name="connsiteX8" fmla="*/ 10473936 w 11491523"/>
              <a:gd name="connsiteY8" fmla="*/ 5736494 h 6034943"/>
              <a:gd name="connsiteX9" fmla="*/ 10489933 w 11491523"/>
              <a:gd name="connsiteY9" fmla="*/ 6008566 h 6034943"/>
              <a:gd name="connsiteX10" fmla="*/ 809235 w 11491523"/>
              <a:gd name="connsiteY10" fmla="*/ 6034943 h 6034943"/>
              <a:gd name="connsiteX0" fmla="*/ 787760 w 11470048"/>
              <a:gd name="connsiteY0" fmla="*/ 6034943 h 6034943"/>
              <a:gd name="connsiteX1" fmla="*/ 1410061 w 11470048"/>
              <a:gd name="connsiteY1" fmla="*/ 2183669 h 6034943"/>
              <a:gd name="connsiteX2" fmla="*/ 822687 w 11470048"/>
              <a:gd name="connsiteY2" fmla="*/ 2174144 h 6034943"/>
              <a:gd name="connsiteX3" fmla="*/ 809985 w 11470048"/>
              <a:gd name="connsiteY3" fmla="*/ 18772 h 6034943"/>
              <a:gd name="connsiteX4" fmla="*/ 11470048 w 11470048"/>
              <a:gd name="connsiteY4" fmla="*/ 0 h 6034943"/>
              <a:gd name="connsiteX5" fmla="*/ 11460889 w 11470048"/>
              <a:gd name="connsiteY5" fmla="*/ 4521202 h 6034943"/>
              <a:gd name="connsiteX6" fmla="*/ 10623911 w 11470048"/>
              <a:gd name="connsiteY6" fmla="*/ 4634769 h 6034943"/>
              <a:gd name="connsiteX7" fmla="*/ 10455636 w 11470048"/>
              <a:gd name="connsiteY7" fmla="*/ 4984019 h 6034943"/>
              <a:gd name="connsiteX8" fmla="*/ 10452461 w 11470048"/>
              <a:gd name="connsiteY8" fmla="*/ 5736494 h 6034943"/>
              <a:gd name="connsiteX9" fmla="*/ 10468458 w 11470048"/>
              <a:gd name="connsiteY9" fmla="*/ 6008566 h 6034943"/>
              <a:gd name="connsiteX10" fmla="*/ 787760 w 11470048"/>
              <a:gd name="connsiteY10" fmla="*/ 6034943 h 6034943"/>
              <a:gd name="connsiteX0" fmla="*/ 775997 w 11458285"/>
              <a:gd name="connsiteY0" fmla="*/ 6034943 h 6034943"/>
              <a:gd name="connsiteX1" fmla="*/ 1398298 w 11458285"/>
              <a:gd name="connsiteY1" fmla="*/ 2183669 h 6034943"/>
              <a:gd name="connsiteX2" fmla="*/ 810924 w 11458285"/>
              <a:gd name="connsiteY2" fmla="*/ 2174144 h 6034943"/>
              <a:gd name="connsiteX3" fmla="*/ 814097 w 11458285"/>
              <a:gd name="connsiteY3" fmla="*/ 2897 h 6034943"/>
              <a:gd name="connsiteX4" fmla="*/ 11458285 w 11458285"/>
              <a:gd name="connsiteY4" fmla="*/ 0 h 6034943"/>
              <a:gd name="connsiteX5" fmla="*/ 11449126 w 11458285"/>
              <a:gd name="connsiteY5" fmla="*/ 4521202 h 6034943"/>
              <a:gd name="connsiteX6" fmla="*/ 10612148 w 11458285"/>
              <a:gd name="connsiteY6" fmla="*/ 4634769 h 6034943"/>
              <a:gd name="connsiteX7" fmla="*/ 10443873 w 11458285"/>
              <a:gd name="connsiteY7" fmla="*/ 4984019 h 6034943"/>
              <a:gd name="connsiteX8" fmla="*/ 10440698 w 11458285"/>
              <a:gd name="connsiteY8" fmla="*/ 5736494 h 6034943"/>
              <a:gd name="connsiteX9" fmla="*/ 10456695 w 11458285"/>
              <a:gd name="connsiteY9" fmla="*/ 6008566 h 6034943"/>
              <a:gd name="connsiteX10" fmla="*/ 775997 w 11458285"/>
              <a:gd name="connsiteY10" fmla="*/ 6034943 h 6034943"/>
              <a:gd name="connsiteX0" fmla="*/ 584894 w 11267182"/>
              <a:gd name="connsiteY0" fmla="*/ 6034943 h 6034943"/>
              <a:gd name="connsiteX1" fmla="*/ 1207195 w 11267182"/>
              <a:gd name="connsiteY1" fmla="*/ 2183669 h 6034943"/>
              <a:gd name="connsiteX2" fmla="*/ 619821 w 11267182"/>
              <a:gd name="connsiteY2" fmla="*/ 2174144 h 6034943"/>
              <a:gd name="connsiteX3" fmla="*/ 622994 w 11267182"/>
              <a:gd name="connsiteY3" fmla="*/ 2897 h 6034943"/>
              <a:gd name="connsiteX4" fmla="*/ 11267182 w 11267182"/>
              <a:gd name="connsiteY4" fmla="*/ 0 h 6034943"/>
              <a:gd name="connsiteX5" fmla="*/ 11258023 w 11267182"/>
              <a:gd name="connsiteY5" fmla="*/ 4521202 h 6034943"/>
              <a:gd name="connsiteX6" fmla="*/ 10421045 w 11267182"/>
              <a:gd name="connsiteY6" fmla="*/ 4634769 h 6034943"/>
              <a:gd name="connsiteX7" fmla="*/ 10252770 w 11267182"/>
              <a:gd name="connsiteY7" fmla="*/ 4984019 h 6034943"/>
              <a:gd name="connsiteX8" fmla="*/ 10249595 w 11267182"/>
              <a:gd name="connsiteY8" fmla="*/ 5736494 h 6034943"/>
              <a:gd name="connsiteX9" fmla="*/ 10265592 w 11267182"/>
              <a:gd name="connsiteY9" fmla="*/ 6008566 h 6034943"/>
              <a:gd name="connsiteX10" fmla="*/ 584894 w 11267182"/>
              <a:gd name="connsiteY10" fmla="*/ 6034943 h 6034943"/>
              <a:gd name="connsiteX0" fmla="*/ 584894 w 11267182"/>
              <a:gd name="connsiteY0" fmla="*/ 6038396 h 6038396"/>
              <a:gd name="connsiteX1" fmla="*/ 1207195 w 11267182"/>
              <a:gd name="connsiteY1" fmla="*/ 2187122 h 6038396"/>
              <a:gd name="connsiteX2" fmla="*/ 619821 w 11267182"/>
              <a:gd name="connsiteY2" fmla="*/ 2177597 h 6038396"/>
              <a:gd name="connsiteX3" fmla="*/ 613469 w 11267182"/>
              <a:gd name="connsiteY3" fmla="*/ 0 h 6038396"/>
              <a:gd name="connsiteX4" fmla="*/ 11267182 w 11267182"/>
              <a:gd name="connsiteY4" fmla="*/ 3453 h 6038396"/>
              <a:gd name="connsiteX5" fmla="*/ 11258023 w 11267182"/>
              <a:gd name="connsiteY5" fmla="*/ 4524655 h 6038396"/>
              <a:gd name="connsiteX6" fmla="*/ 10421045 w 11267182"/>
              <a:gd name="connsiteY6" fmla="*/ 4638222 h 6038396"/>
              <a:gd name="connsiteX7" fmla="*/ 10252770 w 11267182"/>
              <a:gd name="connsiteY7" fmla="*/ 4987472 h 6038396"/>
              <a:gd name="connsiteX8" fmla="*/ 10249595 w 11267182"/>
              <a:gd name="connsiteY8" fmla="*/ 5739947 h 6038396"/>
              <a:gd name="connsiteX9" fmla="*/ 10265592 w 11267182"/>
              <a:gd name="connsiteY9" fmla="*/ 6012019 h 6038396"/>
              <a:gd name="connsiteX10" fmla="*/ 584894 w 11267182"/>
              <a:gd name="connsiteY10" fmla="*/ 6038396 h 6038396"/>
              <a:gd name="connsiteX0" fmla="*/ 584894 w 11267182"/>
              <a:gd name="connsiteY0" fmla="*/ 6038396 h 6038396"/>
              <a:gd name="connsiteX1" fmla="*/ 1207195 w 11267182"/>
              <a:gd name="connsiteY1" fmla="*/ 2187122 h 6038396"/>
              <a:gd name="connsiteX2" fmla="*/ 619821 w 11267182"/>
              <a:gd name="connsiteY2" fmla="*/ 2177597 h 6038396"/>
              <a:gd name="connsiteX3" fmla="*/ 613469 w 11267182"/>
              <a:gd name="connsiteY3" fmla="*/ 0 h 6038396"/>
              <a:gd name="connsiteX4" fmla="*/ 11267182 w 11267182"/>
              <a:gd name="connsiteY4" fmla="*/ 3453 h 6038396"/>
              <a:gd name="connsiteX5" fmla="*/ 11258023 w 11267182"/>
              <a:gd name="connsiteY5" fmla="*/ 4524655 h 6038396"/>
              <a:gd name="connsiteX6" fmla="*/ 10421045 w 11267182"/>
              <a:gd name="connsiteY6" fmla="*/ 4638222 h 6038396"/>
              <a:gd name="connsiteX7" fmla="*/ 10252770 w 11267182"/>
              <a:gd name="connsiteY7" fmla="*/ 4987472 h 6038396"/>
              <a:gd name="connsiteX8" fmla="*/ 10249595 w 11267182"/>
              <a:gd name="connsiteY8" fmla="*/ 5739947 h 6038396"/>
              <a:gd name="connsiteX9" fmla="*/ 10265592 w 11267182"/>
              <a:gd name="connsiteY9" fmla="*/ 6012019 h 6038396"/>
              <a:gd name="connsiteX10" fmla="*/ 584894 w 11267182"/>
              <a:gd name="connsiteY10" fmla="*/ 6038396 h 6038396"/>
              <a:gd name="connsiteX0" fmla="*/ 584894 w 11267182"/>
              <a:gd name="connsiteY0" fmla="*/ 6038396 h 6038396"/>
              <a:gd name="connsiteX1" fmla="*/ 1207195 w 11267182"/>
              <a:gd name="connsiteY1" fmla="*/ 2187122 h 6038396"/>
              <a:gd name="connsiteX2" fmla="*/ 619821 w 11267182"/>
              <a:gd name="connsiteY2" fmla="*/ 2177597 h 6038396"/>
              <a:gd name="connsiteX3" fmla="*/ 613469 w 11267182"/>
              <a:gd name="connsiteY3" fmla="*/ 0 h 6038396"/>
              <a:gd name="connsiteX4" fmla="*/ 11267182 w 11267182"/>
              <a:gd name="connsiteY4" fmla="*/ 3453 h 6038396"/>
              <a:gd name="connsiteX5" fmla="*/ 11258023 w 11267182"/>
              <a:gd name="connsiteY5" fmla="*/ 4524655 h 6038396"/>
              <a:gd name="connsiteX6" fmla="*/ 10421045 w 11267182"/>
              <a:gd name="connsiteY6" fmla="*/ 4638222 h 6038396"/>
              <a:gd name="connsiteX7" fmla="*/ 10252770 w 11267182"/>
              <a:gd name="connsiteY7" fmla="*/ 4987472 h 6038396"/>
              <a:gd name="connsiteX8" fmla="*/ 10249595 w 11267182"/>
              <a:gd name="connsiteY8" fmla="*/ 5739947 h 6038396"/>
              <a:gd name="connsiteX9" fmla="*/ 10265592 w 11267182"/>
              <a:gd name="connsiteY9" fmla="*/ 6012019 h 6038396"/>
              <a:gd name="connsiteX10" fmla="*/ 584894 w 11267182"/>
              <a:gd name="connsiteY10" fmla="*/ 6038396 h 6038396"/>
              <a:gd name="connsiteX0" fmla="*/ 478656 w 11160944"/>
              <a:gd name="connsiteY0" fmla="*/ 6038396 h 6038396"/>
              <a:gd name="connsiteX1" fmla="*/ 1100957 w 11160944"/>
              <a:gd name="connsiteY1" fmla="*/ 2187122 h 6038396"/>
              <a:gd name="connsiteX2" fmla="*/ 513583 w 11160944"/>
              <a:gd name="connsiteY2" fmla="*/ 2177597 h 6038396"/>
              <a:gd name="connsiteX3" fmla="*/ 507231 w 11160944"/>
              <a:gd name="connsiteY3" fmla="*/ 0 h 6038396"/>
              <a:gd name="connsiteX4" fmla="*/ 11160944 w 11160944"/>
              <a:gd name="connsiteY4" fmla="*/ 3453 h 6038396"/>
              <a:gd name="connsiteX5" fmla="*/ 11151785 w 11160944"/>
              <a:gd name="connsiteY5" fmla="*/ 4524655 h 6038396"/>
              <a:gd name="connsiteX6" fmla="*/ 10314807 w 11160944"/>
              <a:gd name="connsiteY6" fmla="*/ 4638222 h 6038396"/>
              <a:gd name="connsiteX7" fmla="*/ 10146532 w 11160944"/>
              <a:gd name="connsiteY7" fmla="*/ 4987472 h 6038396"/>
              <a:gd name="connsiteX8" fmla="*/ 10143357 w 11160944"/>
              <a:gd name="connsiteY8" fmla="*/ 5739947 h 6038396"/>
              <a:gd name="connsiteX9" fmla="*/ 10159354 w 11160944"/>
              <a:gd name="connsiteY9" fmla="*/ 6012019 h 6038396"/>
              <a:gd name="connsiteX10" fmla="*/ 478656 w 11160944"/>
              <a:gd name="connsiteY10" fmla="*/ 6038396 h 6038396"/>
              <a:gd name="connsiteX0" fmla="*/ 424440 w 11106728"/>
              <a:gd name="connsiteY0" fmla="*/ 6038396 h 6038396"/>
              <a:gd name="connsiteX1" fmla="*/ 2104015 w 11106728"/>
              <a:gd name="connsiteY1" fmla="*/ 2180772 h 6038396"/>
              <a:gd name="connsiteX2" fmla="*/ 1046741 w 11106728"/>
              <a:gd name="connsiteY2" fmla="*/ 2187122 h 6038396"/>
              <a:gd name="connsiteX3" fmla="*/ 459367 w 11106728"/>
              <a:gd name="connsiteY3" fmla="*/ 2177597 h 6038396"/>
              <a:gd name="connsiteX4" fmla="*/ 453015 w 11106728"/>
              <a:gd name="connsiteY4" fmla="*/ 0 h 6038396"/>
              <a:gd name="connsiteX5" fmla="*/ 11106728 w 11106728"/>
              <a:gd name="connsiteY5" fmla="*/ 3453 h 6038396"/>
              <a:gd name="connsiteX6" fmla="*/ 11097569 w 11106728"/>
              <a:gd name="connsiteY6" fmla="*/ 4524655 h 6038396"/>
              <a:gd name="connsiteX7" fmla="*/ 10260591 w 11106728"/>
              <a:gd name="connsiteY7" fmla="*/ 4638222 h 6038396"/>
              <a:gd name="connsiteX8" fmla="*/ 10092316 w 11106728"/>
              <a:gd name="connsiteY8" fmla="*/ 4987472 h 6038396"/>
              <a:gd name="connsiteX9" fmla="*/ 10089141 w 11106728"/>
              <a:gd name="connsiteY9" fmla="*/ 5739947 h 6038396"/>
              <a:gd name="connsiteX10" fmla="*/ 10105138 w 11106728"/>
              <a:gd name="connsiteY10" fmla="*/ 6012019 h 6038396"/>
              <a:gd name="connsiteX11" fmla="*/ 424440 w 11106728"/>
              <a:gd name="connsiteY11" fmla="*/ 6038396 h 6038396"/>
              <a:gd name="connsiteX0" fmla="*/ 424440 w 11106728"/>
              <a:gd name="connsiteY0" fmla="*/ 6038396 h 6038396"/>
              <a:gd name="connsiteX1" fmla="*/ 2104015 w 11106728"/>
              <a:gd name="connsiteY1" fmla="*/ 2180772 h 6038396"/>
              <a:gd name="connsiteX2" fmla="*/ 1046741 w 11106728"/>
              <a:gd name="connsiteY2" fmla="*/ 2187122 h 6038396"/>
              <a:gd name="connsiteX3" fmla="*/ 459367 w 11106728"/>
              <a:gd name="connsiteY3" fmla="*/ 2177597 h 6038396"/>
              <a:gd name="connsiteX4" fmla="*/ 453015 w 11106728"/>
              <a:gd name="connsiteY4" fmla="*/ 0 h 6038396"/>
              <a:gd name="connsiteX5" fmla="*/ 11106728 w 11106728"/>
              <a:gd name="connsiteY5" fmla="*/ 3453 h 6038396"/>
              <a:gd name="connsiteX6" fmla="*/ 11097569 w 11106728"/>
              <a:gd name="connsiteY6" fmla="*/ 4524655 h 6038396"/>
              <a:gd name="connsiteX7" fmla="*/ 10260591 w 11106728"/>
              <a:gd name="connsiteY7" fmla="*/ 4638222 h 6038396"/>
              <a:gd name="connsiteX8" fmla="*/ 10092316 w 11106728"/>
              <a:gd name="connsiteY8" fmla="*/ 4987472 h 6038396"/>
              <a:gd name="connsiteX9" fmla="*/ 10089141 w 11106728"/>
              <a:gd name="connsiteY9" fmla="*/ 5739947 h 6038396"/>
              <a:gd name="connsiteX10" fmla="*/ 10105138 w 11106728"/>
              <a:gd name="connsiteY10" fmla="*/ 6012019 h 6038396"/>
              <a:gd name="connsiteX11" fmla="*/ 424440 w 11106728"/>
              <a:gd name="connsiteY11" fmla="*/ 6038396 h 6038396"/>
              <a:gd name="connsiteX0" fmla="*/ 424440 w 11106728"/>
              <a:gd name="connsiteY0" fmla="*/ 6038396 h 6038396"/>
              <a:gd name="connsiteX1" fmla="*/ 2104015 w 11106728"/>
              <a:gd name="connsiteY1" fmla="*/ 2180772 h 6038396"/>
              <a:gd name="connsiteX2" fmla="*/ 1046741 w 11106728"/>
              <a:gd name="connsiteY2" fmla="*/ 2187122 h 6038396"/>
              <a:gd name="connsiteX3" fmla="*/ 459367 w 11106728"/>
              <a:gd name="connsiteY3" fmla="*/ 2177597 h 6038396"/>
              <a:gd name="connsiteX4" fmla="*/ 453015 w 11106728"/>
              <a:gd name="connsiteY4" fmla="*/ 0 h 6038396"/>
              <a:gd name="connsiteX5" fmla="*/ 11106728 w 11106728"/>
              <a:gd name="connsiteY5" fmla="*/ 3453 h 6038396"/>
              <a:gd name="connsiteX6" fmla="*/ 11097569 w 11106728"/>
              <a:gd name="connsiteY6" fmla="*/ 4524655 h 6038396"/>
              <a:gd name="connsiteX7" fmla="*/ 10260591 w 11106728"/>
              <a:gd name="connsiteY7" fmla="*/ 4638222 h 6038396"/>
              <a:gd name="connsiteX8" fmla="*/ 10092316 w 11106728"/>
              <a:gd name="connsiteY8" fmla="*/ 4987472 h 6038396"/>
              <a:gd name="connsiteX9" fmla="*/ 10089141 w 11106728"/>
              <a:gd name="connsiteY9" fmla="*/ 5739947 h 6038396"/>
              <a:gd name="connsiteX10" fmla="*/ 10105138 w 11106728"/>
              <a:gd name="connsiteY10" fmla="*/ 6012019 h 6038396"/>
              <a:gd name="connsiteX11" fmla="*/ 424440 w 11106728"/>
              <a:gd name="connsiteY11" fmla="*/ 6038396 h 6038396"/>
              <a:gd name="connsiteX0" fmla="*/ 424440 w 11106728"/>
              <a:gd name="connsiteY0" fmla="*/ 6038396 h 6038396"/>
              <a:gd name="connsiteX1" fmla="*/ 2104015 w 11106728"/>
              <a:gd name="connsiteY1" fmla="*/ 2180772 h 6038396"/>
              <a:gd name="connsiteX2" fmla="*/ 1046741 w 11106728"/>
              <a:gd name="connsiteY2" fmla="*/ 2187122 h 6038396"/>
              <a:gd name="connsiteX3" fmla="*/ 459367 w 11106728"/>
              <a:gd name="connsiteY3" fmla="*/ 2177597 h 6038396"/>
              <a:gd name="connsiteX4" fmla="*/ 453015 w 11106728"/>
              <a:gd name="connsiteY4" fmla="*/ 0 h 6038396"/>
              <a:gd name="connsiteX5" fmla="*/ 11106728 w 11106728"/>
              <a:gd name="connsiteY5" fmla="*/ 3453 h 6038396"/>
              <a:gd name="connsiteX6" fmla="*/ 11097569 w 11106728"/>
              <a:gd name="connsiteY6" fmla="*/ 4524655 h 6038396"/>
              <a:gd name="connsiteX7" fmla="*/ 10260591 w 11106728"/>
              <a:gd name="connsiteY7" fmla="*/ 4638222 h 6038396"/>
              <a:gd name="connsiteX8" fmla="*/ 10092316 w 11106728"/>
              <a:gd name="connsiteY8" fmla="*/ 4987472 h 6038396"/>
              <a:gd name="connsiteX9" fmla="*/ 10089141 w 11106728"/>
              <a:gd name="connsiteY9" fmla="*/ 5739947 h 6038396"/>
              <a:gd name="connsiteX10" fmla="*/ 10105138 w 11106728"/>
              <a:gd name="connsiteY10" fmla="*/ 6012019 h 6038396"/>
              <a:gd name="connsiteX11" fmla="*/ 424440 w 11106728"/>
              <a:gd name="connsiteY11" fmla="*/ 6038396 h 6038396"/>
              <a:gd name="connsiteX0" fmla="*/ 343016 w 11025304"/>
              <a:gd name="connsiteY0" fmla="*/ 6038396 h 6038396"/>
              <a:gd name="connsiteX1" fmla="*/ 2489316 w 11025304"/>
              <a:gd name="connsiteY1" fmla="*/ 2644322 h 6038396"/>
              <a:gd name="connsiteX2" fmla="*/ 2022591 w 11025304"/>
              <a:gd name="connsiteY2" fmla="*/ 2180772 h 6038396"/>
              <a:gd name="connsiteX3" fmla="*/ 965317 w 11025304"/>
              <a:gd name="connsiteY3" fmla="*/ 2187122 h 6038396"/>
              <a:gd name="connsiteX4" fmla="*/ 377943 w 11025304"/>
              <a:gd name="connsiteY4" fmla="*/ 2177597 h 6038396"/>
              <a:gd name="connsiteX5" fmla="*/ 371591 w 11025304"/>
              <a:gd name="connsiteY5" fmla="*/ 0 h 6038396"/>
              <a:gd name="connsiteX6" fmla="*/ 11025304 w 11025304"/>
              <a:gd name="connsiteY6" fmla="*/ 3453 h 6038396"/>
              <a:gd name="connsiteX7" fmla="*/ 11016145 w 11025304"/>
              <a:gd name="connsiteY7" fmla="*/ 4524655 h 6038396"/>
              <a:gd name="connsiteX8" fmla="*/ 10179167 w 11025304"/>
              <a:gd name="connsiteY8" fmla="*/ 4638222 h 6038396"/>
              <a:gd name="connsiteX9" fmla="*/ 10010892 w 11025304"/>
              <a:gd name="connsiteY9" fmla="*/ 4987472 h 6038396"/>
              <a:gd name="connsiteX10" fmla="*/ 10007717 w 11025304"/>
              <a:gd name="connsiteY10" fmla="*/ 5739947 h 6038396"/>
              <a:gd name="connsiteX11" fmla="*/ 10023714 w 11025304"/>
              <a:gd name="connsiteY11" fmla="*/ 6012019 h 6038396"/>
              <a:gd name="connsiteX12" fmla="*/ 343016 w 11025304"/>
              <a:gd name="connsiteY12" fmla="*/ 6038396 h 6038396"/>
              <a:gd name="connsiteX0" fmla="*/ 343016 w 11025304"/>
              <a:gd name="connsiteY0" fmla="*/ 6038396 h 6038396"/>
              <a:gd name="connsiteX1" fmla="*/ 2489316 w 11025304"/>
              <a:gd name="connsiteY1" fmla="*/ 2644322 h 6038396"/>
              <a:gd name="connsiteX2" fmla="*/ 2022591 w 11025304"/>
              <a:gd name="connsiteY2" fmla="*/ 2180772 h 6038396"/>
              <a:gd name="connsiteX3" fmla="*/ 965317 w 11025304"/>
              <a:gd name="connsiteY3" fmla="*/ 2187122 h 6038396"/>
              <a:gd name="connsiteX4" fmla="*/ 377943 w 11025304"/>
              <a:gd name="connsiteY4" fmla="*/ 2177597 h 6038396"/>
              <a:gd name="connsiteX5" fmla="*/ 371591 w 11025304"/>
              <a:gd name="connsiteY5" fmla="*/ 0 h 6038396"/>
              <a:gd name="connsiteX6" fmla="*/ 11025304 w 11025304"/>
              <a:gd name="connsiteY6" fmla="*/ 3453 h 6038396"/>
              <a:gd name="connsiteX7" fmla="*/ 11016145 w 11025304"/>
              <a:gd name="connsiteY7" fmla="*/ 4524655 h 6038396"/>
              <a:gd name="connsiteX8" fmla="*/ 10179167 w 11025304"/>
              <a:gd name="connsiteY8" fmla="*/ 4638222 h 6038396"/>
              <a:gd name="connsiteX9" fmla="*/ 10010892 w 11025304"/>
              <a:gd name="connsiteY9" fmla="*/ 4987472 h 6038396"/>
              <a:gd name="connsiteX10" fmla="*/ 10007717 w 11025304"/>
              <a:gd name="connsiteY10" fmla="*/ 5739947 h 6038396"/>
              <a:gd name="connsiteX11" fmla="*/ 10023714 w 11025304"/>
              <a:gd name="connsiteY11" fmla="*/ 6012019 h 6038396"/>
              <a:gd name="connsiteX12" fmla="*/ 343016 w 11025304"/>
              <a:gd name="connsiteY12" fmla="*/ 6038396 h 6038396"/>
              <a:gd name="connsiteX0" fmla="*/ 343016 w 11025304"/>
              <a:gd name="connsiteY0" fmla="*/ 6038396 h 6038396"/>
              <a:gd name="connsiteX1" fmla="*/ 2489316 w 11025304"/>
              <a:gd name="connsiteY1" fmla="*/ 2644322 h 6038396"/>
              <a:gd name="connsiteX2" fmla="*/ 2022591 w 11025304"/>
              <a:gd name="connsiteY2" fmla="*/ 2180772 h 6038396"/>
              <a:gd name="connsiteX3" fmla="*/ 965317 w 11025304"/>
              <a:gd name="connsiteY3" fmla="*/ 2187122 h 6038396"/>
              <a:gd name="connsiteX4" fmla="*/ 377943 w 11025304"/>
              <a:gd name="connsiteY4" fmla="*/ 2177597 h 6038396"/>
              <a:gd name="connsiteX5" fmla="*/ 371591 w 11025304"/>
              <a:gd name="connsiteY5" fmla="*/ 0 h 6038396"/>
              <a:gd name="connsiteX6" fmla="*/ 11025304 w 11025304"/>
              <a:gd name="connsiteY6" fmla="*/ 3453 h 6038396"/>
              <a:gd name="connsiteX7" fmla="*/ 11016145 w 11025304"/>
              <a:gd name="connsiteY7" fmla="*/ 4524655 h 6038396"/>
              <a:gd name="connsiteX8" fmla="*/ 10179167 w 11025304"/>
              <a:gd name="connsiteY8" fmla="*/ 4638222 h 6038396"/>
              <a:gd name="connsiteX9" fmla="*/ 10010892 w 11025304"/>
              <a:gd name="connsiteY9" fmla="*/ 4987472 h 6038396"/>
              <a:gd name="connsiteX10" fmla="*/ 10007717 w 11025304"/>
              <a:gd name="connsiteY10" fmla="*/ 5739947 h 6038396"/>
              <a:gd name="connsiteX11" fmla="*/ 10023714 w 11025304"/>
              <a:gd name="connsiteY11" fmla="*/ 6012019 h 6038396"/>
              <a:gd name="connsiteX12" fmla="*/ 343016 w 11025304"/>
              <a:gd name="connsiteY12" fmla="*/ 6038396 h 6038396"/>
              <a:gd name="connsiteX0" fmla="*/ 377279 w 11059567"/>
              <a:gd name="connsiteY0" fmla="*/ 6038396 h 6038396"/>
              <a:gd name="connsiteX1" fmla="*/ 2520404 w 11059567"/>
              <a:gd name="connsiteY1" fmla="*/ 4079422 h 6038396"/>
              <a:gd name="connsiteX2" fmla="*/ 2523579 w 11059567"/>
              <a:gd name="connsiteY2" fmla="*/ 2644322 h 6038396"/>
              <a:gd name="connsiteX3" fmla="*/ 2056854 w 11059567"/>
              <a:gd name="connsiteY3" fmla="*/ 2180772 h 6038396"/>
              <a:gd name="connsiteX4" fmla="*/ 999580 w 11059567"/>
              <a:gd name="connsiteY4" fmla="*/ 2187122 h 6038396"/>
              <a:gd name="connsiteX5" fmla="*/ 412206 w 11059567"/>
              <a:gd name="connsiteY5" fmla="*/ 2177597 h 6038396"/>
              <a:gd name="connsiteX6" fmla="*/ 405854 w 11059567"/>
              <a:gd name="connsiteY6" fmla="*/ 0 h 6038396"/>
              <a:gd name="connsiteX7" fmla="*/ 11059567 w 11059567"/>
              <a:gd name="connsiteY7" fmla="*/ 3453 h 6038396"/>
              <a:gd name="connsiteX8" fmla="*/ 11050408 w 11059567"/>
              <a:gd name="connsiteY8" fmla="*/ 4524655 h 6038396"/>
              <a:gd name="connsiteX9" fmla="*/ 10213430 w 11059567"/>
              <a:gd name="connsiteY9" fmla="*/ 4638222 h 6038396"/>
              <a:gd name="connsiteX10" fmla="*/ 10045155 w 11059567"/>
              <a:gd name="connsiteY10" fmla="*/ 4987472 h 6038396"/>
              <a:gd name="connsiteX11" fmla="*/ 10041980 w 11059567"/>
              <a:gd name="connsiteY11" fmla="*/ 5739947 h 6038396"/>
              <a:gd name="connsiteX12" fmla="*/ 10057977 w 11059567"/>
              <a:gd name="connsiteY12" fmla="*/ 6012019 h 6038396"/>
              <a:gd name="connsiteX13" fmla="*/ 377279 w 11059567"/>
              <a:gd name="connsiteY13" fmla="*/ 6038396 h 6038396"/>
              <a:gd name="connsiteX0" fmla="*/ 377279 w 11059567"/>
              <a:gd name="connsiteY0" fmla="*/ 6038396 h 6038396"/>
              <a:gd name="connsiteX1" fmla="*/ 2520404 w 11059567"/>
              <a:gd name="connsiteY1" fmla="*/ 4079422 h 6038396"/>
              <a:gd name="connsiteX2" fmla="*/ 2523579 w 11059567"/>
              <a:gd name="connsiteY2" fmla="*/ 2644322 h 6038396"/>
              <a:gd name="connsiteX3" fmla="*/ 2056854 w 11059567"/>
              <a:gd name="connsiteY3" fmla="*/ 2180772 h 6038396"/>
              <a:gd name="connsiteX4" fmla="*/ 999580 w 11059567"/>
              <a:gd name="connsiteY4" fmla="*/ 2187122 h 6038396"/>
              <a:gd name="connsiteX5" fmla="*/ 412206 w 11059567"/>
              <a:gd name="connsiteY5" fmla="*/ 2177597 h 6038396"/>
              <a:gd name="connsiteX6" fmla="*/ 405854 w 11059567"/>
              <a:gd name="connsiteY6" fmla="*/ 0 h 6038396"/>
              <a:gd name="connsiteX7" fmla="*/ 11059567 w 11059567"/>
              <a:gd name="connsiteY7" fmla="*/ 3453 h 6038396"/>
              <a:gd name="connsiteX8" fmla="*/ 11050408 w 11059567"/>
              <a:gd name="connsiteY8" fmla="*/ 4524655 h 6038396"/>
              <a:gd name="connsiteX9" fmla="*/ 10213430 w 11059567"/>
              <a:gd name="connsiteY9" fmla="*/ 4638222 h 6038396"/>
              <a:gd name="connsiteX10" fmla="*/ 10045155 w 11059567"/>
              <a:gd name="connsiteY10" fmla="*/ 4987472 h 6038396"/>
              <a:gd name="connsiteX11" fmla="*/ 10041980 w 11059567"/>
              <a:gd name="connsiteY11" fmla="*/ 5739947 h 6038396"/>
              <a:gd name="connsiteX12" fmla="*/ 10057977 w 11059567"/>
              <a:gd name="connsiteY12" fmla="*/ 6012019 h 6038396"/>
              <a:gd name="connsiteX13" fmla="*/ 377279 w 11059567"/>
              <a:gd name="connsiteY13" fmla="*/ 6038396 h 6038396"/>
              <a:gd name="connsiteX0" fmla="*/ 377279 w 11059567"/>
              <a:gd name="connsiteY0" fmla="*/ 6038396 h 6038396"/>
              <a:gd name="connsiteX1" fmla="*/ 2520404 w 11059567"/>
              <a:gd name="connsiteY1" fmla="*/ 4079422 h 6038396"/>
              <a:gd name="connsiteX2" fmla="*/ 2523579 w 11059567"/>
              <a:gd name="connsiteY2" fmla="*/ 2644322 h 6038396"/>
              <a:gd name="connsiteX3" fmla="*/ 2056854 w 11059567"/>
              <a:gd name="connsiteY3" fmla="*/ 2180772 h 6038396"/>
              <a:gd name="connsiteX4" fmla="*/ 999580 w 11059567"/>
              <a:gd name="connsiteY4" fmla="*/ 2187122 h 6038396"/>
              <a:gd name="connsiteX5" fmla="*/ 412206 w 11059567"/>
              <a:gd name="connsiteY5" fmla="*/ 2177597 h 6038396"/>
              <a:gd name="connsiteX6" fmla="*/ 405854 w 11059567"/>
              <a:gd name="connsiteY6" fmla="*/ 0 h 6038396"/>
              <a:gd name="connsiteX7" fmla="*/ 11059567 w 11059567"/>
              <a:gd name="connsiteY7" fmla="*/ 3453 h 6038396"/>
              <a:gd name="connsiteX8" fmla="*/ 11050408 w 11059567"/>
              <a:gd name="connsiteY8" fmla="*/ 4524655 h 6038396"/>
              <a:gd name="connsiteX9" fmla="*/ 10213430 w 11059567"/>
              <a:gd name="connsiteY9" fmla="*/ 4638222 h 6038396"/>
              <a:gd name="connsiteX10" fmla="*/ 10045155 w 11059567"/>
              <a:gd name="connsiteY10" fmla="*/ 4987472 h 6038396"/>
              <a:gd name="connsiteX11" fmla="*/ 10041980 w 11059567"/>
              <a:gd name="connsiteY11" fmla="*/ 5739947 h 6038396"/>
              <a:gd name="connsiteX12" fmla="*/ 10057977 w 11059567"/>
              <a:gd name="connsiteY12" fmla="*/ 6012019 h 6038396"/>
              <a:gd name="connsiteX13" fmla="*/ 377279 w 11059567"/>
              <a:gd name="connsiteY13" fmla="*/ 6038396 h 6038396"/>
              <a:gd name="connsiteX0" fmla="*/ 350912 w 11033200"/>
              <a:gd name="connsiteY0" fmla="*/ 6038396 h 6038396"/>
              <a:gd name="connsiteX1" fmla="*/ 2494038 w 11033200"/>
              <a:gd name="connsiteY1" fmla="*/ 4850947 h 6038396"/>
              <a:gd name="connsiteX2" fmla="*/ 2494037 w 11033200"/>
              <a:gd name="connsiteY2" fmla="*/ 4079422 h 6038396"/>
              <a:gd name="connsiteX3" fmla="*/ 2497212 w 11033200"/>
              <a:gd name="connsiteY3" fmla="*/ 2644322 h 6038396"/>
              <a:gd name="connsiteX4" fmla="*/ 2030487 w 11033200"/>
              <a:gd name="connsiteY4" fmla="*/ 2180772 h 6038396"/>
              <a:gd name="connsiteX5" fmla="*/ 973213 w 11033200"/>
              <a:gd name="connsiteY5" fmla="*/ 2187122 h 6038396"/>
              <a:gd name="connsiteX6" fmla="*/ 385839 w 11033200"/>
              <a:gd name="connsiteY6" fmla="*/ 2177597 h 6038396"/>
              <a:gd name="connsiteX7" fmla="*/ 379487 w 11033200"/>
              <a:gd name="connsiteY7" fmla="*/ 0 h 6038396"/>
              <a:gd name="connsiteX8" fmla="*/ 11033200 w 11033200"/>
              <a:gd name="connsiteY8" fmla="*/ 3453 h 6038396"/>
              <a:gd name="connsiteX9" fmla="*/ 11024041 w 11033200"/>
              <a:gd name="connsiteY9" fmla="*/ 4524655 h 6038396"/>
              <a:gd name="connsiteX10" fmla="*/ 10187063 w 11033200"/>
              <a:gd name="connsiteY10" fmla="*/ 4638222 h 6038396"/>
              <a:gd name="connsiteX11" fmla="*/ 10018788 w 11033200"/>
              <a:gd name="connsiteY11" fmla="*/ 4987472 h 6038396"/>
              <a:gd name="connsiteX12" fmla="*/ 10015613 w 11033200"/>
              <a:gd name="connsiteY12" fmla="*/ 5739947 h 6038396"/>
              <a:gd name="connsiteX13" fmla="*/ 10031610 w 11033200"/>
              <a:gd name="connsiteY13" fmla="*/ 6012019 h 6038396"/>
              <a:gd name="connsiteX14" fmla="*/ 350912 w 11033200"/>
              <a:gd name="connsiteY14" fmla="*/ 6038396 h 6038396"/>
              <a:gd name="connsiteX0" fmla="*/ 350912 w 11033200"/>
              <a:gd name="connsiteY0" fmla="*/ 6038396 h 6038396"/>
              <a:gd name="connsiteX1" fmla="*/ 2494038 w 11033200"/>
              <a:gd name="connsiteY1" fmla="*/ 4850947 h 6038396"/>
              <a:gd name="connsiteX2" fmla="*/ 2494037 w 11033200"/>
              <a:gd name="connsiteY2" fmla="*/ 4079422 h 6038396"/>
              <a:gd name="connsiteX3" fmla="*/ 2497212 w 11033200"/>
              <a:gd name="connsiteY3" fmla="*/ 2644322 h 6038396"/>
              <a:gd name="connsiteX4" fmla="*/ 2030487 w 11033200"/>
              <a:gd name="connsiteY4" fmla="*/ 2180772 h 6038396"/>
              <a:gd name="connsiteX5" fmla="*/ 973213 w 11033200"/>
              <a:gd name="connsiteY5" fmla="*/ 2187122 h 6038396"/>
              <a:gd name="connsiteX6" fmla="*/ 385839 w 11033200"/>
              <a:gd name="connsiteY6" fmla="*/ 2177597 h 6038396"/>
              <a:gd name="connsiteX7" fmla="*/ 379487 w 11033200"/>
              <a:gd name="connsiteY7" fmla="*/ 0 h 6038396"/>
              <a:gd name="connsiteX8" fmla="*/ 11033200 w 11033200"/>
              <a:gd name="connsiteY8" fmla="*/ 3453 h 6038396"/>
              <a:gd name="connsiteX9" fmla="*/ 11024041 w 11033200"/>
              <a:gd name="connsiteY9" fmla="*/ 4524655 h 6038396"/>
              <a:gd name="connsiteX10" fmla="*/ 10187063 w 11033200"/>
              <a:gd name="connsiteY10" fmla="*/ 4638222 h 6038396"/>
              <a:gd name="connsiteX11" fmla="*/ 10018788 w 11033200"/>
              <a:gd name="connsiteY11" fmla="*/ 4987472 h 6038396"/>
              <a:gd name="connsiteX12" fmla="*/ 10015613 w 11033200"/>
              <a:gd name="connsiteY12" fmla="*/ 5739947 h 6038396"/>
              <a:gd name="connsiteX13" fmla="*/ 10031610 w 11033200"/>
              <a:gd name="connsiteY13" fmla="*/ 6012019 h 6038396"/>
              <a:gd name="connsiteX14" fmla="*/ 350912 w 11033200"/>
              <a:gd name="connsiteY14" fmla="*/ 6038396 h 6038396"/>
              <a:gd name="connsiteX0" fmla="*/ 350912 w 11033200"/>
              <a:gd name="connsiteY0" fmla="*/ 6038396 h 6038396"/>
              <a:gd name="connsiteX1" fmla="*/ 2494038 w 11033200"/>
              <a:gd name="connsiteY1" fmla="*/ 4850947 h 6038396"/>
              <a:gd name="connsiteX2" fmla="*/ 2494037 w 11033200"/>
              <a:gd name="connsiteY2" fmla="*/ 4079422 h 6038396"/>
              <a:gd name="connsiteX3" fmla="*/ 2497212 w 11033200"/>
              <a:gd name="connsiteY3" fmla="*/ 2644322 h 6038396"/>
              <a:gd name="connsiteX4" fmla="*/ 2030487 w 11033200"/>
              <a:gd name="connsiteY4" fmla="*/ 2180772 h 6038396"/>
              <a:gd name="connsiteX5" fmla="*/ 973213 w 11033200"/>
              <a:gd name="connsiteY5" fmla="*/ 2187122 h 6038396"/>
              <a:gd name="connsiteX6" fmla="*/ 385839 w 11033200"/>
              <a:gd name="connsiteY6" fmla="*/ 2177597 h 6038396"/>
              <a:gd name="connsiteX7" fmla="*/ 379487 w 11033200"/>
              <a:gd name="connsiteY7" fmla="*/ 0 h 6038396"/>
              <a:gd name="connsiteX8" fmla="*/ 11033200 w 11033200"/>
              <a:gd name="connsiteY8" fmla="*/ 3453 h 6038396"/>
              <a:gd name="connsiteX9" fmla="*/ 11024041 w 11033200"/>
              <a:gd name="connsiteY9" fmla="*/ 4524655 h 6038396"/>
              <a:gd name="connsiteX10" fmla="*/ 10187063 w 11033200"/>
              <a:gd name="connsiteY10" fmla="*/ 4638222 h 6038396"/>
              <a:gd name="connsiteX11" fmla="*/ 10018788 w 11033200"/>
              <a:gd name="connsiteY11" fmla="*/ 4987472 h 6038396"/>
              <a:gd name="connsiteX12" fmla="*/ 10015613 w 11033200"/>
              <a:gd name="connsiteY12" fmla="*/ 5739947 h 6038396"/>
              <a:gd name="connsiteX13" fmla="*/ 10031610 w 11033200"/>
              <a:gd name="connsiteY13" fmla="*/ 6012019 h 6038396"/>
              <a:gd name="connsiteX14" fmla="*/ 350912 w 11033200"/>
              <a:gd name="connsiteY14" fmla="*/ 6038396 h 6038396"/>
              <a:gd name="connsiteX0" fmla="*/ 350912 w 11033200"/>
              <a:gd name="connsiteY0" fmla="*/ 6038396 h 6038396"/>
              <a:gd name="connsiteX1" fmla="*/ 2494038 w 11033200"/>
              <a:gd name="connsiteY1" fmla="*/ 4850947 h 6038396"/>
              <a:gd name="connsiteX2" fmla="*/ 2494037 w 11033200"/>
              <a:gd name="connsiteY2" fmla="*/ 4079422 h 6038396"/>
              <a:gd name="connsiteX3" fmla="*/ 2497212 w 11033200"/>
              <a:gd name="connsiteY3" fmla="*/ 2644322 h 6038396"/>
              <a:gd name="connsiteX4" fmla="*/ 2030487 w 11033200"/>
              <a:gd name="connsiteY4" fmla="*/ 2180772 h 6038396"/>
              <a:gd name="connsiteX5" fmla="*/ 973213 w 11033200"/>
              <a:gd name="connsiteY5" fmla="*/ 2187122 h 6038396"/>
              <a:gd name="connsiteX6" fmla="*/ 385839 w 11033200"/>
              <a:gd name="connsiteY6" fmla="*/ 2177597 h 6038396"/>
              <a:gd name="connsiteX7" fmla="*/ 379487 w 11033200"/>
              <a:gd name="connsiteY7" fmla="*/ 0 h 6038396"/>
              <a:gd name="connsiteX8" fmla="*/ 11033200 w 11033200"/>
              <a:gd name="connsiteY8" fmla="*/ 3453 h 6038396"/>
              <a:gd name="connsiteX9" fmla="*/ 11024041 w 11033200"/>
              <a:gd name="connsiteY9" fmla="*/ 4524655 h 6038396"/>
              <a:gd name="connsiteX10" fmla="*/ 10187063 w 11033200"/>
              <a:gd name="connsiteY10" fmla="*/ 4638222 h 6038396"/>
              <a:gd name="connsiteX11" fmla="*/ 10018788 w 11033200"/>
              <a:gd name="connsiteY11" fmla="*/ 4987472 h 6038396"/>
              <a:gd name="connsiteX12" fmla="*/ 10015613 w 11033200"/>
              <a:gd name="connsiteY12" fmla="*/ 5739947 h 6038396"/>
              <a:gd name="connsiteX13" fmla="*/ 10031610 w 11033200"/>
              <a:gd name="connsiteY13" fmla="*/ 6012019 h 6038396"/>
              <a:gd name="connsiteX14" fmla="*/ 350912 w 11033200"/>
              <a:gd name="connsiteY14" fmla="*/ 6038396 h 6038396"/>
              <a:gd name="connsiteX0" fmla="*/ 2117725 w 10653713"/>
              <a:gd name="connsiteY0" fmla="*/ 6012996 h 6012996"/>
              <a:gd name="connsiteX1" fmla="*/ 2114551 w 10653713"/>
              <a:gd name="connsiteY1" fmla="*/ 4850947 h 6012996"/>
              <a:gd name="connsiteX2" fmla="*/ 2114550 w 10653713"/>
              <a:gd name="connsiteY2" fmla="*/ 4079422 h 6012996"/>
              <a:gd name="connsiteX3" fmla="*/ 2117725 w 10653713"/>
              <a:gd name="connsiteY3" fmla="*/ 2644322 h 6012996"/>
              <a:gd name="connsiteX4" fmla="*/ 1651000 w 10653713"/>
              <a:gd name="connsiteY4" fmla="*/ 2180772 h 6012996"/>
              <a:gd name="connsiteX5" fmla="*/ 593726 w 10653713"/>
              <a:gd name="connsiteY5" fmla="*/ 2187122 h 6012996"/>
              <a:gd name="connsiteX6" fmla="*/ 6352 w 10653713"/>
              <a:gd name="connsiteY6" fmla="*/ 2177597 h 6012996"/>
              <a:gd name="connsiteX7" fmla="*/ 0 w 10653713"/>
              <a:gd name="connsiteY7" fmla="*/ 0 h 6012996"/>
              <a:gd name="connsiteX8" fmla="*/ 10653713 w 10653713"/>
              <a:gd name="connsiteY8" fmla="*/ 3453 h 6012996"/>
              <a:gd name="connsiteX9" fmla="*/ 10644554 w 10653713"/>
              <a:gd name="connsiteY9" fmla="*/ 4524655 h 6012996"/>
              <a:gd name="connsiteX10" fmla="*/ 9807576 w 10653713"/>
              <a:gd name="connsiteY10" fmla="*/ 4638222 h 6012996"/>
              <a:gd name="connsiteX11" fmla="*/ 9639301 w 10653713"/>
              <a:gd name="connsiteY11" fmla="*/ 4987472 h 6012996"/>
              <a:gd name="connsiteX12" fmla="*/ 9636126 w 10653713"/>
              <a:gd name="connsiteY12" fmla="*/ 5739947 h 6012996"/>
              <a:gd name="connsiteX13" fmla="*/ 9652123 w 10653713"/>
              <a:gd name="connsiteY13" fmla="*/ 6012019 h 6012996"/>
              <a:gd name="connsiteX14" fmla="*/ 2117725 w 10653713"/>
              <a:gd name="connsiteY14" fmla="*/ 6012996 h 6012996"/>
              <a:gd name="connsiteX0" fmla="*/ 2117725 w 10653713"/>
              <a:gd name="connsiteY0" fmla="*/ 6012996 h 6012996"/>
              <a:gd name="connsiteX1" fmla="*/ 2114551 w 10653713"/>
              <a:gd name="connsiteY1" fmla="*/ 4850947 h 6012996"/>
              <a:gd name="connsiteX2" fmla="*/ 2114550 w 10653713"/>
              <a:gd name="connsiteY2" fmla="*/ 4079422 h 6012996"/>
              <a:gd name="connsiteX3" fmla="*/ 2117725 w 10653713"/>
              <a:gd name="connsiteY3" fmla="*/ 2644322 h 6012996"/>
              <a:gd name="connsiteX4" fmla="*/ 1651000 w 10653713"/>
              <a:gd name="connsiteY4" fmla="*/ 2180772 h 6012996"/>
              <a:gd name="connsiteX5" fmla="*/ 593726 w 10653713"/>
              <a:gd name="connsiteY5" fmla="*/ 2187122 h 6012996"/>
              <a:gd name="connsiteX6" fmla="*/ 6352 w 10653713"/>
              <a:gd name="connsiteY6" fmla="*/ 2177597 h 6012996"/>
              <a:gd name="connsiteX7" fmla="*/ 0 w 10653713"/>
              <a:gd name="connsiteY7" fmla="*/ 0 h 6012996"/>
              <a:gd name="connsiteX8" fmla="*/ 10653713 w 10653713"/>
              <a:gd name="connsiteY8" fmla="*/ 3453 h 6012996"/>
              <a:gd name="connsiteX9" fmla="*/ 10644554 w 10653713"/>
              <a:gd name="connsiteY9" fmla="*/ 4524655 h 6012996"/>
              <a:gd name="connsiteX10" fmla="*/ 9807576 w 10653713"/>
              <a:gd name="connsiteY10" fmla="*/ 4638222 h 6012996"/>
              <a:gd name="connsiteX11" fmla="*/ 9639301 w 10653713"/>
              <a:gd name="connsiteY11" fmla="*/ 4987472 h 6012996"/>
              <a:gd name="connsiteX12" fmla="*/ 9636126 w 10653713"/>
              <a:gd name="connsiteY12" fmla="*/ 5739947 h 6012996"/>
              <a:gd name="connsiteX13" fmla="*/ 9652123 w 10653713"/>
              <a:gd name="connsiteY13" fmla="*/ 6012019 h 6012996"/>
              <a:gd name="connsiteX14" fmla="*/ 2117725 w 10653713"/>
              <a:gd name="connsiteY14" fmla="*/ 6012996 h 6012996"/>
              <a:gd name="connsiteX0" fmla="*/ 2117725 w 10653713"/>
              <a:gd name="connsiteY0" fmla="*/ 6012996 h 6012996"/>
              <a:gd name="connsiteX1" fmla="*/ 2114551 w 10653713"/>
              <a:gd name="connsiteY1" fmla="*/ 4850947 h 6012996"/>
              <a:gd name="connsiteX2" fmla="*/ 2114550 w 10653713"/>
              <a:gd name="connsiteY2" fmla="*/ 4079422 h 6012996"/>
              <a:gd name="connsiteX3" fmla="*/ 2117725 w 10653713"/>
              <a:gd name="connsiteY3" fmla="*/ 2644322 h 6012996"/>
              <a:gd name="connsiteX4" fmla="*/ 1651000 w 10653713"/>
              <a:gd name="connsiteY4" fmla="*/ 2180772 h 6012996"/>
              <a:gd name="connsiteX5" fmla="*/ 593726 w 10653713"/>
              <a:gd name="connsiteY5" fmla="*/ 2187122 h 6012996"/>
              <a:gd name="connsiteX6" fmla="*/ 6352 w 10653713"/>
              <a:gd name="connsiteY6" fmla="*/ 2177597 h 6012996"/>
              <a:gd name="connsiteX7" fmla="*/ 0 w 10653713"/>
              <a:gd name="connsiteY7" fmla="*/ 0 h 6012996"/>
              <a:gd name="connsiteX8" fmla="*/ 10653713 w 10653713"/>
              <a:gd name="connsiteY8" fmla="*/ 3453 h 6012996"/>
              <a:gd name="connsiteX9" fmla="*/ 10644554 w 10653713"/>
              <a:gd name="connsiteY9" fmla="*/ 4524655 h 6012996"/>
              <a:gd name="connsiteX10" fmla="*/ 9807576 w 10653713"/>
              <a:gd name="connsiteY10" fmla="*/ 4638222 h 6012996"/>
              <a:gd name="connsiteX11" fmla="*/ 9639301 w 10653713"/>
              <a:gd name="connsiteY11" fmla="*/ 4987472 h 6012996"/>
              <a:gd name="connsiteX12" fmla="*/ 9636126 w 10653713"/>
              <a:gd name="connsiteY12" fmla="*/ 5739947 h 6012996"/>
              <a:gd name="connsiteX13" fmla="*/ 9652123 w 10653713"/>
              <a:gd name="connsiteY13" fmla="*/ 6012019 h 6012996"/>
              <a:gd name="connsiteX14" fmla="*/ 2117725 w 10653713"/>
              <a:gd name="connsiteY14" fmla="*/ 6012996 h 601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53713" h="6012996">
                <a:moveTo>
                  <a:pt x="2117725" y="6012996"/>
                </a:moveTo>
                <a:cubicBezTo>
                  <a:pt x="2121938" y="5425784"/>
                  <a:pt x="2116139" y="5463193"/>
                  <a:pt x="2114551" y="4850947"/>
                </a:cubicBezTo>
                <a:cubicBezTo>
                  <a:pt x="2125663" y="4483176"/>
                  <a:pt x="2120371" y="4555143"/>
                  <a:pt x="2114550" y="4079422"/>
                </a:cubicBezTo>
                <a:cubicBezTo>
                  <a:pt x="2126192" y="3501043"/>
                  <a:pt x="2112963" y="3132743"/>
                  <a:pt x="2117725" y="2644322"/>
                </a:cubicBezTo>
                <a:cubicBezTo>
                  <a:pt x="2102379" y="2204585"/>
                  <a:pt x="1709208" y="2185535"/>
                  <a:pt x="1651000" y="2180772"/>
                </a:cubicBezTo>
                <a:cubicBezTo>
                  <a:pt x="922867" y="2196118"/>
                  <a:pt x="902230" y="2195059"/>
                  <a:pt x="593726" y="2187122"/>
                </a:cubicBezTo>
                <a:cubicBezTo>
                  <a:pt x="92606" y="2186593"/>
                  <a:pt x="430215" y="2182813"/>
                  <a:pt x="6352" y="2177597"/>
                </a:cubicBezTo>
                <a:cubicBezTo>
                  <a:pt x="1589" y="1683431"/>
                  <a:pt x="4498" y="992595"/>
                  <a:pt x="0" y="0"/>
                </a:cubicBezTo>
                <a:lnTo>
                  <a:pt x="10653713" y="3453"/>
                </a:lnTo>
                <a:cubicBezTo>
                  <a:pt x="10649317" y="2086335"/>
                  <a:pt x="10645877" y="4460218"/>
                  <a:pt x="10644554" y="4524655"/>
                </a:cubicBezTo>
                <a:cubicBezTo>
                  <a:pt x="10643231" y="4589092"/>
                  <a:pt x="10010043" y="4436732"/>
                  <a:pt x="9807576" y="4638222"/>
                </a:cubicBezTo>
                <a:cubicBezTo>
                  <a:pt x="9722584" y="4738112"/>
                  <a:pt x="9665210" y="4758506"/>
                  <a:pt x="9639301" y="4987472"/>
                </a:cubicBezTo>
                <a:cubicBezTo>
                  <a:pt x="9643005" y="5318201"/>
                  <a:pt x="9633989" y="5499339"/>
                  <a:pt x="9636126" y="5739947"/>
                </a:cubicBezTo>
                <a:cubicBezTo>
                  <a:pt x="9638263" y="5910705"/>
                  <a:pt x="9647361" y="5864911"/>
                  <a:pt x="9652123" y="6012019"/>
                </a:cubicBezTo>
                <a:lnTo>
                  <a:pt x="2117725" y="6012996"/>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NL"/>
          </a:p>
        </p:txBody>
      </p:sp>
    </p:spTree>
    <p:extLst>
      <p:ext uri="{BB962C8B-B14F-4D97-AF65-F5344CB8AC3E}">
        <p14:creationId xmlns:p14="http://schemas.microsoft.com/office/powerpoint/2010/main" val="35095237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uzehulp-info">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49F913B4-EBE6-3048-A6ED-21629AA501A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85124" y="1804298"/>
            <a:ext cx="5421752" cy="3282014"/>
          </a:xfrm>
          <a:prstGeom prst="rect">
            <a:avLst/>
          </a:prstGeom>
        </p:spPr>
      </p:pic>
      <p:sp>
        <p:nvSpPr>
          <p:cNvPr id="7" name="Oval 6">
            <a:extLst>
              <a:ext uri="{FF2B5EF4-FFF2-40B4-BE49-F238E27FC236}">
                <a16:creationId xmlns:a16="http://schemas.microsoft.com/office/drawing/2014/main" id="{5D6732B3-6DA9-F742-A662-C94A096E340C}"/>
              </a:ext>
            </a:extLst>
          </p:cNvPr>
          <p:cNvSpPr/>
          <p:nvPr userDrawn="1"/>
        </p:nvSpPr>
        <p:spPr>
          <a:xfrm>
            <a:off x="1029359" y="5304733"/>
            <a:ext cx="760391" cy="760488"/>
          </a:xfrm>
          <a:prstGeom prst="ellipse">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fontAlgn="auto">
              <a:spcBef>
                <a:spcPts val="0"/>
              </a:spcBef>
              <a:spcAft>
                <a:spcPts val="0"/>
              </a:spcAft>
              <a:defRPr/>
            </a:pPr>
            <a:endParaRPr lang="id-ID" sz="1800">
              <a:solidFill>
                <a:srgbClr val="FFFFFF"/>
              </a:solidFill>
              <a:latin typeface="Roboto Regular" panose="02000000000000000000" pitchFamily="2" charset="0"/>
            </a:endParaRPr>
          </a:p>
        </p:txBody>
      </p:sp>
      <p:sp>
        <p:nvSpPr>
          <p:cNvPr id="10" name="Rectangle 30">
            <a:extLst>
              <a:ext uri="{FF2B5EF4-FFF2-40B4-BE49-F238E27FC236}">
                <a16:creationId xmlns:a16="http://schemas.microsoft.com/office/drawing/2014/main" id="{32EB6F71-6645-B742-9953-CC086252AF77}"/>
              </a:ext>
            </a:extLst>
          </p:cNvPr>
          <p:cNvSpPr/>
          <p:nvPr userDrawn="1"/>
        </p:nvSpPr>
        <p:spPr>
          <a:xfrm>
            <a:off x="4062297" y="1974656"/>
            <a:ext cx="4082408" cy="26022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fontAlgn="auto">
              <a:spcBef>
                <a:spcPts val="0"/>
              </a:spcBef>
              <a:spcAft>
                <a:spcPts val="0"/>
              </a:spcAft>
              <a:defRPr/>
            </a:pPr>
            <a:endParaRPr lang="en-US" sz="1800">
              <a:solidFill>
                <a:srgbClr val="FFFFFF"/>
              </a:solidFill>
              <a:latin typeface="Roboto Regular" panose="02000000000000000000" pitchFamily="2" charset="0"/>
            </a:endParaRPr>
          </a:p>
        </p:txBody>
      </p:sp>
      <p:sp>
        <p:nvSpPr>
          <p:cNvPr id="11" name="Oval 49">
            <a:extLst>
              <a:ext uri="{FF2B5EF4-FFF2-40B4-BE49-F238E27FC236}">
                <a16:creationId xmlns:a16="http://schemas.microsoft.com/office/drawing/2014/main" id="{7034653A-8015-D442-AD78-BC31E7D1F479}"/>
              </a:ext>
            </a:extLst>
          </p:cNvPr>
          <p:cNvSpPr/>
          <p:nvPr userDrawn="1"/>
        </p:nvSpPr>
        <p:spPr>
          <a:xfrm>
            <a:off x="4537922" y="5304733"/>
            <a:ext cx="760391" cy="760488"/>
          </a:xfrm>
          <a:prstGeom prst="ellipse">
            <a:avLst/>
          </a:pr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fontAlgn="auto">
              <a:spcBef>
                <a:spcPts val="0"/>
              </a:spcBef>
              <a:spcAft>
                <a:spcPts val="0"/>
              </a:spcAft>
              <a:defRPr/>
            </a:pPr>
            <a:endParaRPr lang="id-ID" sz="1800">
              <a:solidFill>
                <a:srgbClr val="FFFFFF"/>
              </a:solidFill>
              <a:latin typeface="Roboto Regular" panose="02000000000000000000" pitchFamily="2" charset="0"/>
            </a:endParaRPr>
          </a:p>
        </p:txBody>
      </p:sp>
      <p:sp>
        <p:nvSpPr>
          <p:cNvPr id="14" name="Oval 56">
            <a:extLst>
              <a:ext uri="{FF2B5EF4-FFF2-40B4-BE49-F238E27FC236}">
                <a16:creationId xmlns:a16="http://schemas.microsoft.com/office/drawing/2014/main" id="{BC956F57-1EB6-EC44-B701-8B885A2DB97D}"/>
              </a:ext>
            </a:extLst>
          </p:cNvPr>
          <p:cNvSpPr/>
          <p:nvPr userDrawn="1"/>
        </p:nvSpPr>
        <p:spPr>
          <a:xfrm>
            <a:off x="8046485" y="5304733"/>
            <a:ext cx="760391" cy="760488"/>
          </a:xfrm>
          <a:prstGeom prst="ellipse">
            <a:avLst/>
          </a:prstGeom>
          <a:solidFill>
            <a:schemeClr val="accent3"/>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fontAlgn="auto">
              <a:spcBef>
                <a:spcPts val="0"/>
              </a:spcBef>
              <a:spcAft>
                <a:spcPts val="0"/>
              </a:spcAft>
              <a:defRPr/>
            </a:pPr>
            <a:endParaRPr lang="id-ID" sz="1800">
              <a:solidFill>
                <a:srgbClr val="FFFFFF"/>
              </a:solidFill>
              <a:latin typeface="Roboto Regular" panose="02000000000000000000" pitchFamily="2" charset="0"/>
            </a:endParaRPr>
          </a:p>
        </p:txBody>
      </p:sp>
      <p:sp>
        <p:nvSpPr>
          <p:cNvPr id="17" name="Rectangle 23">
            <a:extLst>
              <a:ext uri="{FF2B5EF4-FFF2-40B4-BE49-F238E27FC236}">
                <a16:creationId xmlns:a16="http://schemas.microsoft.com/office/drawing/2014/main" id="{72EF54D7-FDC4-834A-868C-43595447A6CA}"/>
              </a:ext>
            </a:extLst>
          </p:cNvPr>
          <p:cNvSpPr/>
          <p:nvPr userDrawn="1"/>
        </p:nvSpPr>
        <p:spPr>
          <a:xfrm>
            <a:off x="1132573" y="5407979"/>
            <a:ext cx="566375" cy="553857"/>
          </a:xfrm>
          <a:prstGeom prst="rect">
            <a:avLst/>
          </a:prstGeom>
          <a:noFill/>
          <a:ln>
            <a:noFill/>
          </a:ln>
        </p:spPr>
        <p:txBody>
          <a:bodyPr wrap="square" lIns="91428" tIns="45714" rIns="91428" bIns="45714">
            <a:spAutoFit/>
          </a:bodyPr>
          <a:lstStyle/>
          <a:p>
            <a:pPr algn="ctr" defTabSz="914217" fontAlgn="auto">
              <a:spcBef>
                <a:spcPts val="0"/>
              </a:spcBef>
              <a:spcAft>
                <a:spcPts val="0"/>
              </a:spcAft>
              <a:defRPr/>
            </a:pPr>
            <a:r>
              <a:rPr lang="bg-BG" sz="2999" b="1">
                <a:ln w="0"/>
                <a:solidFill>
                  <a:srgbClr val="FFFFFF"/>
                </a:solidFill>
                <a:latin typeface="+mj-lt"/>
                <a:ea typeface="+mn-ea"/>
                <a:cs typeface="Roboto Regular"/>
              </a:rPr>
              <a:t>1</a:t>
            </a:r>
            <a:endParaRPr lang="en-US" sz="2999" b="1">
              <a:ln w="0"/>
              <a:solidFill>
                <a:srgbClr val="FFFFFF"/>
              </a:solidFill>
              <a:latin typeface="+mj-lt"/>
              <a:ea typeface="+mn-ea"/>
              <a:cs typeface="Roboto Regular"/>
            </a:endParaRPr>
          </a:p>
        </p:txBody>
      </p:sp>
      <p:sp>
        <p:nvSpPr>
          <p:cNvPr id="18" name="Rectangle 24">
            <a:extLst>
              <a:ext uri="{FF2B5EF4-FFF2-40B4-BE49-F238E27FC236}">
                <a16:creationId xmlns:a16="http://schemas.microsoft.com/office/drawing/2014/main" id="{A8BE9F64-4082-904B-9451-D1D3722EC894}"/>
              </a:ext>
            </a:extLst>
          </p:cNvPr>
          <p:cNvSpPr/>
          <p:nvPr userDrawn="1"/>
        </p:nvSpPr>
        <p:spPr>
          <a:xfrm>
            <a:off x="4630714" y="5407979"/>
            <a:ext cx="566375" cy="553857"/>
          </a:xfrm>
          <a:prstGeom prst="rect">
            <a:avLst/>
          </a:prstGeom>
          <a:noFill/>
          <a:ln>
            <a:noFill/>
          </a:ln>
        </p:spPr>
        <p:txBody>
          <a:bodyPr wrap="square" lIns="91428" tIns="45714" rIns="91428" bIns="45714">
            <a:spAutoFit/>
          </a:bodyPr>
          <a:lstStyle/>
          <a:p>
            <a:pPr algn="ctr" defTabSz="914217" fontAlgn="auto">
              <a:spcBef>
                <a:spcPts val="0"/>
              </a:spcBef>
              <a:spcAft>
                <a:spcPts val="0"/>
              </a:spcAft>
              <a:defRPr/>
            </a:pPr>
            <a:r>
              <a:rPr lang="bg-BG" sz="2999" b="1">
                <a:ln w="0"/>
                <a:solidFill>
                  <a:srgbClr val="FFFFFF"/>
                </a:solidFill>
                <a:latin typeface="+mj-lt"/>
                <a:ea typeface="+mn-ea"/>
                <a:cs typeface="Roboto Regular"/>
              </a:rPr>
              <a:t>2</a:t>
            </a:r>
            <a:endParaRPr lang="en-US" sz="2999" b="1">
              <a:ln w="0"/>
              <a:solidFill>
                <a:srgbClr val="FFFFFF"/>
              </a:solidFill>
              <a:latin typeface="+mj-lt"/>
              <a:ea typeface="+mn-ea"/>
              <a:cs typeface="Roboto Regular"/>
            </a:endParaRPr>
          </a:p>
        </p:txBody>
      </p:sp>
      <p:sp>
        <p:nvSpPr>
          <p:cNvPr id="19" name="Rectangle 24">
            <a:extLst>
              <a:ext uri="{FF2B5EF4-FFF2-40B4-BE49-F238E27FC236}">
                <a16:creationId xmlns:a16="http://schemas.microsoft.com/office/drawing/2014/main" id="{BFEA908A-A204-074A-A006-5593CB5021A8}"/>
              </a:ext>
            </a:extLst>
          </p:cNvPr>
          <p:cNvSpPr/>
          <p:nvPr userDrawn="1"/>
        </p:nvSpPr>
        <p:spPr>
          <a:xfrm>
            <a:off x="8144706" y="5401111"/>
            <a:ext cx="566375" cy="553857"/>
          </a:xfrm>
          <a:prstGeom prst="rect">
            <a:avLst/>
          </a:prstGeom>
          <a:noFill/>
          <a:ln>
            <a:noFill/>
          </a:ln>
        </p:spPr>
        <p:txBody>
          <a:bodyPr wrap="square" lIns="91428" tIns="45714" rIns="91428" bIns="45714">
            <a:spAutoFit/>
          </a:bodyPr>
          <a:lstStyle/>
          <a:p>
            <a:pPr algn="ctr" defTabSz="914217" fontAlgn="auto">
              <a:spcBef>
                <a:spcPts val="0"/>
              </a:spcBef>
              <a:spcAft>
                <a:spcPts val="0"/>
              </a:spcAft>
              <a:defRPr/>
            </a:pPr>
            <a:r>
              <a:rPr lang="bg-BG" sz="2999" b="1">
                <a:ln w="0"/>
                <a:solidFill>
                  <a:srgbClr val="FFFFFF"/>
                </a:solidFill>
                <a:latin typeface="+mj-lt"/>
                <a:ea typeface="+mn-ea"/>
                <a:cs typeface="Roboto Regular"/>
              </a:rPr>
              <a:t>3</a:t>
            </a:r>
            <a:endParaRPr lang="en-US" sz="2999" b="1">
              <a:ln w="0"/>
              <a:solidFill>
                <a:srgbClr val="FFFFFF"/>
              </a:solidFill>
              <a:latin typeface="+mj-lt"/>
              <a:ea typeface="+mn-ea"/>
              <a:cs typeface="Roboto Regular"/>
            </a:endParaRPr>
          </a:p>
        </p:txBody>
      </p:sp>
      <p:sp>
        <p:nvSpPr>
          <p:cNvPr id="24" name="Slide Number Placeholder 5">
            <a:extLst>
              <a:ext uri="{FF2B5EF4-FFF2-40B4-BE49-F238E27FC236}">
                <a16:creationId xmlns:a16="http://schemas.microsoft.com/office/drawing/2014/main" id="{D33CBA1B-C16C-C941-A82C-5BFDE948D20B}"/>
              </a:ext>
            </a:extLst>
          </p:cNvPr>
          <p:cNvSpPr>
            <a:spLocks noGrp="1"/>
          </p:cNvSpPr>
          <p:nvPr>
            <p:ph type="sldNum" sz="quarter" idx="12"/>
          </p:nvPr>
        </p:nvSpPr>
        <p:spPr>
          <a:xfrm>
            <a:off x="11453285" y="6374159"/>
            <a:ext cx="412749" cy="277813"/>
          </a:xfrm>
          <a:prstGeom prst="rect">
            <a:avLst/>
          </a:prstGeom>
          <a:noFill/>
          <a:ln>
            <a:noFill/>
          </a:ln>
        </p:spPr>
        <p:txBody>
          <a:bodyPr/>
          <a:lstStyle>
            <a:lvl1pPr algn="r">
              <a:defRPr sz="8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3" name="Text Placeholder 2">
            <a:extLst>
              <a:ext uri="{FF2B5EF4-FFF2-40B4-BE49-F238E27FC236}">
                <a16:creationId xmlns:a16="http://schemas.microsoft.com/office/drawing/2014/main" id="{14A9925F-5E71-D64A-AC3E-E31E3A6A73B8}"/>
              </a:ext>
            </a:extLst>
          </p:cNvPr>
          <p:cNvSpPr>
            <a:spLocks noGrp="1"/>
          </p:cNvSpPr>
          <p:nvPr>
            <p:ph type="body" sz="quarter" idx="13" hasCustomPrompt="1"/>
          </p:nvPr>
        </p:nvSpPr>
        <p:spPr>
          <a:xfrm>
            <a:off x="1980942" y="5305121"/>
            <a:ext cx="1957133" cy="257600"/>
          </a:xfrm>
          <a:prstGeom prst="rect">
            <a:avLst/>
          </a:prstGeom>
        </p:spPr>
        <p:txBody>
          <a:bodyPr/>
          <a:lstStyle>
            <a:lvl1pPr>
              <a:defRPr b="1"/>
            </a:lvl1pPr>
          </a:lstStyle>
          <a:p>
            <a:pPr lvl="0"/>
            <a:r>
              <a:rPr lang="en-GB" err="1"/>
              <a:t>Ziekenhuis</a:t>
            </a:r>
            <a:endParaRPr lang="en-GB"/>
          </a:p>
        </p:txBody>
      </p:sp>
      <p:sp>
        <p:nvSpPr>
          <p:cNvPr id="25" name="Text Placeholder 2">
            <a:extLst>
              <a:ext uri="{FF2B5EF4-FFF2-40B4-BE49-F238E27FC236}">
                <a16:creationId xmlns:a16="http://schemas.microsoft.com/office/drawing/2014/main" id="{C0C46BEE-ACD9-1C49-A53C-1D94CFB4F56E}"/>
              </a:ext>
            </a:extLst>
          </p:cNvPr>
          <p:cNvSpPr>
            <a:spLocks noGrp="1"/>
          </p:cNvSpPr>
          <p:nvPr>
            <p:ph type="body" sz="quarter" idx="14" hasCustomPrompt="1"/>
          </p:nvPr>
        </p:nvSpPr>
        <p:spPr>
          <a:xfrm>
            <a:off x="1980942" y="5670001"/>
            <a:ext cx="1957133" cy="547857"/>
          </a:xfrm>
          <a:prstGeom prst="rect">
            <a:avLst/>
          </a:prstGeom>
        </p:spPr>
        <p:txBody>
          <a:bodyPr/>
          <a:lstStyle>
            <a:lvl1pPr marL="11110" indent="-11110">
              <a:tabLst/>
              <a:defRPr sz="1200">
                <a:solidFill>
                  <a:schemeClr val="tx2">
                    <a:lumMod val="75000"/>
                  </a:schemeClr>
                </a:solidFill>
              </a:defRPr>
            </a:lvl1pPr>
          </a:lstStyle>
          <a:p>
            <a:pPr lvl="0"/>
            <a:r>
              <a:rPr lang="en-GB" err="1"/>
              <a:t>Hier</a:t>
            </a:r>
            <a:r>
              <a:rPr lang="en-GB"/>
              <a:t> </a:t>
            </a:r>
            <a:r>
              <a:rPr lang="en-GB" err="1"/>
              <a:t>komt</a:t>
            </a:r>
            <a:r>
              <a:rPr lang="en-GB"/>
              <a:t> </a:t>
            </a:r>
            <a:r>
              <a:rPr lang="en-GB" err="1"/>
              <a:t>een</a:t>
            </a:r>
            <a:r>
              <a:rPr lang="en-GB"/>
              <a:t> </a:t>
            </a:r>
            <a:r>
              <a:rPr lang="en-GB" err="1"/>
              <a:t>uitlegtekst</a:t>
            </a:r>
            <a:r>
              <a:rPr lang="en-GB"/>
              <a:t> van maximal 2 regels</a:t>
            </a:r>
          </a:p>
        </p:txBody>
      </p:sp>
      <p:sp>
        <p:nvSpPr>
          <p:cNvPr id="27" name="Picture Placeholder 26">
            <a:extLst>
              <a:ext uri="{FF2B5EF4-FFF2-40B4-BE49-F238E27FC236}">
                <a16:creationId xmlns:a16="http://schemas.microsoft.com/office/drawing/2014/main" id="{F1519A0A-CF15-1B41-B5FB-2F86648B25CA}"/>
              </a:ext>
            </a:extLst>
          </p:cNvPr>
          <p:cNvSpPr>
            <a:spLocks noGrp="1"/>
          </p:cNvSpPr>
          <p:nvPr>
            <p:ph type="pic" sz="quarter" idx="15"/>
          </p:nvPr>
        </p:nvSpPr>
        <p:spPr>
          <a:xfrm>
            <a:off x="4062677" y="1945749"/>
            <a:ext cx="4081725" cy="2601913"/>
          </a:xfrm>
          <a:prstGeom prst="rect">
            <a:avLst/>
          </a:prstGeom>
        </p:spPr>
        <p:txBody>
          <a:bodyPr/>
          <a:lstStyle/>
          <a:p>
            <a:endParaRPr lang="en-NL"/>
          </a:p>
        </p:txBody>
      </p:sp>
      <p:sp>
        <p:nvSpPr>
          <p:cNvPr id="28" name="Text Placeholder 2">
            <a:extLst>
              <a:ext uri="{FF2B5EF4-FFF2-40B4-BE49-F238E27FC236}">
                <a16:creationId xmlns:a16="http://schemas.microsoft.com/office/drawing/2014/main" id="{D16200C2-C609-E84E-8502-CE7FF45B42B2}"/>
              </a:ext>
            </a:extLst>
          </p:cNvPr>
          <p:cNvSpPr>
            <a:spLocks noGrp="1"/>
          </p:cNvSpPr>
          <p:nvPr>
            <p:ph type="body" sz="quarter" idx="16" hasCustomPrompt="1"/>
          </p:nvPr>
        </p:nvSpPr>
        <p:spPr>
          <a:xfrm>
            <a:off x="5485686" y="5305121"/>
            <a:ext cx="1957133" cy="257600"/>
          </a:xfrm>
          <a:prstGeom prst="rect">
            <a:avLst/>
          </a:prstGeom>
        </p:spPr>
        <p:txBody>
          <a:bodyPr/>
          <a:lstStyle>
            <a:lvl1pPr>
              <a:defRPr b="1"/>
            </a:lvl1pPr>
          </a:lstStyle>
          <a:p>
            <a:pPr lvl="0"/>
            <a:r>
              <a:rPr lang="en-GB" err="1"/>
              <a:t>Artsen</a:t>
            </a:r>
            <a:endParaRPr lang="en-GB"/>
          </a:p>
        </p:txBody>
      </p:sp>
      <p:sp>
        <p:nvSpPr>
          <p:cNvPr id="29" name="Text Placeholder 2">
            <a:extLst>
              <a:ext uri="{FF2B5EF4-FFF2-40B4-BE49-F238E27FC236}">
                <a16:creationId xmlns:a16="http://schemas.microsoft.com/office/drawing/2014/main" id="{DBD93BC1-008C-ED45-BC60-35507D9A85E2}"/>
              </a:ext>
            </a:extLst>
          </p:cNvPr>
          <p:cNvSpPr>
            <a:spLocks noGrp="1"/>
          </p:cNvSpPr>
          <p:nvPr>
            <p:ph type="body" sz="quarter" idx="17" hasCustomPrompt="1"/>
          </p:nvPr>
        </p:nvSpPr>
        <p:spPr>
          <a:xfrm>
            <a:off x="5485686" y="5670001"/>
            <a:ext cx="1957133" cy="547857"/>
          </a:xfrm>
          <a:prstGeom prst="rect">
            <a:avLst/>
          </a:prstGeom>
        </p:spPr>
        <p:txBody>
          <a:bodyPr/>
          <a:lstStyle>
            <a:lvl1pPr marL="11110" indent="-11110">
              <a:tabLst/>
              <a:defRPr sz="1200">
                <a:solidFill>
                  <a:schemeClr val="tx2">
                    <a:lumMod val="75000"/>
                  </a:schemeClr>
                </a:solidFill>
              </a:defRPr>
            </a:lvl1pPr>
          </a:lstStyle>
          <a:p>
            <a:pPr lvl="0"/>
            <a:r>
              <a:rPr lang="en-GB" err="1"/>
              <a:t>Hier</a:t>
            </a:r>
            <a:r>
              <a:rPr lang="en-GB"/>
              <a:t> </a:t>
            </a:r>
            <a:r>
              <a:rPr lang="en-GB" err="1"/>
              <a:t>komt</a:t>
            </a:r>
            <a:r>
              <a:rPr lang="en-GB"/>
              <a:t> </a:t>
            </a:r>
            <a:r>
              <a:rPr lang="en-GB" err="1"/>
              <a:t>een</a:t>
            </a:r>
            <a:r>
              <a:rPr lang="en-GB"/>
              <a:t> </a:t>
            </a:r>
            <a:r>
              <a:rPr lang="en-GB" err="1"/>
              <a:t>uitlegtekst</a:t>
            </a:r>
            <a:r>
              <a:rPr lang="en-GB"/>
              <a:t> van maximal 2 regels</a:t>
            </a:r>
          </a:p>
        </p:txBody>
      </p:sp>
      <p:sp>
        <p:nvSpPr>
          <p:cNvPr id="30" name="Text Placeholder 2">
            <a:extLst>
              <a:ext uri="{FF2B5EF4-FFF2-40B4-BE49-F238E27FC236}">
                <a16:creationId xmlns:a16="http://schemas.microsoft.com/office/drawing/2014/main" id="{21E1C3D2-1749-8642-B457-554EEA2EC709}"/>
              </a:ext>
            </a:extLst>
          </p:cNvPr>
          <p:cNvSpPr>
            <a:spLocks noGrp="1"/>
          </p:cNvSpPr>
          <p:nvPr>
            <p:ph type="body" sz="quarter" idx="18" hasCustomPrompt="1"/>
          </p:nvPr>
        </p:nvSpPr>
        <p:spPr>
          <a:xfrm>
            <a:off x="8990429" y="5305121"/>
            <a:ext cx="1957133" cy="257600"/>
          </a:xfrm>
          <a:prstGeom prst="rect">
            <a:avLst/>
          </a:prstGeom>
        </p:spPr>
        <p:txBody>
          <a:bodyPr/>
          <a:lstStyle>
            <a:lvl1pPr>
              <a:defRPr b="1"/>
            </a:lvl1pPr>
          </a:lstStyle>
          <a:p>
            <a:pPr lvl="0"/>
            <a:r>
              <a:rPr lang="en-GB" err="1"/>
              <a:t>Keuzehulpen</a:t>
            </a:r>
            <a:endParaRPr lang="en-GB"/>
          </a:p>
        </p:txBody>
      </p:sp>
      <p:sp>
        <p:nvSpPr>
          <p:cNvPr id="31" name="Text Placeholder 2">
            <a:extLst>
              <a:ext uri="{FF2B5EF4-FFF2-40B4-BE49-F238E27FC236}">
                <a16:creationId xmlns:a16="http://schemas.microsoft.com/office/drawing/2014/main" id="{2560B4C5-1FD4-854F-B2F8-0807BBA70097}"/>
              </a:ext>
            </a:extLst>
          </p:cNvPr>
          <p:cNvSpPr>
            <a:spLocks noGrp="1"/>
          </p:cNvSpPr>
          <p:nvPr>
            <p:ph type="body" sz="quarter" idx="19" hasCustomPrompt="1"/>
          </p:nvPr>
        </p:nvSpPr>
        <p:spPr>
          <a:xfrm>
            <a:off x="8990429" y="5670001"/>
            <a:ext cx="1957133" cy="547857"/>
          </a:xfrm>
          <a:prstGeom prst="rect">
            <a:avLst/>
          </a:prstGeom>
        </p:spPr>
        <p:txBody>
          <a:bodyPr/>
          <a:lstStyle>
            <a:lvl1pPr marL="11110" indent="-11110">
              <a:tabLst/>
              <a:defRPr sz="1200">
                <a:solidFill>
                  <a:schemeClr val="tx2">
                    <a:lumMod val="75000"/>
                  </a:schemeClr>
                </a:solidFill>
              </a:defRPr>
            </a:lvl1pPr>
          </a:lstStyle>
          <a:p>
            <a:pPr lvl="0"/>
            <a:r>
              <a:rPr lang="en-GB" err="1"/>
              <a:t>Hier</a:t>
            </a:r>
            <a:r>
              <a:rPr lang="en-GB"/>
              <a:t> </a:t>
            </a:r>
            <a:r>
              <a:rPr lang="en-GB" err="1"/>
              <a:t>komt</a:t>
            </a:r>
            <a:r>
              <a:rPr lang="en-GB"/>
              <a:t> </a:t>
            </a:r>
            <a:r>
              <a:rPr lang="en-GB" err="1"/>
              <a:t>een</a:t>
            </a:r>
            <a:r>
              <a:rPr lang="en-GB"/>
              <a:t> </a:t>
            </a:r>
            <a:r>
              <a:rPr lang="en-GB" err="1"/>
              <a:t>uitlegtekst</a:t>
            </a:r>
            <a:r>
              <a:rPr lang="en-GB"/>
              <a:t> van maximal 2 regels</a:t>
            </a:r>
          </a:p>
        </p:txBody>
      </p:sp>
      <p:sp>
        <p:nvSpPr>
          <p:cNvPr id="22" name="Text Placeholder 5">
            <a:extLst>
              <a:ext uri="{FF2B5EF4-FFF2-40B4-BE49-F238E27FC236}">
                <a16:creationId xmlns:a16="http://schemas.microsoft.com/office/drawing/2014/main" id="{B1C5FF8D-E49F-B84A-BE0F-93B9C36CF564}"/>
              </a:ext>
            </a:extLst>
          </p:cNvPr>
          <p:cNvSpPr>
            <a:spLocks noGrp="1"/>
          </p:cNvSpPr>
          <p:nvPr>
            <p:ph type="body" sz="quarter" idx="15" hasCustomPrompt="1"/>
          </p:nvPr>
        </p:nvSpPr>
        <p:spPr>
          <a:xfrm>
            <a:off x="0" y="500377"/>
            <a:ext cx="12192000" cy="431779"/>
          </a:xfrm>
          <a:prstGeom prst="rect">
            <a:avLst/>
          </a:prstGeom>
        </p:spPr>
        <p:txBody>
          <a:bodyPr/>
          <a:lstStyle>
            <a:lvl1pPr algn="ctr">
              <a:defRPr sz="2500" b="1"/>
            </a:lvl1pPr>
          </a:lstStyle>
          <a:p>
            <a:pPr lvl="0"/>
            <a:r>
              <a:rPr lang="en-GB" err="1"/>
              <a:t>Titel</a:t>
            </a:r>
            <a:r>
              <a:rPr lang="en-GB"/>
              <a:t> </a:t>
            </a:r>
            <a:r>
              <a:rPr lang="en-GB" err="1"/>
              <a:t>komt</a:t>
            </a:r>
            <a:r>
              <a:rPr lang="en-GB"/>
              <a:t> </a:t>
            </a:r>
            <a:r>
              <a:rPr lang="en-GB" err="1"/>
              <a:t>hier</a:t>
            </a:r>
            <a:endParaRPr lang="en-GB"/>
          </a:p>
        </p:txBody>
      </p:sp>
      <p:sp>
        <p:nvSpPr>
          <p:cNvPr id="23" name="Rectangle 22">
            <a:extLst>
              <a:ext uri="{FF2B5EF4-FFF2-40B4-BE49-F238E27FC236}">
                <a16:creationId xmlns:a16="http://schemas.microsoft.com/office/drawing/2014/main" id="{701D5DD6-0A67-7E4D-A242-5EB24714546B}"/>
              </a:ext>
            </a:extLst>
          </p:cNvPr>
          <p:cNvSpPr/>
          <p:nvPr userDrawn="1"/>
        </p:nvSpPr>
        <p:spPr>
          <a:xfrm flipV="1">
            <a:off x="1004888" y="1287290"/>
            <a:ext cx="10182224" cy="45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38348" tIns="19176" rIns="38348" bIns="19176" anchor="ctr"/>
          <a:lstStyle/>
          <a:p>
            <a:pPr algn="ctr" defTabSz="456527" fontAlgn="auto">
              <a:spcBef>
                <a:spcPts val="0"/>
              </a:spcBef>
              <a:spcAft>
                <a:spcPts val="0"/>
              </a:spcAft>
              <a:defRPr/>
            </a:pPr>
            <a:endParaRPr lang="en-US" sz="900">
              <a:solidFill>
                <a:schemeClr val="accent2"/>
              </a:solidFill>
              <a:latin typeface="Open Sans Light"/>
            </a:endParaRPr>
          </a:p>
        </p:txBody>
      </p:sp>
      <p:pic>
        <p:nvPicPr>
          <p:cNvPr id="26" name="Picture 25" descr="Icon&#10;&#10;Description automatically generated with low confidence">
            <a:extLst>
              <a:ext uri="{FF2B5EF4-FFF2-40B4-BE49-F238E27FC236}">
                <a16:creationId xmlns:a16="http://schemas.microsoft.com/office/drawing/2014/main" id="{23616E9C-E605-774E-B30B-A8CA5F53E3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7050" y="6226981"/>
            <a:ext cx="432580" cy="424991"/>
          </a:xfrm>
          <a:prstGeom prst="rect">
            <a:avLst/>
          </a:prstGeom>
        </p:spPr>
      </p:pic>
      <p:sp>
        <p:nvSpPr>
          <p:cNvPr id="21" name="Text Placeholder 5">
            <a:extLst>
              <a:ext uri="{FF2B5EF4-FFF2-40B4-BE49-F238E27FC236}">
                <a16:creationId xmlns:a16="http://schemas.microsoft.com/office/drawing/2014/main" id="{89511595-0956-504A-B8F9-682EB2353BE2}"/>
              </a:ext>
            </a:extLst>
          </p:cNvPr>
          <p:cNvSpPr>
            <a:spLocks noGrp="1"/>
          </p:cNvSpPr>
          <p:nvPr>
            <p:ph type="body" sz="quarter" idx="20" hasCustomPrompt="1"/>
          </p:nvPr>
        </p:nvSpPr>
        <p:spPr>
          <a:xfrm>
            <a:off x="0" y="984471"/>
            <a:ext cx="12192000" cy="431779"/>
          </a:xfrm>
          <a:prstGeom prst="rect">
            <a:avLst/>
          </a:prstGeom>
        </p:spPr>
        <p:txBody>
          <a:bodyPr/>
          <a:lstStyle>
            <a:lvl1pPr algn="ctr">
              <a:defRPr sz="900" b="1">
                <a:solidFill>
                  <a:srgbClr val="3FA4A6"/>
                </a:solidFill>
              </a:defRPr>
            </a:lvl1pPr>
          </a:lstStyle>
          <a:p>
            <a:pPr lvl="0"/>
            <a:r>
              <a:rPr lang="en-GB" err="1"/>
              <a:t>Subtitel</a:t>
            </a:r>
            <a:r>
              <a:rPr lang="en-GB"/>
              <a:t> </a:t>
            </a:r>
            <a:r>
              <a:rPr lang="en-GB" err="1"/>
              <a:t>komt</a:t>
            </a:r>
            <a:r>
              <a:rPr lang="en-GB"/>
              <a:t> </a:t>
            </a:r>
            <a:r>
              <a:rPr lang="en-GB" err="1"/>
              <a:t>hier</a:t>
            </a:r>
            <a:r>
              <a:rPr lang="en-GB"/>
              <a:t>. Lorem ipsum </a:t>
            </a:r>
            <a:r>
              <a:rPr lang="en-GB" err="1"/>
              <a:t>dolor</a:t>
            </a:r>
            <a:r>
              <a:rPr lang="en-GB"/>
              <a:t> sit </a:t>
            </a:r>
            <a:r>
              <a:rPr lang="en-GB" err="1"/>
              <a:t>amet</a:t>
            </a:r>
            <a:r>
              <a:rPr lang="en-GB"/>
              <a:t>, a gravida </a:t>
            </a:r>
            <a:r>
              <a:rPr lang="en-GB" err="1"/>
              <a:t>quis</a:t>
            </a:r>
            <a:r>
              <a:rPr lang="en-GB"/>
              <a:t> </a:t>
            </a:r>
            <a:r>
              <a:rPr lang="en-GB" err="1"/>
              <a:t>wisi</a:t>
            </a:r>
            <a:r>
              <a:rPr lang="en-GB"/>
              <a:t> </a:t>
            </a:r>
            <a:r>
              <a:rPr lang="en-GB" err="1"/>
              <a:t>elit</a:t>
            </a:r>
            <a:r>
              <a:rPr lang="en-GB"/>
              <a:t> </a:t>
            </a:r>
            <a:r>
              <a:rPr lang="en-GB" err="1"/>
              <a:t>diam</a:t>
            </a:r>
            <a:r>
              <a:rPr lang="en-GB"/>
              <a:t> sit </a:t>
            </a:r>
            <a:r>
              <a:rPr lang="en-GB" err="1"/>
              <a:t>donec</a:t>
            </a:r>
            <a:r>
              <a:rPr lang="en-GB"/>
              <a:t> libero</a:t>
            </a:r>
          </a:p>
        </p:txBody>
      </p:sp>
    </p:spTree>
    <p:extLst>
      <p:ext uri="{BB962C8B-B14F-4D97-AF65-F5344CB8AC3E}">
        <p14:creationId xmlns:p14="http://schemas.microsoft.com/office/powerpoint/2010/main" val="16214916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4" grpId="0" animBg="1"/>
      <p:bldP spid="17" grpId="0"/>
      <p:bldP spid="18" grpId="0"/>
      <p:bldP spid="19" grpId="0"/>
      <p:bldP spid="23"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somming - 1 kolom">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E2DBC80-D37B-B84E-AEBD-46A7DB2519C6}"/>
              </a:ext>
            </a:extLst>
          </p:cNvPr>
          <p:cNvSpPr>
            <a:spLocks noGrp="1"/>
          </p:cNvSpPr>
          <p:nvPr>
            <p:ph type="sldNum" sz="quarter" idx="12"/>
          </p:nvPr>
        </p:nvSpPr>
        <p:spPr>
          <a:xfrm>
            <a:off x="11453285" y="6374159"/>
            <a:ext cx="412749" cy="277813"/>
          </a:xfrm>
          <a:prstGeom prst="rect">
            <a:avLst/>
          </a:prstGeom>
          <a:noFill/>
          <a:ln>
            <a:noFill/>
          </a:ln>
        </p:spPr>
        <p:txBody>
          <a:bodyPr/>
          <a:lstStyle>
            <a:lvl1pPr algn="r">
              <a:defRPr sz="8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8" name="Text Placeholder 5">
            <a:extLst>
              <a:ext uri="{FF2B5EF4-FFF2-40B4-BE49-F238E27FC236}">
                <a16:creationId xmlns:a16="http://schemas.microsoft.com/office/drawing/2014/main" id="{8C2BE423-48C3-1844-AAA0-5BD2292DF979}"/>
              </a:ext>
            </a:extLst>
          </p:cNvPr>
          <p:cNvSpPr>
            <a:spLocks noGrp="1"/>
          </p:cNvSpPr>
          <p:nvPr>
            <p:ph type="body" sz="quarter" idx="15" hasCustomPrompt="1"/>
          </p:nvPr>
        </p:nvSpPr>
        <p:spPr>
          <a:xfrm>
            <a:off x="0" y="500377"/>
            <a:ext cx="12192000" cy="431779"/>
          </a:xfrm>
          <a:prstGeom prst="rect">
            <a:avLst/>
          </a:prstGeom>
        </p:spPr>
        <p:txBody>
          <a:bodyPr/>
          <a:lstStyle>
            <a:lvl1pPr algn="ctr">
              <a:defRPr sz="2500" b="1"/>
            </a:lvl1pPr>
          </a:lstStyle>
          <a:p>
            <a:pPr lvl="0"/>
            <a:r>
              <a:rPr lang="en-GB" err="1"/>
              <a:t>Titel</a:t>
            </a:r>
            <a:r>
              <a:rPr lang="en-GB"/>
              <a:t> </a:t>
            </a:r>
            <a:r>
              <a:rPr lang="en-GB" err="1"/>
              <a:t>komt</a:t>
            </a:r>
            <a:r>
              <a:rPr lang="en-GB"/>
              <a:t> </a:t>
            </a:r>
            <a:r>
              <a:rPr lang="en-GB" err="1"/>
              <a:t>hier</a:t>
            </a:r>
            <a:endParaRPr lang="en-GB"/>
          </a:p>
        </p:txBody>
      </p:sp>
      <p:sp>
        <p:nvSpPr>
          <p:cNvPr id="9" name="Rectangle 8">
            <a:extLst>
              <a:ext uri="{FF2B5EF4-FFF2-40B4-BE49-F238E27FC236}">
                <a16:creationId xmlns:a16="http://schemas.microsoft.com/office/drawing/2014/main" id="{9577DD02-15F2-424A-B711-9217A73CBD6B}"/>
              </a:ext>
            </a:extLst>
          </p:cNvPr>
          <p:cNvSpPr/>
          <p:nvPr userDrawn="1"/>
        </p:nvSpPr>
        <p:spPr>
          <a:xfrm flipV="1">
            <a:off x="1004888" y="1287290"/>
            <a:ext cx="10182224" cy="45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38348" tIns="19176" rIns="38348" bIns="19176" anchor="ctr"/>
          <a:lstStyle/>
          <a:p>
            <a:pPr algn="ctr" defTabSz="456527" fontAlgn="auto">
              <a:spcBef>
                <a:spcPts val="0"/>
              </a:spcBef>
              <a:spcAft>
                <a:spcPts val="0"/>
              </a:spcAft>
              <a:defRPr/>
            </a:pPr>
            <a:endParaRPr lang="en-US" sz="900">
              <a:solidFill>
                <a:schemeClr val="accent2"/>
              </a:solidFill>
              <a:latin typeface="Open Sans Light"/>
            </a:endParaRPr>
          </a:p>
        </p:txBody>
      </p:sp>
      <p:pic>
        <p:nvPicPr>
          <p:cNvPr id="12" name="Picture 11" descr="Icon&#10;&#10;Description automatically generated with low confidence">
            <a:extLst>
              <a:ext uri="{FF2B5EF4-FFF2-40B4-BE49-F238E27FC236}">
                <a16:creationId xmlns:a16="http://schemas.microsoft.com/office/drawing/2014/main" id="{B43DE57D-58E8-574F-BC1F-0E98C6B92A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7050" y="6226981"/>
            <a:ext cx="432580" cy="424991"/>
          </a:xfrm>
          <a:prstGeom prst="rect">
            <a:avLst/>
          </a:prstGeom>
        </p:spPr>
      </p:pic>
      <p:sp>
        <p:nvSpPr>
          <p:cNvPr id="7" name="Text Placeholder 5">
            <a:extLst>
              <a:ext uri="{FF2B5EF4-FFF2-40B4-BE49-F238E27FC236}">
                <a16:creationId xmlns:a16="http://schemas.microsoft.com/office/drawing/2014/main" id="{3D898CD1-F692-B14B-A1D8-928BB6BF9795}"/>
              </a:ext>
            </a:extLst>
          </p:cNvPr>
          <p:cNvSpPr>
            <a:spLocks noGrp="1"/>
          </p:cNvSpPr>
          <p:nvPr>
            <p:ph type="body" sz="quarter" idx="17" hasCustomPrompt="1"/>
          </p:nvPr>
        </p:nvSpPr>
        <p:spPr>
          <a:xfrm>
            <a:off x="0" y="984471"/>
            <a:ext cx="12192000" cy="431779"/>
          </a:xfrm>
          <a:prstGeom prst="rect">
            <a:avLst/>
          </a:prstGeom>
        </p:spPr>
        <p:txBody>
          <a:bodyPr/>
          <a:lstStyle>
            <a:lvl1pPr algn="ctr">
              <a:defRPr sz="900" b="1">
                <a:solidFill>
                  <a:srgbClr val="3FA4A6"/>
                </a:solidFill>
              </a:defRPr>
            </a:lvl1pPr>
          </a:lstStyle>
          <a:p>
            <a:pPr lvl="0"/>
            <a:r>
              <a:rPr lang="en-GB" err="1"/>
              <a:t>Subtitel</a:t>
            </a:r>
            <a:r>
              <a:rPr lang="en-GB"/>
              <a:t> </a:t>
            </a:r>
            <a:r>
              <a:rPr lang="en-GB" err="1"/>
              <a:t>komt</a:t>
            </a:r>
            <a:r>
              <a:rPr lang="en-GB"/>
              <a:t> </a:t>
            </a:r>
            <a:r>
              <a:rPr lang="en-GB" err="1"/>
              <a:t>hier</a:t>
            </a:r>
            <a:r>
              <a:rPr lang="en-GB"/>
              <a:t>. Lorem ipsum </a:t>
            </a:r>
            <a:r>
              <a:rPr lang="en-GB" err="1"/>
              <a:t>dolor</a:t>
            </a:r>
            <a:r>
              <a:rPr lang="en-GB"/>
              <a:t> sit </a:t>
            </a:r>
            <a:r>
              <a:rPr lang="en-GB" err="1"/>
              <a:t>amet</a:t>
            </a:r>
            <a:r>
              <a:rPr lang="en-GB"/>
              <a:t>, a gravida </a:t>
            </a:r>
            <a:r>
              <a:rPr lang="en-GB" err="1"/>
              <a:t>quis</a:t>
            </a:r>
            <a:r>
              <a:rPr lang="en-GB"/>
              <a:t> </a:t>
            </a:r>
            <a:r>
              <a:rPr lang="en-GB" err="1"/>
              <a:t>wisi</a:t>
            </a:r>
            <a:r>
              <a:rPr lang="en-GB"/>
              <a:t> </a:t>
            </a:r>
            <a:r>
              <a:rPr lang="en-GB" err="1"/>
              <a:t>elit</a:t>
            </a:r>
            <a:r>
              <a:rPr lang="en-GB"/>
              <a:t> </a:t>
            </a:r>
            <a:r>
              <a:rPr lang="en-GB" err="1"/>
              <a:t>diam</a:t>
            </a:r>
            <a:r>
              <a:rPr lang="en-GB"/>
              <a:t> sit </a:t>
            </a:r>
            <a:r>
              <a:rPr lang="en-GB" err="1"/>
              <a:t>donec</a:t>
            </a:r>
            <a:r>
              <a:rPr lang="en-GB"/>
              <a:t> libero</a:t>
            </a:r>
          </a:p>
        </p:txBody>
      </p:sp>
    </p:spTree>
    <p:extLst>
      <p:ext uri="{BB962C8B-B14F-4D97-AF65-F5344CB8AC3E}">
        <p14:creationId xmlns:p14="http://schemas.microsoft.com/office/powerpoint/2010/main" val="25367271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jfers 1">
    <p:spTree>
      <p:nvGrpSpPr>
        <p:cNvPr id="1" name=""/>
        <p:cNvGrpSpPr/>
        <p:nvPr/>
      </p:nvGrpSpPr>
      <p:grpSpPr>
        <a:xfrm>
          <a:off x="0" y="0"/>
          <a:ext cx="0" cy="0"/>
          <a:chOff x="0" y="0"/>
          <a:chExt cx="0" cy="0"/>
        </a:xfrm>
      </p:grpSpPr>
      <p:sp>
        <p:nvSpPr>
          <p:cNvPr id="39" name="Slide Number Placeholder 5">
            <a:extLst>
              <a:ext uri="{FF2B5EF4-FFF2-40B4-BE49-F238E27FC236}">
                <a16:creationId xmlns:a16="http://schemas.microsoft.com/office/drawing/2014/main" id="{D59158E6-517C-A844-9E96-7010AC2B67B1}"/>
              </a:ext>
            </a:extLst>
          </p:cNvPr>
          <p:cNvSpPr>
            <a:spLocks noGrp="1"/>
          </p:cNvSpPr>
          <p:nvPr>
            <p:ph type="sldNum" sz="quarter" idx="12"/>
          </p:nvPr>
        </p:nvSpPr>
        <p:spPr>
          <a:xfrm>
            <a:off x="11529475" y="6450359"/>
            <a:ext cx="412749" cy="277813"/>
          </a:xfrm>
          <a:prstGeom prst="rect">
            <a:avLst/>
          </a:prstGeom>
          <a:noFill/>
          <a:ln>
            <a:noFill/>
          </a:ln>
        </p:spPr>
        <p:txBody>
          <a:bodyPr/>
          <a:lstStyle>
            <a:lvl1pPr algn="r">
              <a:defRPr sz="8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37" name="Text Placeholder 5">
            <a:extLst>
              <a:ext uri="{FF2B5EF4-FFF2-40B4-BE49-F238E27FC236}">
                <a16:creationId xmlns:a16="http://schemas.microsoft.com/office/drawing/2014/main" id="{78218F65-71D8-8F41-9D08-31A4AA81617B}"/>
              </a:ext>
            </a:extLst>
          </p:cNvPr>
          <p:cNvSpPr>
            <a:spLocks noGrp="1"/>
          </p:cNvSpPr>
          <p:nvPr>
            <p:ph type="body" sz="quarter" idx="15" hasCustomPrompt="1"/>
          </p:nvPr>
        </p:nvSpPr>
        <p:spPr>
          <a:xfrm>
            <a:off x="0" y="500377"/>
            <a:ext cx="12192000" cy="431779"/>
          </a:xfrm>
          <a:prstGeom prst="rect">
            <a:avLst/>
          </a:prstGeom>
        </p:spPr>
        <p:txBody>
          <a:bodyPr/>
          <a:lstStyle>
            <a:lvl1pPr algn="ctr">
              <a:defRPr sz="2500" b="1"/>
            </a:lvl1pPr>
          </a:lstStyle>
          <a:p>
            <a:pPr lvl="0"/>
            <a:r>
              <a:rPr lang="en-GB" err="1"/>
              <a:t>Titel</a:t>
            </a:r>
            <a:r>
              <a:rPr lang="en-GB"/>
              <a:t> </a:t>
            </a:r>
            <a:r>
              <a:rPr lang="en-GB" err="1"/>
              <a:t>komt</a:t>
            </a:r>
            <a:r>
              <a:rPr lang="en-GB"/>
              <a:t> </a:t>
            </a:r>
            <a:r>
              <a:rPr lang="en-GB" err="1"/>
              <a:t>hier</a:t>
            </a:r>
            <a:endParaRPr lang="en-GB"/>
          </a:p>
        </p:txBody>
      </p:sp>
      <p:pic>
        <p:nvPicPr>
          <p:cNvPr id="41" name="Picture 40" descr="Icon&#10;&#10;Description automatically generated with low confidence">
            <a:extLst>
              <a:ext uri="{FF2B5EF4-FFF2-40B4-BE49-F238E27FC236}">
                <a16:creationId xmlns:a16="http://schemas.microsoft.com/office/drawing/2014/main" id="{992F868D-DD3E-0A46-BCFD-3FC712F6DE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7050" y="6226981"/>
            <a:ext cx="432580" cy="424991"/>
          </a:xfrm>
          <a:prstGeom prst="rect">
            <a:avLst/>
          </a:prstGeom>
        </p:spPr>
      </p:pic>
      <p:sp>
        <p:nvSpPr>
          <p:cNvPr id="36" name="Text Placeholder 5">
            <a:extLst>
              <a:ext uri="{FF2B5EF4-FFF2-40B4-BE49-F238E27FC236}">
                <a16:creationId xmlns:a16="http://schemas.microsoft.com/office/drawing/2014/main" id="{B0A105A3-88DA-9D47-8767-CAEF57E4D85B}"/>
              </a:ext>
            </a:extLst>
          </p:cNvPr>
          <p:cNvSpPr>
            <a:spLocks noGrp="1"/>
          </p:cNvSpPr>
          <p:nvPr>
            <p:ph type="body" sz="quarter" idx="17" hasCustomPrompt="1"/>
          </p:nvPr>
        </p:nvSpPr>
        <p:spPr>
          <a:xfrm>
            <a:off x="0" y="984471"/>
            <a:ext cx="12192000" cy="431779"/>
          </a:xfrm>
          <a:prstGeom prst="rect">
            <a:avLst/>
          </a:prstGeom>
        </p:spPr>
        <p:txBody>
          <a:bodyPr/>
          <a:lstStyle>
            <a:lvl1pPr algn="ctr">
              <a:defRPr sz="900" b="1">
                <a:solidFill>
                  <a:srgbClr val="3FA4A6"/>
                </a:solidFill>
              </a:defRPr>
            </a:lvl1pPr>
          </a:lstStyle>
          <a:p>
            <a:pPr lvl="0"/>
            <a:r>
              <a:rPr lang="en-GB" err="1"/>
              <a:t>Subtitel</a:t>
            </a:r>
            <a:r>
              <a:rPr lang="en-GB"/>
              <a:t> </a:t>
            </a:r>
            <a:r>
              <a:rPr lang="en-GB" err="1"/>
              <a:t>komt</a:t>
            </a:r>
            <a:r>
              <a:rPr lang="en-GB"/>
              <a:t> </a:t>
            </a:r>
            <a:r>
              <a:rPr lang="en-GB" err="1"/>
              <a:t>hier</a:t>
            </a:r>
            <a:r>
              <a:rPr lang="en-GB"/>
              <a:t>. Lorem ipsum </a:t>
            </a:r>
            <a:r>
              <a:rPr lang="en-GB" err="1"/>
              <a:t>dolor</a:t>
            </a:r>
            <a:r>
              <a:rPr lang="en-GB"/>
              <a:t> sit </a:t>
            </a:r>
            <a:r>
              <a:rPr lang="en-GB" err="1"/>
              <a:t>amet</a:t>
            </a:r>
            <a:r>
              <a:rPr lang="en-GB"/>
              <a:t>, a gravida </a:t>
            </a:r>
            <a:r>
              <a:rPr lang="en-GB" err="1"/>
              <a:t>quis</a:t>
            </a:r>
            <a:r>
              <a:rPr lang="en-GB"/>
              <a:t> </a:t>
            </a:r>
            <a:r>
              <a:rPr lang="en-GB" err="1"/>
              <a:t>wisi</a:t>
            </a:r>
            <a:r>
              <a:rPr lang="en-GB"/>
              <a:t> </a:t>
            </a:r>
            <a:r>
              <a:rPr lang="en-GB" err="1"/>
              <a:t>elit</a:t>
            </a:r>
            <a:r>
              <a:rPr lang="en-GB"/>
              <a:t> </a:t>
            </a:r>
            <a:r>
              <a:rPr lang="en-GB" err="1"/>
              <a:t>diam</a:t>
            </a:r>
            <a:r>
              <a:rPr lang="en-GB"/>
              <a:t> sit </a:t>
            </a:r>
            <a:r>
              <a:rPr lang="en-GB" err="1"/>
              <a:t>donec</a:t>
            </a:r>
            <a:r>
              <a:rPr lang="en-GB"/>
              <a:t> libero</a:t>
            </a:r>
          </a:p>
        </p:txBody>
      </p:sp>
    </p:spTree>
    <p:extLst>
      <p:ext uri="{BB962C8B-B14F-4D97-AF65-F5344CB8AC3E}">
        <p14:creationId xmlns:p14="http://schemas.microsoft.com/office/powerpoint/2010/main" val="945980482"/>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ijfers 1">
    <p:spTree>
      <p:nvGrpSpPr>
        <p:cNvPr id="1" name=""/>
        <p:cNvGrpSpPr/>
        <p:nvPr/>
      </p:nvGrpSpPr>
      <p:grpSpPr>
        <a:xfrm>
          <a:off x="0" y="0"/>
          <a:ext cx="0" cy="0"/>
          <a:chOff x="0" y="0"/>
          <a:chExt cx="0" cy="0"/>
        </a:xfrm>
      </p:grpSpPr>
      <p:pic>
        <p:nvPicPr>
          <p:cNvPr id="38" name="Afbeelding 5">
            <a:extLst>
              <a:ext uri="{FF2B5EF4-FFF2-40B4-BE49-F238E27FC236}">
                <a16:creationId xmlns:a16="http://schemas.microsoft.com/office/drawing/2014/main" id="{008AAC03-9D31-874A-BFF9-D0F3DAA5C1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78377" y="2059964"/>
            <a:ext cx="1349824" cy="1350000"/>
          </a:xfrm>
          <a:prstGeom prst="rect">
            <a:avLst/>
          </a:prstGeom>
        </p:spPr>
      </p:pic>
      <p:pic>
        <p:nvPicPr>
          <p:cNvPr id="41" name="Afbeelding 12">
            <a:extLst>
              <a:ext uri="{FF2B5EF4-FFF2-40B4-BE49-F238E27FC236}">
                <a16:creationId xmlns:a16="http://schemas.microsoft.com/office/drawing/2014/main" id="{6EF0DC22-E484-9542-B808-78AC0D3DC08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498152" y="2059963"/>
            <a:ext cx="1349824" cy="1350000"/>
          </a:xfrm>
          <a:prstGeom prst="rect">
            <a:avLst/>
          </a:prstGeom>
        </p:spPr>
      </p:pic>
      <p:sp>
        <p:nvSpPr>
          <p:cNvPr id="51" name="Text Placeholder 50">
            <a:extLst>
              <a:ext uri="{FF2B5EF4-FFF2-40B4-BE49-F238E27FC236}">
                <a16:creationId xmlns:a16="http://schemas.microsoft.com/office/drawing/2014/main" id="{C911AE2D-DAF8-C849-891F-335C5D070D05}"/>
              </a:ext>
            </a:extLst>
          </p:cNvPr>
          <p:cNvSpPr>
            <a:spLocks noGrp="1"/>
          </p:cNvSpPr>
          <p:nvPr>
            <p:ph type="body" sz="quarter" idx="11" hasCustomPrompt="1"/>
          </p:nvPr>
        </p:nvSpPr>
        <p:spPr>
          <a:xfrm>
            <a:off x="1079080" y="3795344"/>
            <a:ext cx="1928181" cy="2330505"/>
          </a:xfrm>
          <a:prstGeom prst="rect">
            <a:avLst/>
          </a:prstGeom>
        </p:spPr>
        <p:txBody>
          <a:bodyPr/>
          <a:lstStyle>
            <a:lvl1pPr algn="ctr" eaLnBrk="1" hangingPunct="1">
              <a:lnSpc>
                <a:spcPct val="120000"/>
              </a:lnSpc>
              <a:defRPr lang="en-US" sz="1400" dirty="0">
                <a:solidFill>
                  <a:srgbClr val="525252"/>
                </a:solidFill>
                <a:cs typeface="Open Sans Light" charset="0"/>
              </a:defRPr>
            </a:lvl1pPr>
          </a:lstStyle>
          <a:p>
            <a:pPr algn="ctr" eaLnBrk="1" hangingPunct="1">
              <a:lnSpc>
                <a:spcPct val="120000"/>
              </a:lnSpc>
            </a:pPr>
            <a:r>
              <a:rPr lang="en-US">
                <a:solidFill>
                  <a:srgbClr val="525252"/>
                </a:solidFill>
                <a:latin typeface="+mn-lt"/>
                <a:cs typeface="Open Sans Light" charset="0"/>
              </a:rPr>
              <a:t>De </a:t>
            </a:r>
            <a:r>
              <a:rPr lang="en-US" err="1">
                <a:solidFill>
                  <a:srgbClr val="525252"/>
                </a:solidFill>
                <a:latin typeface="+mn-lt"/>
                <a:cs typeface="Open Sans Light" charset="0"/>
              </a:rPr>
              <a:t>mens</a:t>
            </a:r>
            <a:r>
              <a:rPr lang="en-US">
                <a:solidFill>
                  <a:srgbClr val="525252"/>
                </a:solidFill>
                <a:latin typeface="+mn-lt"/>
                <a:cs typeface="Open Sans Light" charset="0"/>
              </a:rPr>
              <a:t> </a:t>
            </a:r>
            <a:r>
              <a:rPr lang="en-US" err="1">
                <a:solidFill>
                  <a:srgbClr val="525252"/>
                </a:solidFill>
                <a:latin typeface="+mn-lt"/>
                <a:cs typeface="Open Sans Light" charset="0"/>
              </a:rPr>
              <a:t>staat</a:t>
            </a:r>
            <a:r>
              <a:rPr lang="en-US">
                <a:solidFill>
                  <a:srgbClr val="525252"/>
                </a:solidFill>
                <a:latin typeface="+mn-lt"/>
                <a:cs typeface="Open Sans Light" charset="0"/>
              </a:rPr>
              <a:t> </a:t>
            </a:r>
            <a:r>
              <a:rPr lang="en-US" err="1">
                <a:solidFill>
                  <a:srgbClr val="525252"/>
                </a:solidFill>
                <a:latin typeface="+mn-lt"/>
                <a:cs typeface="Open Sans Light" charset="0"/>
              </a:rPr>
              <a:t>centraal</a:t>
            </a:r>
            <a:r>
              <a:rPr lang="en-US">
                <a:solidFill>
                  <a:srgbClr val="525252"/>
                </a:solidFill>
                <a:latin typeface="+mn-lt"/>
                <a:cs typeface="Open Sans Light" charset="0"/>
              </a:rPr>
              <a:t>.</a:t>
            </a:r>
            <a:br>
              <a:rPr lang="en-US">
                <a:solidFill>
                  <a:srgbClr val="525252"/>
                </a:solidFill>
                <a:latin typeface="+mn-lt"/>
                <a:cs typeface="Open Sans Light" charset="0"/>
              </a:rPr>
            </a:br>
            <a:r>
              <a:rPr lang="en-US" err="1">
                <a:solidFill>
                  <a:srgbClr val="525252"/>
                </a:solidFill>
                <a:latin typeface="+mn-lt"/>
                <a:cs typeface="Open Sans Light" charset="0"/>
              </a:rPr>
              <a:t>Pati</a:t>
            </a:r>
            <a:r>
              <a:rPr lang="en-US" err="1">
                <a:solidFill>
                  <a:srgbClr val="525252"/>
                </a:solidFill>
                <a:latin typeface="+mn-lt"/>
                <a:cs typeface="Calibri" panose="020F0502020204030204" pitchFamily="34" charset="0"/>
              </a:rPr>
              <a:t>ë</a:t>
            </a:r>
            <a:r>
              <a:rPr lang="en-US" err="1">
                <a:solidFill>
                  <a:srgbClr val="525252"/>
                </a:solidFill>
                <a:latin typeface="+mn-lt"/>
                <a:cs typeface="Open Sans Light" charset="0"/>
              </a:rPr>
              <a:t>nt</a:t>
            </a:r>
            <a:r>
              <a:rPr lang="en-US">
                <a:solidFill>
                  <a:srgbClr val="525252"/>
                </a:solidFill>
                <a:latin typeface="+mn-lt"/>
                <a:cs typeface="Open Sans Light" charset="0"/>
              </a:rPr>
              <a:t> is </a:t>
            </a:r>
            <a:r>
              <a:rPr lang="en-US" err="1">
                <a:solidFill>
                  <a:srgbClr val="525252"/>
                </a:solidFill>
                <a:latin typeface="+mn-lt"/>
                <a:cs typeface="Open Sans Light" charset="0"/>
              </a:rPr>
              <a:t>meer</a:t>
            </a:r>
            <a:r>
              <a:rPr lang="en-US">
                <a:solidFill>
                  <a:srgbClr val="525252"/>
                </a:solidFill>
                <a:latin typeface="+mn-lt"/>
                <a:cs typeface="Open Sans Light" charset="0"/>
              </a:rPr>
              <a:t> dan </a:t>
            </a:r>
            <a:r>
              <a:rPr lang="en-US" err="1">
                <a:solidFill>
                  <a:srgbClr val="525252"/>
                </a:solidFill>
                <a:latin typeface="+mn-lt"/>
                <a:cs typeface="Open Sans Light" charset="0"/>
              </a:rPr>
              <a:t>een</a:t>
            </a:r>
            <a:r>
              <a:rPr lang="en-US">
                <a:solidFill>
                  <a:srgbClr val="525252"/>
                </a:solidFill>
                <a:latin typeface="+mn-lt"/>
                <a:cs typeface="Open Sans Light" charset="0"/>
              </a:rPr>
              <a:t> diagnose, maar is partner van de arts </a:t>
            </a:r>
            <a:r>
              <a:rPr lang="en-US" err="1">
                <a:solidFill>
                  <a:srgbClr val="525252"/>
                </a:solidFill>
                <a:latin typeface="+mn-lt"/>
                <a:cs typeface="Open Sans Light" charset="0"/>
              </a:rPr>
              <a:t>en</a:t>
            </a:r>
            <a:r>
              <a:rPr lang="en-US">
                <a:solidFill>
                  <a:srgbClr val="525252"/>
                </a:solidFill>
                <a:latin typeface="+mn-lt"/>
                <a:cs typeface="Open Sans Light" charset="0"/>
              </a:rPr>
              <a:t> </a:t>
            </a:r>
            <a:r>
              <a:rPr lang="en-US" err="1">
                <a:solidFill>
                  <a:srgbClr val="525252"/>
                </a:solidFill>
                <a:latin typeface="+mn-lt"/>
                <a:cs typeface="Open Sans Light" charset="0"/>
              </a:rPr>
              <a:t>heeft</a:t>
            </a:r>
            <a:r>
              <a:rPr lang="en-US">
                <a:solidFill>
                  <a:srgbClr val="525252"/>
                </a:solidFill>
                <a:latin typeface="+mn-lt"/>
                <a:cs typeface="Open Sans Light" charset="0"/>
              </a:rPr>
              <a:t> grip op </a:t>
            </a:r>
            <a:r>
              <a:rPr lang="en-US" err="1">
                <a:solidFill>
                  <a:srgbClr val="525252"/>
                </a:solidFill>
                <a:latin typeface="+mn-lt"/>
                <a:cs typeface="Open Sans Light" charset="0"/>
              </a:rPr>
              <a:t>en</a:t>
            </a:r>
            <a:r>
              <a:rPr lang="en-US">
                <a:solidFill>
                  <a:srgbClr val="525252"/>
                </a:solidFill>
                <a:latin typeface="+mn-lt"/>
                <a:cs typeface="Open Sans Light" charset="0"/>
              </a:rPr>
              <a:t> </a:t>
            </a:r>
            <a:r>
              <a:rPr lang="en-US" err="1">
                <a:solidFill>
                  <a:srgbClr val="525252"/>
                </a:solidFill>
                <a:latin typeface="+mn-lt"/>
                <a:cs typeface="Open Sans Light" charset="0"/>
              </a:rPr>
              <a:t>inspraak</a:t>
            </a:r>
            <a:r>
              <a:rPr lang="en-US">
                <a:solidFill>
                  <a:srgbClr val="525252"/>
                </a:solidFill>
                <a:latin typeface="+mn-lt"/>
                <a:cs typeface="Open Sans Light" charset="0"/>
              </a:rPr>
              <a:t> in het eigen </a:t>
            </a:r>
            <a:r>
              <a:rPr lang="en-US" err="1">
                <a:solidFill>
                  <a:srgbClr val="525252"/>
                </a:solidFill>
                <a:latin typeface="+mn-lt"/>
                <a:cs typeface="Open Sans Light" charset="0"/>
              </a:rPr>
              <a:t>behandelpad</a:t>
            </a:r>
            <a:r>
              <a:rPr lang="en-US">
                <a:solidFill>
                  <a:srgbClr val="525252"/>
                </a:solidFill>
                <a:latin typeface="+mn-lt"/>
                <a:cs typeface="Open Sans Light" charset="0"/>
              </a:rPr>
              <a:t>.</a:t>
            </a:r>
          </a:p>
        </p:txBody>
      </p:sp>
      <p:sp>
        <p:nvSpPr>
          <p:cNvPr id="54" name="Text Placeholder 50">
            <a:extLst>
              <a:ext uri="{FF2B5EF4-FFF2-40B4-BE49-F238E27FC236}">
                <a16:creationId xmlns:a16="http://schemas.microsoft.com/office/drawing/2014/main" id="{BE2AB994-3A8F-5C44-A4F4-8B8207EDD8B6}"/>
              </a:ext>
            </a:extLst>
          </p:cNvPr>
          <p:cNvSpPr>
            <a:spLocks noGrp="1"/>
          </p:cNvSpPr>
          <p:nvPr>
            <p:ph type="body" sz="quarter" idx="12" hasCustomPrompt="1"/>
          </p:nvPr>
        </p:nvSpPr>
        <p:spPr>
          <a:xfrm>
            <a:off x="3789199" y="3777632"/>
            <a:ext cx="1928181" cy="1769190"/>
          </a:xfrm>
          <a:prstGeom prst="rect">
            <a:avLst/>
          </a:prstGeom>
        </p:spPr>
        <p:txBody>
          <a:bodyPr/>
          <a:lstStyle>
            <a:lvl1pPr algn="ctr" eaLnBrk="1" hangingPunct="1">
              <a:lnSpc>
                <a:spcPct val="120000"/>
              </a:lnSpc>
              <a:defRPr lang="en-US" sz="1400" dirty="0">
                <a:solidFill>
                  <a:srgbClr val="525252"/>
                </a:solidFill>
                <a:cs typeface="Open Sans Light" charset="0"/>
              </a:defRPr>
            </a:lvl1pPr>
          </a:lstStyle>
          <a:p>
            <a:pPr algn="ctr" eaLnBrk="1" hangingPunct="1">
              <a:lnSpc>
                <a:spcPct val="120000"/>
              </a:lnSpc>
            </a:pPr>
            <a:r>
              <a:rPr lang="en-US">
                <a:solidFill>
                  <a:srgbClr val="525252"/>
                </a:solidFill>
                <a:latin typeface="+mn-lt"/>
                <a:cs typeface="Open Sans Light" charset="0"/>
              </a:rPr>
              <a:t>De arts </a:t>
            </a:r>
            <a:r>
              <a:rPr lang="en-US" err="1">
                <a:solidFill>
                  <a:srgbClr val="525252"/>
                </a:solidFill>
                <a:latin typeface="+mn-lt"/>
                <a:cs typeface="Open Sans Light" charset="0"/>
              </a:rPr>
              <a:t>heeft</a:t>
            </a:r>
            <a:r>
              <a:rPr lang="en-US">
                <a:solidFill>
                  <a:srgbClr val="525252"/>
                </a:solidFill>
                <a:latin typeface="+mn-lt"/>
                <a:cs typeface="Open Sans Light" charset="0"/>
              </a:rPr>
              <a:t> </a:t>
            </a:r>
            <a:r>
              <a:rPr lang="en-US" err="1">
                <a:solidFill>
                  <a:srgbClr val="525252"/>
                </a:solidFill>
                <a:latin typeface="+mn-lt"/>
                <a:cs typeface="Open Sans Light" charset="0"/>
              </a:rPr>
              <a:t>écht</a:t>
            </a:r>
            <a:r>
              <a:rPr lang="en-US">
                <a:solidFill>
                  <a:srgbClr val="525252"/>
                </a:solidFill>
                <a:latin typeface="+mn-lt"/>
                <a:cs typeface="Open Sans Light" charset="0"/>
              </a:rPr>
              <a:t> </a:t>
            </a:r>
            <a:r>
              <a:rPr lang="en-US" err="1">
                <a:solidFill>
                  <a:srgbClr val="525252"/>
                </a:solidFill>
                <a:latin typeface="+mn-lt"/>
                <a:cs typeface="Open Sans Light" charset="0"/>
              </a:rPr>
              <a:t>inzicht</a:t>
            </a:r>
            <a:r>
              <a:rPr lang="en-US">
                <a:solidFill>
                  <a:srgbClr val="525252"/>
                </a:solidFill>
                <a:latin typeface="+mn-lt"/>
                <a:cs typeface="Open Sans Light" charset="0"/>
              </a:rPr>
              <a:t> in wat de patient </a:t>
            </a:r>
            <a:r>
              <a:rPr lang="en-US" err="1">
                <a:solidFill>
                  <a:srgbClr val="525252"/>
                </a:solidFill>
                <a:latin typeface="+mn-lt"/>
                <a:cs typeface="Open Sans Light" charset="0"/>
              </a:rPr>
              <a:t>belangrijk</a:t>
            </a:r>
            <a:r>
              <a:rPr lang="en-US">
                <a:solidFill>
                  <a:srgbClr val="525252"/>
                </a:solidFill>
                <a:latin typeface="+mn-lt"/>
                <a:cs typeface="Open Sans Light" charset="0"/>
              </a:rPr>
              <a:t> </a:t>
            </a:r>
            <a:r>
              <a:rPr lang="en-US" err="1">
                <a:solidFill>
                  <a:srgbClr val="525252"/>
                </a:solidFill>
                <a:latin typeface="+mn-lt"/>
                <a:cs typeface="Open Sans Light" charset="0"/>
              </a:rPr>
              <a:t>vindt</a:t>
            </a:r>
            <a:r>
              <a:rPr lang="en-US">
                <a:solidFill>
                  <a:srgbClr val="525252"/>
                </a:solidFill>
                <a:latin typeface="+mn-lt"/>
                <a:cs typeface="Open Sans Light" charset="0"/>
              </a:rPr>
              <a:t> </a:t>
            </a:r>
            <a:r>
              <a:rPr lang="en-US" err="1">
                <a:solidFill>
                  <a:srgbClr val="525252"/>
                </a:solidFill>
                <a:latin typeface="+mn-lt"/>
                <a:cs typeface="Open Sans Light" charset="0"/>
              </a:rPr>
              <a:t>en</a:t>
            </a:r>
            <a:r>
              <a:rPr lang="en-US">
                <a:solidFill>
                  <a:srgbClr val="525252"/>
                </a:solidFill>
                <a:latin typeface="+mn-lt"/>
                <a:cs typeface="Open Sans Light" charset="0"/>
              </a:rPr>
              <a:t> </a:t>
            </a:r>
            <a:r>
              <a:rPr lang="en-US" err="1">
                <a:solidFill>
                  <a:srgbClr val="525252"/>
                </a:solidFill>
                <a:latin typeface="+mn-lt"/>
                <a:cs typeface="Open Sans Light" charset="0"/>
              </a:rPr>
              <a:t>kan</a:t>
            </a:r>
            <a:r>
              <a:rPr lang="en-US">
                <a:solidFill>
                  <a:srgbClr val="525252"/>
                </a:solidFill>
                <a:latin typeface="+mn-lt"/>
                <a:cs typeface="Open Sans Light" charset="0"/>
              </a:rPr>
              <a:t> </a:t>
            </a:r>
            <a:r>
              <a:rPr lang="en-US" err="1">
                <a:solidFill>
                  <a:srgbClr val="525252"/>
                </a:solidFill>
                <a:latin typeface="+mn-lt"/>
                <a:cs typeface="Open Sans Light" charset="0"/>
              </a:rPr>
              <a:t>voorzien</a:t>
            </a:r>
            <a:r>
              <a:rPr lang="en-US">
                <a:solidFill>
                  <a:srgbClr val="525252"/>
                </a:solidFill>
                <a:latin typeface="+mn-lt"/>
                <a:cs typeface="Open Sans Light" charset="0"/>
              </a:rPr>
              <a:t> in </a:t>
            </a:r>
            <a:r>
              <a:rPr lang="en-US" err="1">
                <a:solidFill>
                  <a:srgbClr val="525252"/>
                </a:solidFill>
                <a:latin typeface="+mn-lt"/>
                <a:cs typeface="Open Sans Light" charset="0"/>
              </a:rPr>
              <a:t>zorg</a:t>
            </a:r>
            <a:r>
              <a:rPr lang="en-US">
                <a:solidFill>
                  <a:srgbClr val="525252"/>
                </a:solidFill>
                <a:latin typeface="+mn-lt"/>
                <a:cs typeface="Open Sans Light" charset="0"/>
              </a:rPr>
              <a:t> op </a:t>
            </a:r>
            <a:r>
              <a:rPr lang="en-US" err="1">
                <a:solidFill>
                  <a:srgbClr val="525252"/>
                </a:solidFill>
                <a:latin typeface="+mn-lt"/>
                <a:cs typeface="Open Sans Light" charset="0"/>
              </a:rPr>
              <a:t>maat</a:t>
            </a:r>
            <a:r>
              <a:rPr lang="en-US">
                <a:solidFill>
                  <a:srgbClr val="525252"/>
                </a:solidFill>
                <a:latin typeface="+mn-lt"/>
                <a:cs typeface="Open Sans Light" charset="0"/>
              </a:rPr>
              <a:t>. </a:t>
            </a:r>
          </a:p>
        </p:txBody>
      </p:sp>
      <p:sp>
        <p:nvSpPr>
          <p:cNvPr id="57" name="Text Placeholder 50">
            <a:extLst>
              <a:ext uri="{FF2B5EF4-FFF2-40B4-BE49-F238E27FC236}">
                <a16:creationId xmlns:a16="http://schemas.microsoft.com/office/drawing/2014/main" id="{3F8FCE3A-2827-C846-869E-ACD1A9A92938}"/>
              </a:ext>
            </a:extLst>
          </p:cNvPr>
          <p:cNvSpPr>
            <a:spLocks noGrp="1"/>
          </p:cNvSpPr>
          <p:nvPr>
            <p:ph type="body" sz="quarter" idx="13" hasCustomPrompt="1"/>
          </p:nvPr>
        </p:nvSpPr>
        <p:spPr>
          <a:xfrm>
            <a:off x="6526103" y="3795343"/>
            <a:ext cx="1928181" cy="1769190"/>
          </a:xfrm>
          <a:prstGeom prst="rect">
            <a:avLst/>
          </a:prstGeom>
        </p:spPr>
        <p:txBody>
          <a:bodyPr/>
          <a:lstStyle>
            <a:lvl1pPr algn="ctr" eaLnBrk="1" hangingPunct="1">
              <a:lnSpc>
                <a:spcPct val="120000"/>
              </a:lnSpc>
              <a:defRPr lang="en-US" sz="1400" dirty="0">
                <a:solidFill>
                  <a:srgbClr val="525252"/>
                </a:solidFill>
                <a:cs typeface="Open Sans Light" charset="0"/>
              </a:defRPr>
            </a:lvl1pPr>
          </a:lstStyle>
          <a:p>
            <a:pPr algn="ctr" eaLnBrk="1" hangingPunct="1">
              <a:lnSpc>
                <a:spcPct val="120000"/>
              </a:lnSpc>
            </a:pPr>
            <a:r>
              <a:rPr lang="en-US">
                <a:solidFill>
                  <a:srgbClr val="525252"/>
                </a:solidFill>
                <a:latin typeface="+mn-lt"/>
                <a:cs typeface="Open Sans Light" charset="0"/>
              </a:rPr>
              <a:t>Het </a:t>
            </a:r>
            <a:r>
              <a:rPr lang="en-US" err="1">
                <a:solidFill>
                  <a:srgbClr val="525252"/>
                </a:solidFill>
                <a:latin typeface="+mn-lt"/>
                <a:cs typeface="Open Sans Light" charset="0"/>
              </a:rPr>
              <a:t>ziekenhuis</a:t>
            </a:r>
            <a:r>
              <a:rPr lang="en-US">
                <a:solidFill>
                  <a:srgbClr val="525252"/>
                </a:solidFill>
                <a:latin typeface="+mn-lt"/>
                <a:cs typeface="Open Sans Light" charset="0"/>
              </a:rPr>
              <a:t> heft </a:t>
            </a:r>
            <a:r>
              <a:rPr lang="en-US" err="1">
                <a:solidFill>
                  <a:srgbClr val="525252"/>
                </a:solidFill>
                <a:latin typeface="+mn-lt"/>
                <a:cs typeface="Open Sans Light" charset="0"/>
              </a:rPr>
              <a:t>één</a:t>
            </a:r>
            <a:r>
              <a:rPr lang="en-US">
                <a:solidFill>
                  <a:srgbClr val="525252"/>
                </a:solidFill>
                <a:latin typeface="+mn-lt"/>
                <a:cs typeface="Open Sans Light" charset="0"/>
              </a:rPr>
              <a:t> </a:t>
            </a:r>
            <a:r>
              <a:rPr lang="en-US" err="1">
                <a:solidFill>
                  <a:srgbClr val="525252"/>
                </a:solidFill>
                <a:latin typeface="+mn-lt"/>
                <a:cs typeface="Open Sans Light" charset="0"/>
              </a:rPr>
              <a:t>visie</a:t>
            </a:r>
            <a:r>
              <a:rPr lang="en-US">
                <a:solidFill>
                  <a:srgbClr val="525252"/>
                </a:solidFill>
                <a:latin typeface="+mn-lt"/>
                <a:cs typeface="Open Sans Light" charset="0"/>
              </a:rPr>
              <a:t> </a:t>
            </a:r>
            <a:r>
              <a:rPr lang="en-US" err="1">
                <a:solidFill>
                  <a:srgbClr val="525252"/>
                </a:solidFill>
                <a:latin typeface="+mn-lt"/>
                <a:cs typeface="Open Sans Light" charset="0"/>
              </a:rPr>
              <a:t>en</a:t>
            </a:r>
            <a:r>
              <a:rPr lang="en-US">
                <a:solidFill>
                  <a:srgbClr val="525252"/>
                </a:solidFill>
                <a:latin typeface="+mn-lt"/>
                <a:cs typeface="Open Sans Light" charset="0"/>
              </a:rPr>
              <a:t> </a:t>
            </a:r>
            <a:r>
              <a:rPr lang="en-US" err="1">
                <a:solidFill>
                  <a:srgbClr val="525252"/>
                </a:solidFill>
                <a:latin typeface="+mn-lt"/>
                <a:cs typeface="Open Sans Light" charset="0"/>
              </a:rPr>
              <a:t>missie</a:t>
            </a:r>
            <a:r>
              <a:rPr lang="en-US">
                <a:solidFill>
                  <a:srgbClr val="525252"/>
                </a:solidFill>
                <a:latin typeface="+mn-lt"/>
                <a:cs typeface="Open Sans Light" charset="0"/>
              </a:rPr>
              <a:t> </a:t>
            </a:r>
            <a:r>
              <a:rPr lang="en-US" err="1">
                <a:solidFill>
                  <a:srgbClr val="525252"/>
                </a:solidFill>
                <a:latin typeface="+mn-lt"/>
                <a:cs typeface="Open Sans Light" charset="0"/>
              </a:rPr>
              <a:t>voor</a:t>
            </a:r>
            <a:r>
              <a:rPr lang="en-US">
                <a:solidFill>
                  <a:srgbClr val="525252"/>
                </a:solidFill>
                <a:latin typeface="+mn-lt"/>
                <a:cs typeface="Open Sans Light" charset="0"/>
              </a:rPr>
              <a:t> professionals </a:t>
            </a:r>
            <a:r>
              <a:rPr lang="en-US" err="1">
                <a:solidFill>
                  <a:srgbClr val="525252"/>
                </a:solidFill>
                <a:latin typeface="+mn-lt"/>
                <a:cs typeface="Open Sans Light" charset="0"/>
              </a:rPr>
              <a:t>en</a:t>
            </a:r>
            <a:r>
              <a:rPr lang="en-US">
                <a:solidFill>
                  <a:srgbClr val="525252"/>
                </a:solidFill>
                <a:latin typeface="+mn-lt"/>
                <a:cs typeface="Open Sans Light" charset="0"/>
              </a:rPr>
              <a:t> </a:t>
            </a:r>
            <a:r>
              <a:rPr lang="en-US" err="1">
                <a:solidFill>
                  <a:srgbClr val="525252"/>
                </a:solidFill>
                <a:latin typeface="+mn-lt"/>
                <a:cs typeface="Open Sans Light" charset="0"/>
              </a:rPr>
              <a:t>patiënten</a:t>
            </a:r>
            <a:r>
              <a:rPr lang="en-US">
                <a:solidFill>
                  <a:srgbClr val="525252"/>
                </a:solidFill>
                <a:latin typeface="+mn-lt"/>
                <a:cs typeface="Open Sans Light" charset="0"/>
              </a:rPr>
              <a:t>. </a:t>
            </a:r>
          </a:p>
        </p:txBody>
      </p:sp>
      <p:sp>
        <p:nvSpPr>
          <p:cNvPr id="59" name="Text Placeholder 50">
            <a:extLst>
              <a:ext uri="{FF2B5EF4-FFF2-40B4-BE49-F238E27FC236}">
                <a16:creationId xmlns:a16="http://schemas.microsoft.com/office/drawing/2014/main" id="{393A0492-D58F-134A-823A-5A2658AFAA97}"/>
              </a:ext>
            </a:extLst>
          </p:cNvPr>
          <p:cNvSpPr>
            <a:spLocks noGrp="1"/>
          </p:cNvSpPr>
          <p:nvPr>
            <p:ph type="body" sz="quarter" idx="14" hasCustomPrompt="1"/>
          </p:nvPr>
        </p:nvSpPr>
        <p:spPr>
          <a:xfrm>
            <a:off x="9208973" y="3795343"/>
            <a:ext cx="1928181" cy="1769190"/>
          </a:xfrm>
          <a:prstGeom prst="rect">
            <a:avLst/>
          </a:prstGeom>
        </p:spPr>
        <p:txBody>
          <a:bodyPr/>
          <a:lstStyle>
            <a:lvl1pPr algn="ctr" eaLnBrk="1" hangingPunct="1">
              <a:lnSpc>
                <a:spcPct val="120000"/>
              </a:lnSpc>
              <a:defRPr lang="en-US" sz="1400" dirty="0">
                <a:solidFill>
                  <a:srgbClr val="525252"/>
                </a:solidFill>
                <a:cs typeface="Open Sans Light" charset="0"/>
              </a:defRPr>
            </a:lvl1pPr>
          </a:lstStyle>
          <a:p>
            <a:pPr algn="ctr" eaLnBrk="1" hangingPunct="1">
              <a:lnSpc>
                <a:spcPct val="120000"/>
              </a:lnSpc>
            </a:pPr>
            <a:r>
              <a:rPr lang="en-US" err="1">
                <a:solidFill>
                  <a:srgbClr val="525252"/>
                </a:solidFill>
                <a:latin typeface="+mn-lt"/>
                <a:cs typeface="Open Sans Light" charset="0"/>
              </a:rPr>
              <a:t>Zinnige</a:t>
            </a:r>
            <a:r>
              <a:rPr lang="en-US">
                <a:solidFill>
                  <a:srgbClr val="525252"/>
                </a:solidFill>
                <a:latin typeface="+mn-lt"/>
                <a:cs typeface="Open Sans Light" charset="0"/>
              </a:rPr>
              <a:t> </a:t>
            </a:r>
            <a:r>
              <a:rPr lang="en-US" err="1">
                <a:solidFill>
                  <a:srgbClr val="525252"/>
                </a:solidFill>
                <a:latin typeface="+mn-lt"/>
                <a:cs typeface="Open Sans Light" charset="0"/>
              </a:rPr>
              <a:t>én</a:t>
            </a:r>
            <a:r>
              <a:rPr lang="en-US">
                <a:solidFill>
                  <a:srgbClr val="525252"/>
                </a:solidFill>
                <a:latin typeface="+mn-lt"/>
                <a:cs typeface="Open Sans Light" charset="0"/>
              </a:rPr>
              <a:t> </a:t>
            </a:r>
            <a:r>
              <a:rPr lang="en-US" err="1">
                <a:solidFill>
                  <a:srgbClr val="525252"/>
                </a:solidFill>
                <a:latin typeface="+mn-lt"/>
                <a:cs typeface="Open Sans Light" charset="0"/>
              </a:rPr>
              <a:t>zuinige</a:t>
            </a:r>
            <a:r>
              <a:rPr lang="en-US">
                <a:solidFill>
                  <a:srgbClr val="525252"/>
                </a:solidFill>
                <a:latin typeface="+mn-lt"/>
                <a:cs typeface="Open Sans Light" charset="0"/>
              </a:rPr>
              <a:t> </a:t>
            </a:r>
            <a:r>
              <a:rPr lang="en-US" err="1">
                <a:solidFill>
                  <a:srgbClr val="525252"/>
                </a:solidFill>
                <a:latin typeface="+mn-lt"/>
                <a:cs typeface="Open Sans Light" charset="0"/>
              </a:rPr>
              <a:t>zorg</a:t>
            </a:r>
            <a:r>
              <a:rPr lang="en-US">
                <a:solidFill>
                  <a:srgbClr val="525252"/>
                </a:solidFill>
                <a:latin typeface="+mn-lt"/>
                <a:cs typeface="Open Sans Light" charset="0"/>
              </a:rPr>
              <a:t>, met </a:t>
            </a:r>
            <a:r>
              <a:rPr lang="en-US" err="1">
                <a:solidFill>
                  <a:srgbClr val="525252"/>
                </a:solidFill>
                <a:latin typeface="+mn-lt"/>
                <a:cs typeface="Open Sans Light" charset="0"/>
              </a:rPr>
              <a:t>afname</a:t>
            </a:r>
            <a:r>
              <a:rPr lang="en-US">
                <a:solidFill>
                  <a:srgbClr val="525252"/>
                </a:solidFill>
                <a:latin typeface="+mn-lt"/>
                <a:cs typeface="Open Sans Light" charset="0"/>
              </a:rPr>
              <a:t> van </a:t>
            </a:r>
            <a:r>
              <a:rPr lang="en-US" err="1">
                <a:solidFill>
                  <a:srgbClr val="525252"/>
                </a:solidFill>
                <a:latin typeface="+mn-lt"/>
                <a:cs typeface="Open Sans Light" charset="0"/>
              </a:rPr>
              <a:t>zorgconsumptie</a:t>
            </a:r>
            <a:r>
              <a:rPr lang="en-US">
                <a:solidFill>
                  <a:srgbClr val="525252"/>
                </a:solidFill>
                <a:latin typeface="+mn-lt"/>
                <a:cs typeface="Open Sans Light" charset="0"/>
              </a:rPr>
              <a:t> </a:t>
            </a:r>
            <a:r>
              <a:rPr lang="en-US" err="1">
                <a:solidFill>
                  <a:srgbClr val="525252"/>
                </a:solidFill>
                <a:latin typeface="+mn-lt"/>
                <a:cs typeface="Open Sans Light" charset="0"/>
              </a:rPr>
              <a:t>en</a:t>
            </a:r>
            <a:r>
              <a:rPr lang="en-US">
                <a:solidFill>
                  <a:srgbClr val="525252"/>
                </a:solidFill>
                <a:latin typeface="+mn-lt"/>
                <a:cs typeface="Open Sans Light" charset="0"/>
              </a:rPr>
              <a:t> </a:t>
            </a:r>
            <a:r>
              <a:rPr lang="en-US" err="1">
                <a:solidFill>
                  <a:srgbClr val="525252"/>
                </a:solidFill>
                <a:latin typeface="+mn-lt"/>
                <a:cs typeface="Open Sans Light" charset="0"/>
              </a:rPr>
              <a:t>hogere</a:t>
            </a:r>
            <a:r>
              <a:rPr lang="en-US">
                <a:solidFill>
                  <a:srgbClr val="525252"/>
                </a:solidFill>
                <a:latin typeface="+mn-lt"/>
                <a:cs typeface="Open Sans Light" charset="0"/>
              </a:rPr>
              <a:t> </a:t>
            </a:r>
            <a:r>
              <a:rPr lang="en-US" err="1">
                <a:solidFill>
                  <a:srgbClr val="525252"/>
                </a:solidFill>
                <a:latin typeface="+mn-lt"/>
                <a:cs typeface="Open Sans Light" charset="0"/>
              </a:rPr>
              <a:t>tevredenheid</a:t>
            </a:r>
            <a:r>
              <a:rPr lang="en-US">
                <a:solidFill>
                  <a:srgbClr val="525252"/>
                </a:solidFill>
                <a:latin typeface="+mn-lt"/>
                <a:cs typeface="Open Sans Light" charset="0"/>
              </a:rPr>
              <a:t> van </a:t>
            </a:r>
            <a:r>
              <a:rPr lang="en-US" err="1">
                <a:solidFill>
                  <a:srgbClr val="525252"/>
                </a:solidFill>
                <a:latin typeface="+mn-lt"/>
                <a:cs typeface="Open Sans Light" charset="0"/>
              </a:rPr>
              <a:t>patiënten</a:t>
            </a:r>
            <a:r>
              <a:rPr lang="en-US">
                <a:solidFill>
                  <a:srgbClr val="525252"/>
                </a:solidFill>
                <a:latin typeface="+mn-lt"/>
                <a:cs typeface="Open Sans Light" charset="0"/>
              </a:rPr>
              <a:t> </a:t>
            </a:r>
            <a:r>
              <a:rPr lang="en-US" err="1">
                <a:solidFill>
                  <a:srgbClr val="525252"/>
                </a:solidFill>
                <a:latin typeface="+mn-lt"/>
                <a:cs typeface="Open Sans Light" charset="0"/>
              </a:rPr>
              <a:t>en</a:t>
            </a:r>
            <a:r>
              <a:rPr lang="en-US">
                <a:solidFill>
                  <a:srgbClr val="525252"/>
                </a:solidFill>
                <a:latin typeface="+mn-lt"/>
                <a:cs typeface="Open Sans Light" charset="0"/>
              </a:rPr>
              <a:t> professionals.</a:t>
            </a:r>
          </a:p>
        </p:txBody>
      </p:sp>
      <p:sp>
        <p:nvSpPr>
          <p:cNvPr id="18" name="Slide Number Placeholder 5">
            <a:extLst>
              <a:ext uri="{FF2B5EF4-FFF2-40B4-BE49-F238E27FC236}">
                <a16:creationId xmlns:a16="http://schemas.microsoft.com/office/drawing/2014/main" id="{1479E53F-A605-D241-B106-7D45C4C356D6}"/>
              </a:ext>
            </a:extLst>
          </p:cNvPr>
          <p:cNvSpPr>
            <a:spLocks noGrp="1"/>
          </p:cNvSpPr>
          <p:nvPr>
            <p:ph type="sldNum" sz="quarter" idx="15"/>
          </p:nvPr>
        </p:nvSpPr>
        <p:spPr>
          <a:xfrm>
            <a:off x="11529475" y="6450359"/>
            <a:ext cx="412749" cy="277813"/>
          </a:xfrm>
          <a:prstGeom prst="rect">
            <a:avLst/>
          </a:prstGeom>
          <a:noFill/>
          <a:ln>
            <a:noFill/>
          </a:ln>
        </p:spPr>
        <p:txBody>
          <a:bodyPr/>
          <a:lstStyle>
            <a:lvl1pPr algn="r">
              <a:defRPr sz="8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15" name="Text Placeholder 5">
            <a:extLst>
              <a:ext uri="{FF2B5EF4-FFF2-40B4-BE49-F238E27FC236}">
                <a16:creationId xmlns:a16="http://schemas.microsoft.com/office/drawing/2014/main" id="{A4284910-F288-7744-9FCC-459F108FCF89}"/>
              </a:ext>
            </a:extLst>
          </p:cNvPr>
          <p:cNvSpPr>
            <a:spLocks noGrp="1"/>
          </p:cNvSpPr>
          <p:nvPr>
            <p:ph type="body" sz="quarter" idx="16" hasCustomPrompt="1"/>
          </p:nvPr>
        </p:nvSpPr>
        <p:spPr>
          <a:xfrm>
            <a:off x="0" y="500377"/>
            <a:ext cx="12192000" cy="431779"/>
          </a:xfrm>
          <a:prstGeom prst="rect">
            <a:avLst/>
          </a:prstGeom>
        </p:spPr>
        <p:txBody>
          <a:bodyPr/>
          <a:lstStyle>
            <a:lvl1pPr algn="ctr">
              <a:defRPr sz="2500" b="1"/>
            </a:lvl1pPr>
          </a:lstStyle>
          <a:p>
            <a:pPr lvl="0"/>
            <a:r>
              <a:rPr lang="en-GB" err="1"/>
              <a:t>Titel</a:t>
            </a:r>
            <a:r>
              <a:rPr lang="en-GB"/>
              <a:t> </a:t>
            </a:r>
            <a:r>
              <a:rPr lang="en-GB" err="1"/>
              <a:t>komt</a:t>
            </a:r>
            <a:r>
              <a:rPr lang="en-GB"/>
              <a:t> </a:t>
            </a:r>
            <a:r>
              <a:rPr lang="en-GB" err="1"/>
              <a:t>hier</a:t>
            </a:r>
            <a:endParaRPr lang="en-GB"/>
          </a:p>
        </p:txBody>
      </p:sp>
      <p:sp>
        <p:nvSpPr>
          <p:cNvPr id="16" name="Rectangle 15">
            <a:extLst>
              <a:ext uri="{FF2B5EF4-FFF2-40B4-BE49-F238E27FC236}">
                <a16:creationId xmlns:a16="http://schemas.microsoft.com/office/drawing/2014/main" id="{DC5D5672-7AB5-714C-B9E3-675C256D4C06}"/>
              </a:ext>
            </a:extLst>
          </p:cNvPr>
          <p:cNvSpPr/>
          <p:nvPr userDrawn="1"/>
        </p:nvSpPr>
        <p:spPr>
          <a:xfrm flipV="1">
            <a:off x="1004888" y="1287290"/>
            <a:ext cx="10182224" cy="45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38348" tIns="19176" rIns="38348" bIns="19176" anchor="ctr"/>
          <a:lstStyle/>
          <a:p>
            <a:pPr algn="ctr" defTabSz="456527" fontAlgn="auto">
              <a:spcBef>
                <a:spcPts val="0"/>
              </a:spcBef>
              <a:spcAft>
                <a:spcPts val="0"/>
              </a:spcAft>
              <a:defRPr/>
            </a:pPr>
            <a:endParaRPr lang="en-US" sz="900">
              <a:solidFill>
                <a:schemeClr val="accent2"/>
              </a:solidFill>
              <a:latin typeface="Open Sans Light"/>
            </a:endParaRPr>
          </a:p>
        </p:txBody>
      </p:sp>
      <p:pic>
        <p:nvPicPr>
          <p:cNvPr id="21" name="Picture 20" descr="Icon&#10;&#10;Description automatically generated with low confidence">
            <a:extLst>
              <a:ext uri="{FF2B5EF4-FFF2-40B4-BE49-F238E27FC236}">
                <a16:creationId xmlns:a16="http://schemas.microsoft.com/office/drawing/2014/main" id="{AFE576A9-67B8-2749-BA9E-3D7D9E36B62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7050" y="6226981"/>
            <a:ext cx="432580" cy="424991"/>
          </a:xfrm>
          <a:prstGeom prst="rect">
            <a:avLst/>
          </a:prstGeom>
        </p:spPr>
      </p:pic>
      <p:sp>
        <p:nvSpPr>
          <p:cNvPr id="14" name="Text Placeholder 5">
            <a:extLst>
              <a:ext uri="{FF2B5EF4-FFF2-40B4-BE49-F238E27FC236}">
                <a16:creationId xmlns:a16="http://schemas.microsoft.com/office/drawing/2014/main" id="{46F834A0-6FA7-2F4A-B0C1-4D63918C2C52}"/>
              </a:ext>
            </a:extLst>
          </p:cNvPr>
          <p:cNvSpPr>
            <a:spLocks noGrp="1"/>
          </p:cNvSpPr>
          <p:nvPr>
            <p:ph type="body" sz="quarter" idx="17" hasCustomPrompt="1"/>
          </p:nvPr>
        </p:nvSpPr>
        <p:spPr>
          <a:xfrm>
            <a:off x="0" y="984471"/>
            <a:ext cx="12192000" cy="431779"/>
          </a:xfrm>
          <a:prstGeom prst="rect">
            <a:avLst/>
          </a:prstGeom>
        </p:spPr>
        <p:txBody>
          <a:bodyPr/>
          <a:lstStyle>
            <a:lvl1pPr algn="ctr">
              <a:defRPr sz="900" b="1">
                <a:solidFill>
                  <a:srgbClr val="3FA4A6"/>
                </a:solidFill>
              </a:defRPr>
            </a:lvl1pPr>
          </a:lstStyle>
          <a:p>
            <a:pPr lvl="0"/>
            <a:r>
              <a:rPr lang="en-GB" err="1"/>
              <a:t>Subtitel</a:t>
            </a:r>
            <a:r>
              <a:rPr lang="en-GB"/>
              <a:t> </a:t>
            </a:r>
            <a:r>
              <a:rPr lang="en-GB" err="1"/>
              <a:t>komt</a:t>
            </a:r>
            <a:r>
              <a:rPr lang="en-GB"/>
              <a:t> </a:t>
            </a:r>
            <a:r>
              <a:rPr lang="en-GB" err="1"/>
              <a:t>hier</a:t>
            </a:r>
            <a:r>
              <a:rPr lang="en-GB"/>
              <a:t>. Lorem ipsum </a:t>
            </a:r>
            <a:r>
              <a:rPr lang="en-GB" err="1"/>
              <a:t>dolor</a:t>
            </a:r>
            <a:r>
              <a:rPr lang="en-GB"/>
              <a:t> sit </a:t>
            </a:r>
            <a:r>
              <a:rPr lang="en-GB" err="1"/>
              <a:t>amet</a:t>
            </a:r>
            <a:r>
              <a:rPr lang="en-GB"/>
              <a:t>, a gravida </a:t>
            </a:r>
            <a:r>
              <a:rPr lang="en-GB" err="1"/>
              <a:t>quis</a:t>
            </a:r>
            <a:r>
              <a:rPr lang="en-GB"/>
              <a:t> </a:t>
            </a:r>
            <a:r>
              <a:rPr lang="en-GB" err="1"/>
              <a:t>wisi</a:t>
            </a:r>
            <a:r>
              <a:rPr lang="en-GB"/>
              <a:t> </a:t>
            </a:r>
            <a:r>
              <a:rPr lang="en-GB" err="1"/>
              <a:t>elit</a:t>
            </a:r>
            <a:r>
              <a:rPr lang="en-GB"/>
              <a:t> </a:t>
            </a:r>
            <a:r>
              <a:rPr lang="en-GB" err="1"/>
              <a:t>diam</a:t>
            </a:r>
            <a:r>
              <a:rPr lang="en-GB"/>
              <a:t> sit </a:t>
            </a:r>
            <a:r>
              <a:rPr lang="en-GB" err="1"/>
              <a:t>donec</a:t>
            </a:r>
            <a:r>
              <a:rPr lang="en-GB"/>
              <a:t> libero</a:t>
            </a:r>
          </a:p>
        </p:txBody>
      </p:sp>
      <p:pic>
        <p:nvPicPr>
          <p:cNvPr id="2" name="Afbeelding 1" descr="Afbeelding met tekening&#10;&#10;Automatisch gegenereerde beschrijving">
            <a:extLst>
              <a:ext uri="{FF2B5EF4-FFF2-40B4-BE49-F238E27FC236}">
                <a16:creationId xmlns:a16="http://schemas.microsoft.com/office/drawing/2014/main" id="{52419EB9-A7FB-7F9F-A2B2-A67D94113496}"/>
              </a:ext>
            </a:extLst>
          </p:cNvPr>
          <p:cNvPicPr>
            <a:picLocks noChangeAspect="1"/>
          </p:cNvPicPr>
          <p:nvPr userDrawn="1"/>
        </p:nvPicPr>
        <p:blipFill>
          <a:blip r:embed="rId5"/>
          <a:stretch>
            <a:fillRect/>
          </a:stretch>
        </p:blipFill>
        <p:spPr>
          <a:xfrm>
            <a:off x="6763799" y="2059964"/>
            <a:ext cx="1349824" cy="1350000"/>
          </a:xfrm>
          <a:prstGeom prst="rect">
            <a:avLst/>
          </a:prstGeom>
        </p:spPr>
      </p:pic>
      <p:pic>
        <p:nvPicPr>
          <p:cNvPr id="3" name="Afbeelding 2" descr="Afbeelding met tekening, spel&#10;&#10;Automatisch gegenereerde beschrijving">
            <a:extLst>
              <a:ext uri="{FF2B5EF4-FFF2-40B4-BE49-F238E27FC236}">
                <a16:creationId xmlns:a16="http://schemas.microsoft.com/office/drawing/2014/main" id="{6DEE2CB5-3F39-1067-5B7F-F95FEBFC01A1}"/>
              </a:ext>
            </a:extLst>
          </p:cNvPr>
          <p:cNvPicPr>
            <a:picLocks noChangeAspect="1"/>
          </p:cNvPicPr>
          <p:nvPr userDrawn="1"/>
        </p:nvPicPr>
        <p:blipFill>
          <a:blip r:embed="rId6"/>
          <a:stretch>
            <a:fillRect/>
          </a:stretch>
        </p:blipFill>
        <p:spPr>
          <a:xfrm>
            <a:off x="1344024" y="2079000"/>
            <a:ext cx="1349824" cy="1350000"/>
          </a:xfrm>
          <a:prstGeom prst="rect">
            <a:avLst/>
          </a:prstGeom>
        </p:spPr>
      </p:pic>
    </p:spTree>
    <p:extLst>
      <p:ext uri="{BB962C8B-B14F-4D97-AF65-F5344CB8AC3E}">
        <p14:creationId xmlns:p14="http://schemas.microsoft.com/office/powerpoint/2010/main" val="13715213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ijfers 2">
    <p:spTree>
      <p:nvGrpSpPr>
        <p:cNvPr id="1" name=""/>
        <p:cNvGrpSpPr/>
        <p:nvPr/>
      </p:nvGrpSpPr>
      <p:grpSpPr>
        <a:xfrm>
          <a:off x="0" y="0"/>
          <a:ext cx="0" cy="0"/>
          <a:chOff x="0" y="0"/>
          <a:chExt cx="0" cy="0"/>
        </a:xfrm>
      </p:grpSpPr>
      <p:sp>
        <p:nvSpPr>
          <p:cNvPr id="37" name="Oval 13">
            <a:extLst>
              <a:ext uri="{FF2B5EF4-FFF2-40B4-BE49-F238E27FC236}">
                <a16:creationId xmlns:a16="http://schemas.microsoft.com/office/drawing/2014/main" id="{63DE63B7-F84D-7343-802B-BFF4F561418E}"/>
              </a:ext>
            </a:extLst>
          </p:cNvPr>
          <p:cNvSpPr>
            <a:spLocks noChangeAspect="1"/>
          </p:cNvSpPr>
          <p:nvPr userDrawn="1"/>
        </p:nvSpPr>
        <p:spPr>
          <a:xfrm>
            <a:off x="3923150" y="1807881"/>
            <a:ext cx="1349824" cy="135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fontAlgn="auto">
              <a:spcBef>
                <a:spcPts val="0"/>
              </a:spcBef>
              <a:spcAft>
                <a:spcPts val="0"/>
              </a:spcAft>
              <a:defRPr/>
            </a:pPr>
            <a:endParaRPr lang="en-US" sz="1800">
              <a:solidFill>
                <a:srgbClr val="FFFFFF"/>
              </a:solidFill>
              <a:latin typeface="Roboto Regular" panose="02000000000000000000" pitchFamily="2" charset="0"/>
            </a:endParaRPr>
          </a:p>
        </p:txBody>
      </p:sp>
      <p:cxnSp>
        <p:nvCxnSpPr>
          <p:cNvPr id="41" name="Straight Connector 19">
            <a:extLst>
              <a:ext uri="{FF2B5EF4-FFF2-40B4-BE49-F238E27FC236}">
                <a16:creationId xmlns:a16="http://schemas.microsoft.com/office/drawing/2014/main" id="{4C5C490E-328B-3540-BAF9-D13831280708}"/>
              </a:ext>
            </a:extLst>
          </p:cNvPr>
          <p:cNvCxnSpPr/>
          <p:nvPr userDrawn="1"/>
        </p:nvCxnSpPr>
        <p:spPr>
          <a:xfrm>
            <a:off x="3545566" y="4568459"/>
            <a:ext cx="2171417" cy="0"/>
          </a:xfrm>
          <a:prstGeom prst="line">
            <a:avLst/>
          </a:prstGeom>
          <a:ln w="9525">
            <a:solidFill>
              <a:schemeClr val="bg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Oval 20">
            <a:extLst>
              <a:ext uri="{FF2B5EF4-FFF2-40B4-BE49-F238E27FC236}">
                <a16:creationId xmlns:a16="http://schemas.microsoft.com/office/drawing/2014/main" id="{F77CF95C-FB00-E440-A92A-4E198B0AF985}"/>
              </a:ext>
            </a:extLst>
          </p:cNvPr>
          <p:cNvSpPr>
            <a:spLocks noChangeAspect="1"/>
          </p:cNvSpPr>
          <p:nvPr userDrawn="1"/>
        </p:nvSpPr>
        <p:spPr>
          <a:xfrm>
            <a:off x="1369957" y="1807881"/>
            <a:ext cx="1349824" cy="1350000"/>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fontAlgn="auto">
              <a:spcBef>
                <a:spcPts val="0"/>
              </a:spcBef>
              <a:spcAft>
                <a:spcPts val="0"/>
              </a:spcAft>
              <a:defRPr/>
            </a:pPr>
            <a:endParaRPr lang="en-US" sz="1800">
              <a:solidFill>
                <a:srgbClr val="FFFFFF"/>
              </a:solidFill>
              <a:latin typeface="Roboto Regular" panose="02000000000000000000" pitchFamily="2" charset="0"/>
            </a:endParaRPr>
          </a:p>
        </p:txBody>
      </p:sp>
      <p:sp>
        <p:nvSpPr>
          <p:cNvPr id="43" name="Pie 21">
            <a:extLst>
              <a:ext uri="{FF2B5EF4-FFF2-40B4-BE49-F238E27FC236}">
                <a16:creationId xmlns:a16="http://schemas.microsoft.com/office/drawing/2014/main" id="{3571D08F-58AB-1245-B929-971282E9726B}"/>
              </a:ext>
            </a:extLst>
          </p:cNvPr>
          <p:cNvSpPr>
            <a:spLocks noChangeAspect="1"/>
          </p:cNvSpPr>
          <p:nvPr userDrawn="1"/>
        </p:nvSpPr>
        <p:spPr>
          <a:xfrm>
            <a:off x="1369957" y="1807881"/>
            <a:ext cx="1349824" cy="1350000"/>
          </a:xfrm>
          <a:prstGeom prst="pie">
            <a:avLst>
              <a:gd name="adj1" fmla="val 8102693"/>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fontAlgn="auto">
              <a:spcBef>
                <a:spcPts val="0"/>
              </a:spcBef>
              <a:spcAft>
                <a:spcPts val="0"/>
              </a:spcAft>
              <a:defRPr/>
            </a:pPr>
            <a:endParaRPr lang="en-US" sz="1800">
              <a:solidFill>
                <a:srgbClr val="FFFFFF"/>
              </a:solidFill>
              <a:latin typeface="Roboto Regular" panose="02000000000000000000" pitchFamily="2" charset="0"/>
            </a:endParaRPr>
          </a:p>
        </p:txBody>
      </p:sp>
      <p:cxnSp>
        <p:nvCxnSpPr>
          <p:cNvPr id="47" name="Straight Connector 25">
            <a:extLst>
              <a:ext uri="{FF2B5EF4-FFF2-40B4-BE49-F238E27FC236}">
                <a16:creationId xmlns:a16="http://schemas.microsoft.com/office/drawing/2014/main" id="{A005EBF7-E785-374F-9850-EE9784C80033}"/>
              </a:ext>
            </a:extLst>
          </p:cNvPr>
          <p:cNvCxnSpPr/>
          <p:nvPr userDrawn="1"/>
        </p:nvCxnSpPr>
        <p:spPr>
          <a:xfrm>
            <a:off x="998329" y="4568458"/>
            <a:ext cx="2171417" cy="0"/>
          </a:xfrm>
          <a:prstGeom prst="line">
            <a:avLst/>
          </a:prstGeom>
          <a:ln w="9525">
            <a:solidFill>
              <a:schemeClr val="bg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Oval 26">
            <a:extLst>
              <a:ext uri="{FF2B5EF4-FFF2-40B4-BE49-F238E27FC236}">
                <a16:creationId xmlns:a16="http://schemas.microsoft.com/office/drawing/2014/main" id="{39023CDA-BF97-CC4F-9271-1AB9A433F2F1}"/>
              </a:ext>
            </a:extLst>
          </p:cNvPr>
          <p:cNvSpPr>
            <a:spLocks noChangeAspect="1"/>
          </p:cNvSpPr>
          <p:nvPr userDrawn="1"/>
        </p:nvSpPr>
        <p:spPr>
          <a:xfrm>
            <a:off x="6483483" y="1807881"/>
            <a:ext cx="1349824" cy="1350000"/>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fontAlgn="auto">
              <a:spcBef>
                <a:spcPts val="0"/>
              </a:spcBef>
              <a:spcAft>
                <a:spcPts val="0"/>
              </a:spcAft>
              <a:defRPr/>
            </a:pPr>
            <a:endParaRPr lang="en-US" sz="1800">
              <a:solidFill>
                <a:srgbClr val="FFFFFF"/>
              </a:solidFill>
              <a:latin typeface="Roboto Regular" panose="02000000000000000000" pitchFamily="2" charset="0"/>
            </a:endParaRPr>
          </a:p>
        </p:txBody>
      </p:sp>
      <p:sp>
        <p:nvSpPr>
          <p:cNvPr id="49" name="Pie 27">
            <a:extLst>
              <a:ext uri="{FF2B5EF4-FFF2-40B4-BE49-F238E27FC236}">
                <a16:creationId xmlns:a16="http://schemas.microsoft.com/office/drawing/2014/main" id="{969BF3DA-57E3-A146-B44A-006360FE6BAE}"/>
              </a:ext>
            </a:extLst>
          </p:cNvPr>
          <p:cNvSpPr>
            <a:spLocks noChangeAspect="1"/>
          </p:cNvSpPr>
          <p:nvPr userDrawn="1"/>
        </p:nvSpPr>
        <p:spPr>
          <a:xfrm>
            <a:off x="6483483" y="1807881"/>
            <a:ext cx="1349824" cy="1350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fontAlgn="auto">
              <a:spcBef>
                <a:spcPts val="0"/>
              </a:spcBef>
              <a:spcAft>
                <a:spcPts val="0"/>
              </a:spcAft>
              <a:defRPr/>
            </a:pPr>
            <a:endParaRPr lang="en-US" sz="1800">
              <a:solidFill>
                <a:srgbClr val="FFFFFF"/>
              </a:solidFill>
              <a:latin typeface="Roboto Regular" panose="02000000000000000000" pitchFamily="2" charset="0"/>
            </a:endParaRPr>
          </a:p>
        </p:txBody>
      </p:sp>
      <p:sp>
        <p:nvSpPr>
          <p:cNvPr id="54" name="Oval 32">
            <a:extLst>
              <a:ext uri="{FF2B5EF4-FFF2-40B4-BE49-F238E27FC236}">
                <a16:creationId xmlns:a16="http://schemas.microsoft.com/office/drawing/2014/main" id="{9CFCD0F2-B8D0-8A4D-BC8E-A8F6D2D6A1E5}"/>
              </a:ext>
            </a:extLst>
          </p:cNvPr>
          <p:cNvSpPr>
            <a:spLocks noChangeAspect="1"/>
          </p:cNvSpPr>
          <p:nvPr userDrawn="1"/>
        </p:nvSpPr>
        <p:spPr>
          <a:xfrm>
            <a:off x="9027960" y="1807881"/>
            <a:ext cx="1349824" cy="1350000"/>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fontAlgn="auto">
              <a:spcBef>
                <a:spcPts val="0"/>
              </a:spcBef>
              <a:spcAft>
                <a:spcPts val="0"/>
              </a:spcAft>
              <a:defRPr/>
            </a:pPr>
            <a:endParaRPr lang="en-US" sz="1800">
              <a:solidFill>
                <a:srgbClr val="FFFFFF"/>
              </a:solidFill>
              <a:latin typeface="Roboto Regular" panose="02000000000000000000" pitchFamily="2" charset="0"/>
            </a:endParaRPr>
          </a:p>
        </p:txBody>
      </p:sp>
      <p:sp>
        <p:nvSpPr>
          <p:cNvPr id="55" name="Pie 33">
            <a:extLst>
              <a:ext uri="{FF2B5EF4-FFF2-40B4-BE49-F238E27FC236}">
                <a16:creationId xmlns:a16="http://schemas.microsoft.com/office/drawing/2014/main" id="{94553E45-6458-0049-8186-D76BD5BA2124}"/>
              </a:ext>
            </a:extLst>
          </p:cNvPr>
          <p:cNvSpPr>
            <a:spLocks noChangeAspect="1"/>
          </p:cNvSpPr>
          <p:nvPr userDrawn="1"/>
        </p:nvSpPr>
        <p:spPr>
          <a:xfrm>
            <a:off x="9027960" y="1807881"/>
            <a:ext cx="1349824" cy="1350000"/>
          </a:xfrm>
          <a:prstGeom prst="pie">
            <a:avLst>
              <a:gd name="adj1" fmla="val 18692693"/>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fontAlgn="auto">
              <a:spcBef>
                <a:spcPts val="0"/>
              </a:spcBef>
              <a:spcAft>
                <a:spcPts val="0"/>
              </a:spcAft>
              <a:defRPr/>
            </a:pPr>
            <a:endParaRPr lang="en-US" sz="1800">
              <a:solidFill>
                <a:srgbClr val="FFFFFF"/>
              </a:solidFill>
              <a:latin typeface="Roboto Regular" panose="02000000000000000000" pitchFamily="2" charset="0"/>
            </a:endParaRPr>
          </a:p>
        </p:txBody>
      </p:sp>
      <p:sp>
        <p:nvSpPr>
          <p:cNvPr id="60" name="Oval 38">
            <a:extLst>
              <a:ext uri="{FF2B5EF4-FFF2-40B4-BE49-F238E27FC236}">
                <a16:creationId xmlns:a16="http://schemas.microsoft.com/office/drawing/2014/main" id="{1DDEBF86-68B7-7843-A65D-26F2D8FE5815}"/>
              </a:ext>
            </a:extLst>
          </p:cNvPr>
          <p:cNvSpPr>
            <a:spLocks noChangeAspect="1"/>
          </p:cNvSpPr>
          <p:nvPr userDrawn="1"/>
        </p:nvSpPr>
        <p:spPr>
          <a:xfrm>
            <a:off x="3923150" y="1807881"/>
            <a:ext cx="1349824" cy="13500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fontAlgn="auto">
              <a:spcBef>
                <a:spcPts val="0"/>
              </a:spcBef>
              <a:spcAft>
                <a:spcPts val="0"/>
              </a:spcAft>
              <a:defRPr/>
            </a:pPr>
            <a:endParaRPr lang="en-US" sz="1800">
              <a:solidFill>
                <a:srgbClr val="FFFFFF"/>
              </a:solidFill>
              <a:latin typeface="Roboto Regular" panose="02000000000000000000" pitchFamily="2" charset="0"/>
            </a:endParaRPr>
          </a:p>
        </p:txBody>
      </p:sp>
      <p:sp>
        <p:nvSpPr>
          <p:cNvPr id="61" name="Oval 39">
            <a:extLst>
              <a:ext uri="{FF2B5EF4-FFF2-40B4-BE49-F238E27FC236}">
                <a16:creationId xmlns:a16="http://schemas.microsoft.com/office/drawing/2014/main" id="{B60A65EE-2300-6B4B-9B75-1352E1571762}"/>
              </a:ext>
            </a:extLst>
          </p:cNvPr>
          <p:cNvSpPr>
            <a:spLocks noChangeAspect="1"/>
          </p:cNvSpPr>
          <p:nvPr userDrawn="1"/>
        </p:nvSpPr>
        <p:spPr>
          <a:xfrm>
            <a:off x="1365197" y="1807881"/>
            <a:ext cx="1349824" cy="13500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fontAlgn="auto">
              <a:spcBef>
                <a:spcPts val="0"/>
              </a:spcBef>
              <a:spcAft>
                <a:spcPts val="0"/>
              </a:spcAft>
              <a:defRPr/>
            </a:pPr>
            <a:endParaRPr lang="en-US" sz="1800">
              <a:solidFill>
                <a:srgbClr val="FFFFFF"/>
              </a:solidFill>
              <a:latin typeface="Roboto Regular" panose="02000000000000000000" pitchFamily="2" charset="0"/>
            </a:endParaRPr>
          </a:p>
        </p:txBody>
      </p:sp>
      <p:sp>
        <p:nvSpPr>
          <p:cNvPr id="62" name="Oval 40">
            <a:extLst>
              <a:ext uri="{FF2B5EF4-FFF2-40B4-BE49-F238E27FC236}">
                <a16:creationId xmlns:a16="http://schemas.microsoft.com/office/drawing/2014/main" id="{95874204-A0BE-7445-8913-8E1410F74F41}"/>
              </a:ext>
            </a:extLst>
          </p:cNvPr>
          <p:cNvSpPr>
            <a:spLocks noChangeAspect="1"/>
          </p:cNvSpPr>
          <p:nvPr userDrawn="1"/>
        </p:nvSpPr>
        <p:spPr>
          <a:xfrm>
            <a:off x="6478723" y="1807881"/>
            <a:ext cx="1349824" cy="135000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fontAlgn="auto">
              <a:spcBef>
                <a:spcPts val="0"/>
              </a:spcBef>
              <a:spcAft>
                <a:spcPts val="0"/>
              </a:spcAft>
              <a:defRPr/>
            </a:pPr>
            <a:endParaRPr lang="en-US" sz="1800">
              <a:solidFill>
                <a:srgbClr val="FFFFFF"/>
              </a:solidFill>
              <a:latin typeface="Roboto Regular" panose="02000000000000000000" pitchFamily="2" charset="0"/>
            </a:endParaRPr>
          </a:p>
        </p:txBody>
      </p:sp>
      <p:sp>
        <p:nvSpPr>
          <p:cNvPr id="63" name="Oval 41">
            <a:extLst>
              <a:ext uri="{FF2B5EF4-FFF2-40B4-BE49-F238E27FC236}">
                <a16:creationId xmlns:a16="http://schemas.microsoft.com/office/drawing/2014/main" id="{24852B8E-477F-2645-97E9-09F1005F5D50}"/>
              </a:ext>
            </a:extLst>
          </p:cNvPr>
          <p:cNvSpPr>
            <a:spLocks noChangeAspect="1"/>
          </p:cNvSpPr>
          <p:nvPr userDrawn="1"/>
        </p:nvSpPr>
        <p:spPr>
          <a:xfrm>
            <a:off x="9027960" y="1807881"/>
            <a:ext cx="1349824" cy="1350000"/>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fontAlgn="auto">
              <a:spcBef>
                <a:spcPts val="0"/>
              </a:spcBef>
              <a:spcAft>
                <a:spcPts val="0"/>
              </a:spcAft>
              <a:defRPr/>
            </a:pPr>
            <a:endParaRPr lang="en-US" sz="1800">
              <a:solidFill>
                <a:srgbClr val="FFFFFF"/>
              </a:solidFill>
              <a:latin typeface="Roboto Regular" panose="02000000000000000000" pitchFamily="2" charset="0"/>
            </a:endParaRPr>
          </a:p>
        </p:txBody>
      </p:sp>
      <p:sp>
        <p:nvSpPr>
          <p:cNvPr id="64" name="Pie 14">
            <a:extLst>
              <a:ext uri="{FF2B5EF4-FFF2-40B4-BE49-F238E27FC236}">
                <a16:creationId xmlns:a16="http://schemas.microsoft.com/office/drawing/2014/main" id="{6F43986F-B485-6C4B-A420-859AD0BA4C4F}"/>
              </a:ext>
            </a:extLst>
          </p:cNvPr>
          <p:cNvSpPr>
            <a:spLocks noChangeAspect="1"/>
          </p:cNvSpPr>
          <p:nvPr userDrawn="1"/>
        </p:nvSpPr>
        <p:spPr>
          <a:xfrm>
            <a:off x="3925530" y="1817554"/>
            <a:ext cx="1349824" cy="1350000"/>
          </a:xfrm>
          <a:prstGeom prst="pie">
            <a:avLst>
              <a:gd name="adj1" fmla="val 2827302"/>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fontAlgn="auto">
              <a:spcBef>
                <a:spcPts val="0"/>
              </a:spcBef>
              <a:spcAft>
                <a:spcPts val="0"/>
              </a:spcAft>
              <a:defRPr/>
            </a:pPr>
            <a:endParaRPr lang="en-US" sz="1800">
              <a:solidFill>
                <a:srgbClr val="FFFFFF"/>
              </a:solidFill>
              <a:latin typeface="Roboto Regular" panose="02000000000000000000" pitchFamily="2" charset="0"/>
            </a:endParaRPr>
          </a:p>
        </p:txBody>
      </p:sp>
      <p:sp>
        <p:nvSpPr>
          <p:cNvPr id="4" name="Text Placeholder 3">
            <a:extLst>
              <a:ext uri="{FF2B5EF4-FFF2-40B4-BE49-F238E27FC236}">
                <a16:creationId xmlns:a16="http://schemas.microsoft.com/office/drawing/2014/main" id="{64A2CD8B-2F16-B940-9994-3DC6A2BEC920}"/>
              </a:ext>
            </a:extLst>
          </p:cNvPr>
          <p:cNvSpPr>
            <a:spLocks noGrp="1"/>
          </p:cNvSpPr>
          <p:nvPr>
            <p:ph type="body" sz="quarter" idx="11" hasCustomPrompt="1"/>
          </p:nvPr>
        </p:nvSpPr>
        <p:spPr>
          <a:xfrm>
            <a:off x="1246739" y="3478071"/>
            <a:ext cx="1684119" cy="595067"/>
          </a:xfrm>
          <a:prstGeom prst="rect">
            <a:avLst/>
          </a:prstGeom>
        </p:spPr>
        <p:txBody>
          <a:bodyPr/>
          <a:lstStyle>
            <a:lvl1pPr algn="ctr">
              <a:defRPr sz="2500" b="1">
                <a:solidFill>
                  <a:srgbClr val="3FA4A6"/>
                </a:solidFill>
              </a:defRPr>
            </a:lvl1pPr>
          </a:lstStyle>
          <a:p>
            <a:pPr lvl="0"/>
            <a:r>
              <a:rPr lang="en-GB"/>
              <a:t>31%</a:t>
            </a:r>
            <a:endParaRPr lang="en-NL"/>
          </a:p>
        </p:txBody>
      </p:sp>
      <p:sp>
        <p:nvSpPr>
          <p:cNvPr id="6" name="Text Placeholder 5">
            <a:extLst>
              <a:ext uri="{FF2B5EF4-FFF2-40B4-BE49-F238E27FC236}">
                <a16:creationId xmlns:a16="http://schemas.microsoft.com/office/drawing/2014/main" id="{2764CC5B-8A24-364F-893B-EE00C90F7BDA}"/>
              </a:ext>
            </a:extLst>
          </p:cNvPr>
          <p:cNvSpPr>
            <a:spLocks noGrp="1"/>
          </p:cNvSpPr>
          <p:nvPr>
            <p:ph type="body" sz="quarter" idx="15" hasCustomPrompt="1"/>
          </p:nvPr>
        </p:nvSpPr>
        <p:spPr>
          <a:xfrm>
            <a:off x="1246739" y="4123562"/>
            <a:ext cx="1693642" cy="291808"/>
          </a:xfrm>
          <a:prstGeom prst="rect">
            <a:avLst/>
          </a:prstGeom>
        </p:spPr>
        <p:txBody>
          <a:bodyPr/>
          <a:lstStyle>
            <a:lvl1pPr algn="ctr">
              <a:defRPr b="1"/>
            </a:lvl1pPr>
          </a:lstStyle>
          <a:p>
            <a:pPr lvl="0"/>
            <a:r>
              <a:rPr lang="en-GB" err="1"/>
              <a:t>Dokters</a:t>
            </a:r>
            <a:endParaRPr lang="en-NL"/>
          </a:p>
        </p:txBody>
      </p:sp>
      <p:sp>
        <p:nvSpPr>
          <p:cNvPr id="69" name="Text Placeholder 5">
            <a:extLst>
              <a:ext uri="{FF2B5EF4-FFF2-40B4-BE49-F238E27FC236}">
                <a16:creationId xmlns:a16="http://schemas.microsoft.com/office/drawing/2014/main" id="{0E8F3E0A-1BC1-1546-BC35-4E41EE2E7E1A}"/>
              </a:ext>
            </a:extLst>
          </p:cNvPr>
          <p:cNvSpPr>
            <a:spLocks noGrp="1"/>
          </p:cNvSpPr>
          <p:nvPr>
            <p:ph type="body" sz="quarter" idx="16" hasCustomPrompt="1"/>
          </p:nvPr>
        </p:nvSpPr>
        <p:spPr>
          <a:xfrm>
            <a:off x="3799743" y="4123563"/>
            <a:ext cx="1693642" cy="291808"/>
          </a:xfrm>
          <a:prstGeom prst="rect">
            <a:avLst/>
          </a:prstGeom>
        </p:spPr>
        <p:txBody>
          <a:bodyPr/>
          <a:lstStyle>
            <a:lvl1pPr algn="ctr">
              <a:defRPr b="1"/>
            </a:lvl1pPr>
          </a:lstStyle>
          <a:p>
            <a:pPr lvl="0"/>
            <a:r>
              <a:rPr lang="en-GB" err="1"/>
              <a:t>Ziekenhuizen</a:t>
            </a:r>
            <a:endParaRPr lang="en-NL"/>
          </a:p>
        </p:txBody>
      </p:sp>
      <p:sp>
        <p:nvSpPr>
          <p:cNvPr id="72" name="Text Placeholder 5">
            <a:extLst>
              <a:ext uri="{FF2B5EF4-FFF2-40B4-BE49-F238E27FC236}">
                <a16:creationId xmlns:a16="http://schemas.microsoft.com/office/drawing/2014/main" id="{4B5A3B25-ABA3-1B40-8D0F-45E8CE254621}"/>
              </a:ext>
            </a:extLst>
          </p:cNvPr>
          <p:cNvSpPr>
            <a:spLocks noGrp="1"/>
          </p:cNvSpPr>
          <p:nvPr>
            <p:ph type="body" sz="quarter" idx="19" hasCustomPrompt="1"/>
          </p:nvPr>
        </p:nvSpPr>
        <p:spPr>
          <a:xfrm>
            <a:off x="1044914" y="4715730"/>
            <a:ext cx="2097290" cy="1244694"/>
          </a:xfrm>
          <a:prstGeom prst="rect">
            <a:avLst/>
          </a:prstGeom>
        </p:spPr>
        <p:txBody>
          <a:bodyPr/>
          <a:lstStyle>
            <a:lvl1pPr algn="ctr">
              <a:defRPr sz="1100"/>
            </a:lvl1pPr>
          </a:lstStyle>
          <a:p>
            <a:pPr lvl="0"/>
            <a:r>
              <a:rPr lang="en-GB"/>
              <a:t>Vis </a:t>
            </a:r>
            <a:r>
              <a:rPr lang="en-GB" err="1"/>
              <a:t>meliore</a:t>
            </a:r>
            <a:r>
              <a:rPr lang="en-GB"/>
              <a:t> </a:t>
            </a:r>
            <a:r>
              <a:rPr lang="en-GB" err="1"/>
              <a:t>fierent</a:t>
            </a:r>
            <a:r>
              <a:rPr lang="en-GB"/>
              <a:t> </a:t>
            </a:r>
            <a:r>
              <a:rPr lang="en-GB" err="1"/>
              <a:t>eleifend</a:t>
            </a:r>
            <a:r>
              <a:rPr lang="en-GB"/>
              <a:t> et, no his </a:t>
            </a:r>
            <a:r>
              <a:rPr lang="en-GB" err="1"/>
              <a:t>blandit</a:t>
            </a:r>
            <a:r>
              <a:rPr lang="en-GB"/>
              <a:t> </a:t>
            </a:r>
            <a:r>
              <a:rPr lang="en-GB" err="1"/>
              <a:t>similique</a:t>
            </a:r>
            <a:r>
              <a:rPr lang="en-GB"/>
              <a:t> </a:t>
            </a:r>
            <a:r>
              <a:rPr lang="en-GB" err="1"/>
              <a:t>appellantur</a:t>
            </a:r>
            <a:r>
              <a:rPr lang="en-GB"/>
              <a:t>. Pro </a:t>
            </a:r>
            <a:r>
              <a:rPr lang="en-GB" err="1"/>
              <a:t>ea</a:t>
            </a:r>
            <a:r>
              <a:rPr lang="en-GB"/>
              <a:t> </a:t>
            </a:r>
            <a:r>
              <a:rPr lang="en-GB" err="1"/>
              <a:t>volupta</a:t>
            </a:r>
            <a:r>
              <a:rPr lang="en-GB"/>
              <a:t> </a:t>
            </a:r>
            <a:r>
              <a:rPr lang="en-GB" err="1"/>
              <a:t>pericula</a:t>
            </a:r>
            <a:r>
              <a:rPr lang="en-GB"/>
              <a:t> </a:t>
            </a:r>
            <a:r>
              <a:rPr lang="en-GB" err="1"/>
              <a:t>conclusionemque</a:t>
            </a:r>
            <a:r>
              <a:rPr lang="en-GB"/>
              <a:t>, Melius </a:t>
            </a:r>
            <a:r>
              <a:rPr lang="en-GB" err="1"/>
              <a:t>accusata</a:t>
            </a:r>
            <a:r>
              <a:rPr lang="en-GB"/>
              <a:t> </a:t>
            </a:r>
            <a:r>
              <a:rPr lang="en-GB" err="1"/>
              <a:t>eum</a:t>
            </a:r>
            <a:r>
              <a:rPr lang="en-GB"/>
              <a:t> no.</a:t>
            </a:r>
            <a:endParaRPr lang="en-NL"/>
          </a:p>
        </p:txBody>
      </p:sp>
      <p:sp>
        <p:nvSpPr>
          <p:cNvPr id="73" name="Text Placeholder 5">
            <a:extLst>
              <a:ext uri="{FF2B5EF4-FFF2-40B4-BE49-F238E27FC236}">
                <a16:creationId xmlns:a16="http://schemas.microsoft.com/office/drawing/2014/main" id="{2B777A65-EC38-594A-BC6D-B2C19AE547DF}"/>
              </a:ext>
            </a:extLst>
          </p:cNvPr>
          <p:cNvSpPr>
            <a:spLocks noGrp="1"/>
          </p:cNvSpPr>
          <p:nvPr>
            <p:ph type="body" sz="quarter" idx="20" hasCustomPrompt="1"/>
          </p:nvPr>
        </p:nvSpPr>
        <p:spPr>
          <a:xfrm>
            <a:off x="3587390" y="4730641"/>
            <a:ext cx="2097290" cy="1229783"/>
          </a:xfrm>
          <a:prstGeom prst="rect">
            <a:avLst/>
          </a:prstGeom>
        </p:spPr>
        <p:txBody>
          <a:bodyPr/>
          <a:lstStyle>
            <a:lvl1pPr algn="ctr">
              <a:defRPr sz="1100"/>
            </a:lvl1pPr>
          </a:lstStyle>
          <a:p>
            <a:pPr lvl="0"/>
            <a:r>
              <a:rPr lang="en-GB"/>
              <a:t>Vis </a:t>
            </a:r>
            <a:r>
              <a:rPr lang="en-GB" err="1"/>
              <a:t>meliore</a:t>
            </a:r>
            <a:r>
              <a:rPr lang="en-GB"/>
              <a:t> </a:t>
            </a:r>
            <a:r>
              <a:rPr lang="en-GB" err="1"/>
              <a:t>fierent</a:t>
            </a:r>
            <a:r>
              <a:rPr lang="en-GB"/>
              <a:t> </a:t>
            </a:r>
            <a:r>
              <a:rPr lang="en-GB" err="1"/>
              <a:t>eleifend</a:t>
            </a:r>
            <a:r>
              <a:rPr lang="en-GB"/>
              <a:t> et, no his </a:t>
            </a:r>
            <a:r>
              <a:rPr lang="en-GB" err="1"/>
              <a:t>blandit</a:t>
            </a:r>
            <a:r>
              <a:rPr lang="en-GB"/>
              <a:t> </a:t>
            </a:r>
            <a:r>
              <a:rPr lang="en-GB" err="1"/>
              <a:t>similique</a:t>
            </a:r>
            <a:r>
              <a:rPr lang="en-GB"/>
              <a:t> </a:t>
            </a:r>
            <a:r>
              <a:rPr lang="en-GB" err="1"/>
              <a:t>appellantur</a:t>
            </a:r>
            <a:r>
              <a:rPr lang="en-GB"/>
              <a:t>. Pro </a:t>
            </a:r>
            <a:r>
              <a:rPr lang="en-GB" err="1"/>
              <a:t>ea</a:t>
            </a:r>
            <a:r>
              <a:rPr lang="en-GB"/>
              <a:t> </a:t>
            </a:r>
            <a:r>
              <a:rPr lang="en-GB" err="1"/>
              <a:t>volupta</a:t>
            </a:r>
            <a:r>
              <a:rPr lang="en-GB"/>
              <a:t> </a:t>
            </a:r>
            <a:r>
              <a:rPr lang="en-GB" err="1"/>
              <a:t>pericula</a:t>
            </a:r>
            <a:r>
              <a:rPr lang="en-GB"/>
              <a:t> </a:t>
            </a:r>
            <a:r>
              <a:rPr lang="en-GB" err="1"/>
              <a:t>conclusionemque</a:t>
            </a:r>
            <a:r>
              <a:rPr lang="en-GB"/>
              <a:t>, Melius </a:t>
            </a:r>
            <a:r>
              <a:rPr lang="en-GB" err="1"/>
              <a:t>accusata</a:t>
            </a:r>
            <a:r>
              <a:rPr lang="en-GB"/>
              <a:t> </a:t>
            </a:r>
            <a:r>
              <a:rPr lang="en-GB" err="1"/>
              <a:t>eum</a:t>
            </a:r>
            <a:r>
              <a:rPr lang="en-GB"/>
              <a:t> no.</a:t>
            </a:r>
            <a:endParaRPr lang="en-NL"/>
          </a:p>
        </p:txBody>
      </p:sp>
      <p:sp>
        <p:nvSpPr>
          <p:cNvPr id="44" name="Slide Number Placeholder 5">
            <a:extLst>
              <a:ext uri="{FF2B5EF4-FFF2-40B4-BE49-F238E27FC236}">
                <a16:creationId xmlns:a16="http://schemas.microsoft.com/office/drawing/2014/main" id="{79763FB2-7274-4F45-A464-22FD0EA08235}"/>
              </a:ext>
            </a:extLst>
          </p:cNvPr>
          <p:cNvSpPr>
            <a:spLocks noGrp="1"/>
          </p:cNvSpPr>
          <p:nvPr>
            <p:ph type="sldNum" sz="quarter" idx="23"/>
          </p:nvPr>
        </p:nvSpPr>
        <p:spPr>
          <a:xfrm>
            <a:off x="11529475" y="6450359"/>
            <a:ext cx="412749" cy="277813"/>
          </a:xfrm>
          <a:prstGeom prst="rect">
            <a:avLst/>
          </a:prstGeom>
          <a:noFill/>
          <a:ln>
            <a:noFill/>
          </a:ln>
        </p:spPr>
        <p:txBody>
          <a:bodyPr/>
          <a:lstStyle>
            <a:lvl1pPr algn="r">
              <a:defRPr sz="8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35" name="Text Placeholder 5">
            <a:extLst>
              <a:ext uri="{FF2B5EF4-FFF2-40B4-BE49-F238E27FC236}">
                <a16:creationId xmlns:a16="http://schemas.microsoft.com/office/drawing/2014/main" id="{84391A35-7D6B-234C-9C87-7FAE91A1CD37}"/>
              </a:ext>
            </a:extLst>
          </p:cNvPr>
          <p:cNvSpPr>
            <a:spLocks noGrp="1"/>
          </p:cNvSpPr>
          <p:nvPr>
            <p:ph type="body" sz="quarter" idx="24" hasCustomPrompt="1"/>
          </p:nvPr>
        </p:nvSpPr>
        <p:spPr>
          <a:xfrm>
            <a:off x="0" y="500377"/>
            <a:ext cx="12192000" cy="431779"/>
          </a:xfrm>
          <a:prstGeom prst="rect">
            <a:avLst/>
          </a:prstGeom>
        </p:spPr>
        <p:txBody>
          <a:bodyPr/>
          <a:lstStyle>
            <a:lvl1pPr algn="ctr">
              <a:defRPr sz="2500" b="1"/>
            </a:lvl1pPr>
          </a:lstStyle>
          <a:p>
            <a:pPr lvl="0"/>
            <a:r>
              <a:rPr lang="en-GB" err="1"/>
              <a:t>Titel</a:t>
            </a:r>
            <a:r>
              <a:rPr lang="en-GB"/>
              <a:t> </a:t>
            </a:r>
            <a:r>
              <a:rPr lang="en-GB" err="1"/>
              <a:t>komt</a:t>
            </a:r>
            <a:r>
              <a:rPr lang="en-GB"/>
              <a:t> </a:t>
            </a:r>
            <a:r>
              <a:rPr lang="en-GB" err="1"/>
              <a:t>hier</a:t>
            </a:r>
            <a:endParaRPr lang="en-GB"/>
          </a:p>
        </p:txBody>
      </p:sp>
      <p:sp>
        <p:nvSpPr>
          <p:cNvPr id="36" name="Rectangle 35">
            <a:extLst>
              <a:ext uri="{FF2B5EF4-FFF2-40B4-BE49-F238E27FC236}">
                <a16:creationId xmlns:a16="http://schemas.microsoft.com/office/drawing/2014/main" id="{FA39C18E-5858-C943-843B-0DCCE198B59F}"/>
              </a:ext>
            </a:extLst>
          </p:cNvPr>
          <p:cNvSpPr/>
          <p:nvPr userDrawn="1"/>
        </p:nvSpPr>
        <p:spPr>
          <a:xfrm flipV="1">
            <a:off x="1004888" y="1287290"/>
            <a:ext cx="10182224" cy="45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38348" tIns="19176" rIns="38348" bIns="19176" anchor="ctr"/>
          <a:lstStyle/>
          <a:p>
            <a:pPr algn="ctr" defTabSz="456527" fontAlgn="auto">
              <a:spcBef>
                <a:spcPts val="0"/>
              </a:spcBef>
              <a:spcAft>
                <a:spcPts val="0"/>
              </a:spcAft>
              <a:defRPr/>
            </a:pPr>
            <a:endParaRPr lang="en-US" sz="900">
              <a:solidFill>
                <a:schemeClr val="accent2"/>
              </a:solidFill>
              <a:latin typeface="Open Sans Light"/>
            </a:endParaRPr>
          </a:p>
        </p:txBody>
      </p:sp>
      <p:pic>
        <p:nvPicPr>
          <p:cNvPr id="38" name="Picture 37" descr="Icon&#10;&#10;Description automatically generated with low confidence">
            <a:extLst>
              <a:ext uri="{FF2B5EF4-FFF2-40B4-BE49-F238E27FC236}">
                <a16:creationId xmlns:a16="http://schemas.microsoft.com/office/drawing/2014/main" id="{39D1914D-6606-D74C-9320-029F525F25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7050" y="6226981"/>
            <a:ext cx="432580" cy="424991"/>
          </a:xfrm>
          <a:prstGeom prst="rect">
            <a:avLst/>
          </a:prstGeom>
        </p:spPr>
      </p:pic>
      <p:sp>
        <p:nvSpPr>
          <p:cNvPr id="39" name="Text Placeholder 3">
            <a:extLst>
              <a:ext uri="{FF2B5EF4-FFF2-40B4-BE49-F238E27FC236}">
                <a16:creationId xmlns:a16="http://schemas.microsoft.com/office/drawing/2014/main" id="{54D86468-A848-554F-A3A6-37BCB3B53217}"/>
              </a:ext>
            </a:extLst>
          </p:cNvPr>
          <p:cNvSpPr>
            <a:spLocks noGrp="1"/>
          </p:cNvSpPr>
          <p:nvPr>
            <p:ph type="body" sz="quarter" idx="25" hasCustomPrompt="1"/>
          </p:nvPr>
        </p:nvSpPr>
        <p:spPr>
          <a:xfrm>
            <a:off x="3810700" y="3478071"/>
            <a:ext cx="1684119" cy="595067"/>
          </a:xfrm>
          <a:prstGeom prst="rect">
            <a:avLst/>
          </a:prstGeom>
        </p:spPr>
        <p:txBody>
          <a:bodyPr/>
          <a:lstStyle>
            <a:lvl1pPr algn="ctr">
              <a:defRPr sz="2500" b="1">
                <a:solidFill>
                  <a:srgbClr val="3FA4A6"/>
                </a:solidFill>
              </a:defRPr>
            </a:lvl1pPr>
          </a:lstStyle>
          <a:p>
            <a:pPr lvl="0"/>
            <a:r>
              <a:rPr lang="en-GB"/>
              <a:t>68%</a:t>
            </a:r>
            <a:endParaRPr lang="en-NL"/>
          </a:p>
        </p:txBody>
      </p:sp>
      <p:cxnSp>
        <p:nvCxnSpPr>
          <p:cNvPr id="50" name="Straight Connector 19">
            <a:extLst>
              <a:ext uri="{FF2B5EF4-FFF2-40B4-BE49-F238E27FC236}">
                <a16:creationId xmlns:a16="http://schemas.microsoft.com/office/drawing/2014/main" id="{601CBFE7-04C5-ED45-A193-7C08A0AC69E5}"/>
              </a:ext>
            </a:extLst>
          </p:cNvPr>
          <p:cNvCxnSpPr/>
          <p:nvPr userDrawn="1"/>
        </p:nvCxnSpPr>
        <p:spPr>
          <a:xfrm>
            <a:off x="6049901" y="4568459"/>
            <a:ext cx="2171417" cy="0"/>
          </a:xfrm>
          <a:prstGeom prst="line">
            <a:avLst/>
          </a:prstGeom>
          <a:ln w="9525">
            <a:solidFill>
              <a:schemeClr val="bg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Text Placeholder 5">
            <a:extLst>
              <a:ext uri="{FF2B5EF4-FFF2-40B4-BE49-F238E27FC236}">
                <a16:creationId xmlns:a16="http://schemas.microsoft.com/office/drawing/2014/main" id="{D16D3F3A-743E-4D4A-9219-8FE757BFD0ED}"/>
              </a:ext>
            </a:extLst>
          </p:cNvPr>
          <p:cNvSpPr>
            <a:spLocks noGrp="1"/>
          </p:cNvSpPr>
          <p:nvPr>
            <p:ph type="body" sz="quarter" idx="26" hasCustomPrompt="1"/>
          </p:nvPr>
        </p:nvSpPr>
        <p:spPr>
          <a:xfrm>
            <a:off x="6304077" y="4123563"/>
            <a:ext cx="1693642" cy="291808"/>
          </a:xfrm>
          <a:prstGeom prst="rect">
            <a:avLst/>
          </a:prstGeom>
        </p:spPr>
        <p:txBody>
          <a:bodyPr/>
          <a:lstStyle>
            <a:lvl1pPr algn="ctr">
              <a:defRPr b="1"/>
            </a:lvl1pPr>
          </a:lstStyle>
          <a:p>
            <a:pPr lvl="0"/>
            <a:r>
              <a:rPr lang="en-GB" err="1"/>
              <a:t>Zorgverleners</a:t>
            </a:r>
            <a:endParaRPr lang="en-NL"/>
          </a:p>
        </p:txBody>
      </p:sp>
      <p:sp>
        <p:nvSpPr>
          <p:cNvPr id="52" name="Text Placeholder 5">
            <a:extLst>
              <a:ext uri="{FF2B5EF4-FFF2-40B4-BE49-F238E27FC236}">
                <a16:creationId xmlns:a16="http://schemas.microsoft.com/office/drawing/2014/main" id="{E0BF53DF-B3C0-8F49-BD1A-20A9A1AA364F}"/>
              </a:ext>
            </a:extLst>
          </p:cNvPr>
          <p:cNvSpPr>
            <a:spLocks noGrp="1"/>
          </p:cNvSpPr>
          <p:nvPr>
            <p:ph type="body" sz="quarter" idx="27" hasCustomPrompt="1"/>
          </p:nvPr>
        </p:nvSpPr>
        <p:spPr>
          <a:xfrm>
            <a:off x="6091725" y="4730641"/>
            <a:ext cx="2097290" cy="1229783"/>
          </a:xfrm>
          <a:prstGeom prst="rect">
            <a:avLst/>
          </a:prstGeom>
        </p:spPr>
        <p:txBody>
          <a:bodyPr/>
          <a:lstStyle>
            <a:lvl1pPr algn="ctr">
              <a:defRPr sz="1100"/>
            </a:lvl1pPr>
          </a:lstStyle>
          <a:p>
            <a:pPr lvl="0"/>
            <a:r>
              <a:rPr lang="en-GB"/>
              <a:t>Vis </a:t>
            </a:r>
            <a:r>
              <a:rPr lang="en-GB" err="1"/>
              <a:t>meliore</a:t>
            </a:r>
            <a:r>
              <a:rPr lang="en-GB"/>
              <a:t> </a:t>
            </a:r>
            <a:r>
              <a:rPr lang="en-GB" err="1"/>
              <a:t>fierent</a:t>
            </a:r>
            <a:r>
              <a:rPr lang="en-GB"/>
              <a:t> </a:t>
            </a:r>
            <a:r>
              <a:rPr lang="en-GB" err="1"/>
              <a:t>eleifend</a:t>
            </a:r>
            <a:r>
              <a:rPr lang="en-GB"/>
              <a:t> et, no his </a:t>
            </a:r>
            <a:r>
              <a:rPr lang="en-GB" err="1"/>
              <a:t>blandit</a:t>
            </a:r>
            <a:r>
              <a:rPr lang="en-GB"/>
              <a:t> </a:t>
            </a:r>
            <a:r>
              <a:rPr lang="en-GB" err="1"/>
              <a:t>similique</a:t>
            </a:r>
            <a:r>
              <a:rPr lang="en-GB"/>
              <a:t> </a:t>
            </a:r>
            <a:r>
              <a:rPr lang="en-GB" err="1"/>
              <a:t>appellantur</a:t>
            </a:r>
            <a:r>
              <a:rPr lang="en-GB"/>
              <a:t>. Pro </a:t>
            </a:r>
            <a:r>
              <a:rPr lang="en-GB" err="1"/>
              <a:t>ea</a:t>
            </a:r>
            <a:r>
              <a:rPr lang="en-GB"/>
              <a:t> </a:t>
            </a:r>
            <a:r>
              <a:rPr lang="en-GB" err="1"/>
              <a:t>volupta</a:t>
            </a:r>
            <a:r>
              <a:rPr lang="en-GB"/>
              <a:t> </a:t>
            </a:r>
            <a:r>
              <a:rPr lang="en-GB" err="1"/>
              <a:t>pericula</a:t>
            </a:r>
            <a:r>
              <a:rPr lang="en-GB"/>
              <a:t> </a:t>
            </a:r>
            <a:r>
              <a:rPr lang="en-GB" err="1"/>
              <a:t>conclusionemque</a:t>
            </a:r>
            <a:r>
              <a:rPr lang="en-GB"/>
              <a:t>, Melius </a:t>
            </a:r>
            <a:r>
              <a:rPr lang="en-GB" err="1"/>
              <a:t>accusata</a:t>
            </a:r>
            <a:r>
              <a:rPr lang="en-GB"/>
              <a:t> </a:t>
            </a:r>
            <a:r>
              <a:rPr lang="en-GB" err="1"/>
              <a:t>eum</a:t>
            </a:r>
            <a:r>
              <a:rPr lang="en-GB"/>
              <a:t> no.</a:t>
            </a:r>
            <a:endParaRPr lang="en-NL"/>
          </a:p>
        </p:txBody>
      </p:sp>
      <p:sp>
        <p:nvSpPr>
          <p:cNvPr id="56" name="Text Placeholder 3">
            <a:extLst>
              <a:ext uri="{FF2B5EF4-FFF2-40B4-BE49-F238E27FC236}">
                <a16:creationId xmlns:a16="http://schemas.microsoft.com/office/drawing/2014/main" id="{50D36CD2-33F4-EE4E-B47B-660CCEB14536}"/>
              </a:ext>
            </a:extLst>
          </p:cNvPr>
          <p:cNvSpPr>
            <a:spLocks noGrp="1"/>
          </p:cNvSpPr>
          <p:nvPr>
            <p:ph type="body" sz="quarter" idx="28" hasCustomPrompt="1"/>
          </p:nvPr>
        </p:nvSpPr>
        <p:spPr>
          <a:xfrm>
            <a:off x="6315035" y="3478071"/>
            <a:ext cx="1684119" cy="595067"/>
          </a:xfrm>
          <a:prstGeom prst="rect">
            <a:avLst/>
          </a:prstGeom>
        </p:spPr>
        <p:txBody>
          <a:bodyPr/>
          <a:lstStyle>
            <a:lvl1pPr algn="ctr">
              <a:defRPr sz="2500" b="1">
                <a:solidFill>
                  <a:srgbClr val="3FA4A6"/>
                </a:solidFill>
              </a:defRPr>
            </a:lvl1pPr>
          </a:lstStyle>
          <a:p>
            <a:pPr lvl="0"/>
            <a:r>
              <a:rPr lang="en-GB"/>
              <a:t>75%</a:t>
            </a:r>
            <a:endParaRPr lang="en-NL"/>
          </a:p>
        </p:txBody>
      </p:sp>
      <p:cxnSp>
        <p:nvCxnSpPr>
          <p:cNvPr id="57" name="Straight Connector 19">
            <a:extLst>
              <a:ext uri="{FF2B5EF4-FFF2-40B4-BE49-F238E27FC236}">
                <a16:creationId xmlns:a16="http://schemas.microsoft.com/office/drawing/2014/main" id="{B2D6366A-9CC9-7F4B-9745-1395361BE56C}"/>
              </a:ext>
            </a:extLst>
          </p:cNvPr>
          <p:cNvCxnSpPr/>
          <p:nvPr userDrawn="1"/>
        </p:nvCxnSpPr>
        <p:spPr>
          <a:xfrm>
            <a:off x="8643676" y="4568459"/>
            <a:ext cx="2171417" cy="0"/>
          </a:xfrm>
          <a:prstGeom prst="line">
            <a:avLst/>
          </a:prstGeom>
          <a:ln w="9525">
            <a:solidFill>
              <a:schemeClr val="bg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Text Placeholder 5">
            <a:extLst>
              <a:ext uri="{FF2B5EF4-FFF2-40B4-BE49-F238E27FC236}">
                <a16:creationId xmlns:a16="http://schemas.microsoft.com/office/drawing/2014/main" id="{19319B13-55A9-D442-A6BE-5821C828D84C}"/>
              </a:ext>
            </a:extLst>
          </p:cNvPr>
          <p:cNvSpPr>
            <a:spLocks noGrp="1"/>
          </p:cNvSpPr>
          <p:nvPr>
            <p:ph type="body" sz="quarter" idx="29" hasCustomPrompt="1"/>
          </p:nvPr>
        </p:nvSpPr>
        <p:spPr>
          <a:xfrm>
            <a:off x="8897852" y="4123563"/>
            <a:ext cx="1693642" cy="291808"/>
          </a:xfrm>
          <a:prstGeom prst="rect">
            <a:avLst/>
          </a:prstGeom>
        </p:spPr>
        <p:txBody>
          <a:bodyPr/>
          <a:lstStyle>
            <a:lvl1pPr algn="ctr">
              <a:defRPr b="1"/>
            </a:lvl1pPr>
          </a:lstStyle>
          <a:p>
            <a:pPr lvl="0"/>
            <a:r>
              <a:rPr lang="en-GB" err="1"/>
              <a:t>Verenigingen</a:t>
            </a:r>
            <a:endParaRPr lang="en-NL"/>
          </a:p>
        </p:txBody>
      </p:sp>
      <p:sp>
        <p:nvSpPr>
          <p:cNvPr id="65" name="Text Placeholder 5">
            <a:extLst>
              <a:ext uri="{FF2B5EF4-FFF2-40B4-BE49-F238E27FC236}">
                <a16:creationId xmlns:a16="http://schemas.microsoft.com/office/drawing/2014/main" id="{D2428092-4CB5-C743-9C0B-8F998CD0BD64}"/>
              </a:ext>
            </a:extLst>
          </p:cNvPr>
          <p:cNvSpPr>
            <a:spLocks noGrp="1"/>
          </p:cNvSpPr>
          <p:nvPr>
            <p:ph type="body" sz="quarter" idx="30" hasCustomPrompt="1"/>
          </p:nvPr>
        </p:nvSpPr>
        <p:spPr>
          <a:xfrm>
            <a:off x="8685500" y="4730641"/>
            <a:ext cx="2097290" cy="1229783"/>
          </a:xfrm>
          <a:prstGeom prst="rect">
            <a:avLst/>
          </a:prstGeom>
        </p:spPr>
        <p:txBody>
          <a:bodyPr/>
          <a:lstStyle>
            <a:lvl1pPr algn="ctr">
              <a:defRPr sz="1100"/>
            </a:lvl1pPr>
          </a:lstStyle>
          <a:p>
            <a:pPr lvl="0"/>
            <a:r>
              <a:rPr lang="en-GB"/>
              <a:t>Vis </a:t>
            </a:r>
            <a:r>
              <a:rPr lang="en-GB" err="1"/>
              <a:t>meliore</a:t>
            </a:r>
            <a:r>
              <a:rPr lang="en-GB"/>
              <a:t> </a:t>
            </a:r>
            <a:r>
              <a:rPr lang="en-GB" err="1"/>
              <a:t>fierent</a:t>
            </a:r>
            <a:r>
              <a:rPr lang="en-GB"/>
              <a:t> </a:t>
            </a:r>
            <a:r>
              <a:rPr lang="en-GB" err="1"/>
              <a:t>eleifend</a:t>
            </a:r>
            <a:r>
              <a:rPr lang="en-GB"/>
              <a:t> et, no his </a:t>
            </a:r>
            <a:r>
              <a:rPr lang="en-GB" err="1"/>
              <a:t>blandit</a:t>
            </a:r>
            <a:r>
              <a:rPr lang="en-GB"/>
              <a:t> </a:t>
            </a:r>
            <a:r>
              <a:rPr lang="en-GB" err="1"/>
              <a:t>similique</a:t>
            </a:r>
            <a:r>
              <a:rPr lang="en-GB"/>
              <a:t> </a:t>
            </a:r>
            <a:r>
              <a:rPr lang="en-GB" err="1"/>
              <a:t>appellantur</a:t>
            </a:r>
            <a:r>
              <a:rPr lang="en-GB"/>
              <a:t>. Pro </a:t>
            </a:r>
            <a:r>
              <a:rPr lang="en-GB" err="1"/>
              <a:t>ea</a:t>
            </a:r>
            <a:r>
              <a:rPr lang="en-GB"/>
              <a:t> </a:t>
            </a:r>
            <a:r>
              <a:rPr lang="en-GB" err="1"/>
              <a:t>volupta</a:t>
            </a:r>
            <a:r>
              <a:rPr lang="en-GB"/>
              <a:t> </a:t>
            </a:r>
            <a:r>
              <a:rPr lang="en-GB" err="1"/>
              <a:t>pericula</a:t>
            </a:r>
            <a:r>
              <a:rPr lang="en-GB"/>
              <a:t> </a:t>
            </a:r>
            <a:r>
              <a:rPr lang="en-GB" err="1"/>
              <a:t>conclusionemque</a:t>
            </a:r>
            <a:r>
              <a:rPr lang="en-GB"/>
              <a:t>, Melius </a:t>
            </a:r>
            <a:r>
              <a:rPr lang="en-GB" err="1"/>
              <a:t>accusata</a:t>
            </a:r>
            <a:r>
              <a:rPr lang="en-GB"/>
              <a:t> </a:t>
            </a:r>
            <a:r>
              <a:rPr lang="en-GB" err="1"/>
              <a:t>eum</a:t>
            </a:r>
            <a:r>
              <a:rPr lang="en-GB"/>
              <a:t> no.</a:t>
            </a:r>
            <a:endParaRPr lang="en-NL"/>
          </a:p>
        </p:txBody>
      </p:sp>
      <p:sp>
        <p:nvSpPr>
          <p:cNvPr id="76" name="Text Placeholder 3">
            <a:extLst>
              <a:ext uri="{FF2B5EF4-FFF2-40B4-BE49-F238E27FC236}">
                <a16:creationId xmlns:a16="http://schemas.microsoft.com/office/drawing/2014/main" id="{004AD911-0D40-DC41-97DA-7F96BAACEA72}"/>
              </a:ext>
            </a:extLst>
          </p:cNvPr>
          <p:cNvSpPr>
            <a:spLocks noGrp="1"/>
          </p:cNvSpPr>
          <p:nvPr>
            <p:ph type="body" sz="quarter" idx="31" hasCustomPrompt="1"/>
          </p:nvPr>
        </p:nvSpPr>
        <p:spPr>
          <a:xfrm>
            <a:off x="8908809" y="3478071"/>
            <a:ext cx="1684119" cy="595067"/>
          </a:xfrm>
          <a:prstGeom prst="rect">
            <a:avLst/>
          </a:prstGeom>
        </p:spPr>
        <p:txBody>
          <a:bodyPr/>
          <a:lstStyle>
            <a:lvl1pPr algn="ctr">
              <a:defRPr sz="2500" b="1">
                <a:solidFill>
                  <a:srgbClr val="3FA4A6"/>
                </a:solidFill>
              </a:defRPr>
            </a:lvl1pPr>
          </a:lstStyle>
          <a:p>
            <a:pPr lvl="0"/>
            <a:r>
              <a:rPr lang="en-GB"/>
              <a:t>90%</a:t>
            </a:r>
            <a:endParaRPr lang="en-NL"/>
          </a:p>
        </p:txBody>
      </p:sp>
      <p:sp>
        <p:nvSpPr>
          <p:cNvPr id="34" name="Text Placeholder 5">
            <a:extLst>
              <a:ext uri="{FF2B5EF4-FFF2-40B4-BE49-F238E27FC236}">
                <a16:creationId xmlns:a16="http://schemas.microsoft.com/office/drawing/2014/main" id="{A1B6DFB1-1F21-3548-9717-C277CA47B5E8}"/>
              </a:ext>
            </a:extLst>
          </p:cNvPr>
          <p:cNvSpPr>
            <a:spLocks noGrp="1"/>
          </p:cNvSpPr>
          <p:nvPr>
            <p:ph type="body" sz="quarter" idx="17" hasCustomPrompt="1"/>
          </p:nvPr>
        </p:nvSpPr>
        <p:spPr>
          <a:xfrm>
            <a:off x="0" y="984471"/>
            <a:ext cx="12192000" cy="431779"/>
          </a:xfrm>
          <a:prstGeom prst="rect">
            <a:avLst/>
          </a:prstGeom>
        </p:spPr>
        <p:txBody>
          <a:bodyPr/>
          <a:lstStyle>
            <a:lvl1pPr algn="ctr">
              <a:defRPr sz="900" b="1">
                <a:solidFill>
                  <a:srgbClr val="3FA4A6"/>
                </a:solidFill>
              </a:defRPr>
            </a:lvl1pPr>
          </a:lstStyle>
          <a:p>
            <a:pPr lvl="0"/>
            <a:r>
              <a:rPr lang="en-GB" err="1"/>
              <a:t>Subtitel</a:t>
            </a:r>
            <a:r>
              <a:rPr lang="en-GB"/>
              <a:t> </a:t>
            </a:r>
            <a:r>
              <a:rPr lang="en-GB" err="1"/>
              <a:t>komt</a:t>
            </a:r>
            <a:r>
              <a:rPr lang="en-GB"/>
              <a:t> </a:t>
            </a:r>
            <a:r>
              <a:rPr lang="en-GB" err="1"/>
              <a:t>hier</a:t>
            </a:r>
            <a:r>
              <a:rPr lang="en-GB"/>
              <a:t>. Lorem ipsum </a:t>
            </a:r>
            <a:r>
              <a:rPr lang="en-GB" err="1"/>
              <a:t>dolor</a:t>
            </a:r>
            <a:r>
              <a:rPr lang="en-GB"/>
              <a:t> sit </a:t>
            </a:r>
            <a:r>
              <a:rPr lang="en-GB" err="1"/>
              <a:t>amet</a:t>
            </a:r>
            <a:r>
              <a:rPr lang="en-GB"/>
              <a:t>, a gravida </a:t>
            </a:r>
            <a:r>
              <a:rPr lang="en-GB" err="1"/>
              <a:t>quis</a:t>
            </a:r>
            <a:r>
              <a:rPr lang="en-GB"/>
              <a:t> </a:t>
            </a:r>
            <a:r>
              <a:rPr lang="en-GB" err="1"/>
              <a:t>wisi</a:t>
            </a:r>
            <a:r>
              <a:rPr lang="en-GB"/>
              <a:t> </a:t>
            </a:r>
            <a:r>
              <a:rPr lang="en-GB" err="1"/>
              <a:t>elit</a:t>
            </a:r>
            <a:r>
              <a:rPr lang="en-GB"/>
              <a:t> </a:t>
            </a:r>
            <a:r>
              <a:rPr lang="en-GB" err="1"/>
              <a:t>diam</a:t>
            </a:r>
            <a:r>
              <a:rPr lang="en-GB"/>
              <a:t> sit </a:t>
            </a:r>
            <a:r>
              <a:rPr lang="en-GB" err="1"/>
              <a:t>donec</a:t>
            </a:r>
            <a:r>
              <a:rPr lang="en-GB"/>
              <a:t> libero</a:t>
            </a:r>
          </a:p>
        </p:txBody>
      </p:sp>
    </p:spTree>
    <p:extLst>
      <p:ext uri="{BB962C8B-B14F-4D97-AF65-F5344CB8AC3E}">
        <p14:creationId xmlns:p14="http://schemas.microsoft.com/office/powerpoint/2010/main" val="2021144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500"/>
                                        <p:tgtEl>
                                          <p:spTgt spid="60"/>
                                        </p:tgtEl>
                                      </p:cBhvr>
                                    </p:animEffect>
                                  </p:childTnLst>
                                </p:cTn>
                              </p:par>
                              <p:par>
                                <p:cTn id="27" presetID="10"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500"/>
                                        <p:tgtEl>
                                          <p:spTgt spid="63"/>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par>
                                <p:cTn id="54" presetID="10" presetClass="entr" presetSubtype="0"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par>
                                <p:cTn id="57" presetID="10"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2" grpId="0" animBg="1"/>
      <p:bldP spid="43" grpId="0" animBg="1"/>
      <p:bldP spid="48" grpId="0" animBg="1"/>
      <p:bldP spid="49" grpId="0" animBg="1"/>
      <p:bldP spid="54" grpId="0" animBg="1"/>
      <p:bldP spid="55" grpId="0" animBg="1"/>
      <p:bldP spid="60" grpId="0" animBg="1"/>
      <p:bldP spid="61" grpId="0" animBg="1"/>
      <p:bldP spid="62" grpId="0" animBg="1"/>
      <p:bldP spid="63" grpId="0" animBg="1"/>
      <p:bldP spid="64" grpId="0" animBg="1"/>
      <p:bldP spid="3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9C66B6-FEF6-AB43-A5C7-54C3B52966F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0C3C4AE-558E-9748-B573-DA2A006C84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5A5B660-AA47-0840-B940-65E72658A051}"/>
              </a:ext>
            </a:extLst>
          </p:cNvPr>
          <p:cNvSpPr>
            <a:spLocks noGrp="1"/>
          </p:cNvSpPr>
          <p:nvPr>
            <p:ph type="dt" sz="half" idx="10"/>
          </p:nvPr>
        </p:nvSpPr>
        <p:spPr/>
        <p:txBody>
          <a:bodyPr/>
          <a:lstStyle/>
          <a:p>
            <a:fld id="{E00ACF75-09DA-7D4B-8C74-AB4968A78895}" type="datetimeFigureOut">
              <a:rPr lang="nl-NL" smtClean="0"/>
              <a:t>05-07-2023</a:t>
            </a:fld>
            <a:endParaRPr lang="nl-NL"/>
          </a:p>
        </p:txBody>
      </p:sp>
      <p:sp>
        <p:nvSpPr>
          <p:cNvPr id="5" name="Tijdelijke aanduiding voor voettekst 4">
            <a:extLst>
              <a:ext uri="{FF2B5EF4-FFF2-40B4-BE49-F238E27FC236}">
                <a16:creationId xmlns:a16="http://schemas.microsoft.com/office/drawing/2014/main" id="{EF589052-F4EE-3F43-A33B-2C6C715D54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C1E56E-D7B7-084C-B4DB-E1C5DCF3B002}"/>
              </a:ext>
            </a:extLst>
          </p:cNvPr>
          <p:cNvSpPr>
            <a:spLocks noGrp="1"/>
          </p:cNvSpPr>
          <p:nvPr>
            <p:ph type="sldNum" sz="quarter" idx="12"/>
          </p:nvPr>
        </p:nvSpPr>
        <p:spPr/>
        <p:txBody>
          <a:bodyPr/>
          <a:lstStyle/>
          <a:p>
            <a:fld id="{1A64018D-C901-3849-A45E-DEE55A7CDD9B}" type="slidenum">
              <a:rPr lang="nl-NL" smtClean="0"/>
              <a:t>‹nr.›</a:t>
            </a:fld>
            <a:endParaRPr lang="nl-NL"/>
          </a:p>
        </p:txBody>
      </p:sp>
    </p:spTree>
    <p:extLst>
      <p:ext uri="{BB962C8B-B14F-4D97-AF65-F5344CB8AC3E}">
        <p14:creationId xmlns:p14="http://schemas.microsoft.com/office/powerpoint/2010/main" val="413353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ijfers 3">
    <p:spTree>
      <p:nvGrpSpPr>
        <p:cNvPr id="1" name=""/>
        <p:cNvGrpSpPr/>
        <p:nvPr/>
      </p:nvGrpSpPr>
      <p:grpSpPr>
        <a:xfrm>
          <a:off x="0" y="0"/>
          <a:ext cx="0" cy="0"/>
          <a:chOff x="0" y="0"/>
          <a:chExt cx="0" cy="0"/>
        </a:xfrm>
      </p:grpSpPr>
      <p:sp>
        <p:nvSpPr>
          <p:cNvPr id="28" name="Slide Number Placeholder 5">
            <a:extLst>
              <a:ext uri="{FF2B5EF4-FFF2-40B4-BE49-F238E27FC236}">
                <a16:creationId xmlns:a16="http://schemas.microsoft.com/office/drawing/2014/main" id="{B050190D-E8E8-F64A-84CF-3222246C0BBC}"/>
              </a:ext>
            </a:extLst>
          </p:cNvPr>
          <p:cNvSpPr>
            <a:spLocks noGrp="1"/>
          </p:cNvSpPr>
          <p:nvPr>
            <p:ph type="sldNum" sz="quarter" idx="15"/>
          </p:nvPr>
        </p:nvSpPr>
        <p:spPr>
          <a:xfrm>
            <a:off x="11529475" y="6450359"/>
            <a:ext cx="412749" cy="277813"/>
          </a:xfrm>
          <a:prstGeom prst="rect">
            <a:avLst/>
          </a:prstGeom>
          <a:noFill/>
          <a:ln>
            <a:noFill/>
          </a:ln>
        </p:spPr>
        <p:txBody>
          <a:bodyPr/>
          <a:lstStyle>
            <a:lvl1pPr algn="r">
              <a:defRPr sz="8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24" name="Text Placeholder 5">
            <a:extLst>
              <a:ext uri="{FF2B5EF4-FFF2-40B4-BE49-F238E27FC236}">
                <a16:creationId xmlns:a16="http://schemas.microsoft.com/office/drawing/2014/main" id="{889155F5-F567-6E4C-8CBC-16DB392AD5EC}"/>
              </a:ext>
            </a:extLst>
          </p:cNvPr>
          <p:cNvSpPr>
            <a:spLocks noGrp="1"/>
          </p:cNvSpPr>
          <p:nvPr>
            <p:ph type="body" sz="quarter" idx="16" hasCustomPrompt="1"/>
          </p:nvPr>
        </p:nvSpPr>
        <p:spPr>
          <a:xfrm>
            <a:off x="0" y="500377"/>
            <a:ext cx="12192000" cy="431779"/>
          </a:xfrm>
          <a:prstGeom prst="rect">
            <a:avLst/>
          </a:prstGeom>
        </p:spPr>
        <p:txBody>
          <a:bodyPr/>
          <a:lstStyle>
            <a:lvl1pPr algn="ctr">
              <a:defRPr sz="2500" b="1"/>
            </a:lvl1pPr>
          </a:lstStyle>
          <a:p>
            <a:pPr lvl="0"/>
            <a:r>
              <a:rPr lang="en-GB" err="1"/>
              <a:t>Titel</a:t>
            </a:r>
            <a:r>
              <a:rPr lang="en-GB"/>
              <a:t> </a:t>
            </a:r>
            <a:r>
              <a:rPr lang="en-GB" err="1"/>
              <a:t>komt</a:t>
            </a:r>
            <a:r>
              <a:rPr lang="en-GB"/>
              <a:t> </a:t>
            </a:r>
            <a:r>
              <a:rPr lang="en-GB" err="1"/>
              <a:t>hier</a:t>
            </a:r>
            <a:endParaRPr lang="en-GB"/>
          </a:p>
        </p:txBody>
      </p:sp>
      <p:sp>
        <p:nvSpPr>
          <p:cNvPr id="25" name="Rectangle 24">
            <a:extLst>
              <a:ext uri="{FF2B5EF4-FFF2-40B4-BE49-F238E27FC236}">
                <a16:creationId xmlns:a16="http://schemas.microsoft.com/office/drawing/2014/main" id="{EA259DF2-33B4-614E-A64A-EFF760D6D08C}"/>
              </a:ext>
            </a:extLst>
          </p:cNvPr>
          <p:cNvSpPr/>
          <p:nvPr userDrawn="1"/>
        </p:nvSpPr>
        <p:spPr>
          <a:xfrm flipV="1">
            <a:off x="1004888" y="1287290"/>
            <a:ext cx="10182224" cy="45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38348" tIns="19176" rIns="38348" bIns="19176" anchor="ctr"/>
          <a:lstStyle/>
          <a:p>
            <a:pPr algn="ctr" defTabSz="456527" fontAlgn="auto">
              <a:spcBef>
                <a:spcPts val="0"/>
              </a:spcBef>
              <a:spcAft>
                <a:spcPts val="0"/>
              </a:spcAft>
              <a:defRPr/>
            </a:pPr>
            <a:endParaRPr lang="en-US" sz="900">
              <a:solidFill>
                <a:schemeClr val="accent2"/>
              </a:solidFill>
              <a:latin typeface="Open Sans Light"/>
            </a:endParaRPr>
          </a:p>
        </p:txBody>
      </p:sp>
      <p:pic>
        <p:nvPicPr>
          <p:cNvPr id="26" name="Picture 25" descr="Icon&#10;&#10;Description automatically generated with low confidence">
            <a:extLst>
              <a:ext uri="{FF2B5EF4-FFF2-40B4-BE49-F238E27FC236}">
                <a16:creationId xmlns:a16="http://schemas.microsoft.com/office/drawing/2014/main" id="{540AD4ED-561E-1E4C-BAE0-319D8FA64D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7050" y="6226981"/>
            <a:ext cx="432580" cy="424991"/>
          </a:xfrm>
          <a:prstGeom prst="rect">
            <a:avLst/>
          </a:prstGeom>
        </p:spPr>
      </p:pic>
      <p:sp>
        <p:nvSpPr>
          <p:cNvPr id="23" name="Text Placeholder 5">
            <a:extLst>
              <a:ext uri="{FF2B5EF4-FFF2-40B4-BE49-F238E27FC236}">
                <a16:creationId xmlns:a16="http://schemas.microsoft.com/office/drawing/2014/main" id="{70AE9CCB-9366-9841-9DAB-9ECD0C58A7A5}"/>
              </a:ext>
            </a:extLst>
          </p:cNvPr>
          <p:cNvSpPr>
            <a:spLocks noGrp="1"/>
          </p:cNvSpPr>
          <p:nvPr>
            <p:ph type="body" sz="quarter" idx="17" hasCustomPrompt="1"/>
          </p:nvPr>
        </p:nvSpPr>
        <p:spPr>
          <a:xfrm>
            <a:off x="0" y="984471"/>
            <a:ext cx="12192000" cy="431779"/>
          </a:xfrm>
          <a:prstGeom prst="rect">
            <a:avLst/>
          </a:prstGeom>
        </p:spPr>
        <p:txBody>
          <a:bodyPr/>
          <a:lstStyle>
            <a:lvl1pPr algn="ctr">
              <a:defRPr sz="900" b="1">
                <a:solidFill>
                  <a:srgbClr val="3FA4A6"/>
                </a:solidFill>
              </a:defRPr>
            </a:lvl1pPr>
          </a:lstStyle>
          <a:p>
            <a:pPr lvl="0"/>
            <a:r>
              <a:rPr lang="en-GB" err="1"/>
              <a:t>Subtitel</a:t>
            </a:r>
            <a:r>
              <a:rPr lang="en-GB"/>
              <a:t> </a:t>
            </a:r>
            <a:r>
              <a:rPr lang="en-GB" err="1"/>
              <a:t>komt</a:t>
            </a:r>
            <a:r>
              <a:rPr lang="en-GB"/>
              <a:t> </a:t>
            </a:r>
            <a:r>
              <a:rPr lang="en-GB" err="1"/>
              <a:t>hier</a:t>
            </a:r>
            <a:r>
              <a:rPr lang="en-GB"/>
              <a:t>. Lorem ipsum </a:t>
            </a:r>
            <a:r>
              <a:rPr lang="en-GB" err="1"/>
              <a:t>dolor</a:t>
            </a:r>
            <a:r>
              <a:rPr lang="en-GB"/>
              <a:t> sit </a:t>
            </a:r>
            <a:r>
              <a:rPr lang="en-GB" err="1"/>
              <a:t>amet</a:t>
            </a:r>
            <a:r>
              <a:rPr lang="en-GB"/>
              <a:t>, a gravida </a:t>
            </a:r>
            <a:r>
              <a:rPr lang="en-GB" err="1"/>
              <a:t>quis</a:t>
            </a:r>
            <a:r>
              <a:rPr lang="en-GB"/>
              <a:t> </a:t>
            </a:r>
            <a:r>
              <a:rPr lang="en-GB" err="1"/>
              <a:t>wisi</a:t>
            </a:r>
            <a:r>
              <a:rPr lang="en-GB"/>
              <a:t> </a:t>
            </a:r>
            <a:r>
              <a:rPr lang="en-GB" err="1"/>
              <a:t>elit</a:t>
            </a:r>
            <a:r>
              <a:rPr lang="en-GB"/>
              <a:t> </a:t>
            </a:r>
            <a:r>
              <a:rPr lang="en-GB" err="1"/>
              <a:t>diam</a:t>
            </a:r>
            <a:r>
              <a:rPr lang="en-GB"/>
              <a:t> sit </a:t>
            </a:r>
            <a:r>
              <a:rPr lang="en-GB" err="1"/>
              <a:t>donec</a:t>
            </a:r>
            <a:r>
              <a:rPr lang="en-GB"/>
              <a:t> libero</a:t>
            </a:r>
          </a:p>
        </p:txBody>
      </p:sp>
    </p:spTree>
    <p:extLst>
      <p:ext uri="{BB962C8B-B14F-4D97-AF65-F5344CB8AC3E}">
        <p14:creationId xmlns:p14="http://schemas.microsoft.com/office/powerpoint/2010/main" val="17599406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ijfers 4">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4D2B4F28-51A0-1B41-853B-7BA48C167197}"/>
              </a:ext>
            </a:extLst>
          </p:cNvPr>
          <p:cNvSpPr>
            <a:spLocks noGrp="1"/>
          </p:cNvSpPr>
          <p:nvPr>
            <p:ph type="sldNum" sz="quarter" idx="15"/>
          </p:nvPr>
        </p:nvSpPr>
        <p:spPr>
          <a:xfrm>
            <a:off x="11529475" y="6450359"/>
            <a:ext cx="412749" cy="277813"/>
          </a:xfrm>
          <a:prstGeom prst="rect">
            <a:avLst/>
          </a:prstGeom>
          <a:noFill/>
          <a:ln>
            <a:noFill/>
          </a:ln>
        </p:spPr>
        <p:txBody>
          <a:bodyPr/>
          <a:lstStyle>
            <a:lvl1pPr algn="r">
              <a:defRPr sz="8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17" name="Text Placeholder 5">
            <a:extLst>
              <a:ext uri="{FF2B5EF4-FFF2-40B4-BE49-F238E27FC236}">
                <a16:creationId xmlns:a16="http://schemas.microsoft.com/office/drawing/2014/main" id="{40074C0D-B7C0-3445-B868-9D3C2F5E0738}"/>
              </a:ext>
            </a:extLst>
          </p:cNvPr>
          <p:cNvSpPr>
            <a:spLocks noGrp="1"/>
          </p:cNvSpPr>
          <p:nvPr>
            <p:ph type="body" sz="quarter" idx="16" hasCustomPrompt="1"/>
          </p:nvPr>
        </p:nvSpPr>
        <p:spPr>
          <a:xfrm>
            <a:off x="0" y="500377"/>
            <a:ext cx="12192000" cy="431779"/>
          </a:xfrm>
          <a:prstGeom prst="rect">
            <a:avLst/>
          </a:prstGeom>
        </p:spPr>
        <p:txBody>
          <a:bodyPr/>
          <a:lstStyle>
            <a:lvl1pPr algn="ctr">
              <a:defRPr sz="2500" b="1"/>
            </a:lvl1pPr>
          </a:lstStyle>
          <a:p>
            <a:pPr lvl="0"/>
            <a:r>
              <a:rPr lang="en-GB" err="1"/>
              <a:t>Titel</a:t>
            </a:r>
            <a:r>
              <a:rPr lang="en-GB"/>
              <a:t> </a:t>
            </a:r>
            <a:r>
              <a:rPr lang="en-GB" err="1"/>
              <a:t>komt</a:t>
            </a:r>
            <a:r>
              <a:rPr lang="en-GB"/>
              <a:t> </a:t>
            </a:r>
            <a:r>
              <a:rPr lang="en-GB" err="1"/>
              <a:t>hier</a:t>
            </a:r>
            <a:endParaRPr lang="en-GB"/>
          </a:p>
        </p:txBody>
      </p:sp>
      <p:sp>
        <p:nvSpPr>
          <p:cNvPr id="18" name="Rectangle 17">
            <a:extLst>
              <a:ext uri="{FF2B5EF4-FFF2-40B4-BE49-F238E27FC236}">
                <a16:creationId xmlns:a16="http://schemas.microsoft.com/office/drawing/2014/main" id="{6C627D1E-EE53-0C49-850E-4E1C0FCA11AD}"/>
              </a:ext>
            </a:extLst>
          </p:cNvPr>
          <p:cNvSpPr/>
          <p:nvPr userDrawn="1"/>
        </p:nvSpPr>
        <p:spPr>
          <a:xfrm flipV="1">
            <a:off x="1004888" y="1287290"/>
            <a:ext cx="10182224" cy="45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38348" tIns="19176" rIns="38348" bIns="19176" anchor="ctr"/>
          <a:lstStyle/>
          <a:p>
            <a:pPr algn="ctr" defTabSz="456527" fontAlgn="auto">
              <a:spcBef>
                <a:spcPts val="0"/>
              </a:spcBef>
              <a:spcAft>
                <a:spcPts val="0"/>
              </a:spcAft>
              <a:defRPr/>
            </a:pPr>
            <a:endParaRPr lang="en-US" sz="900">
              <a:solidFill>
                <a:schemeClr val="accent2"/>
              </a:solidFill>
              <a:latin typeface="Open Sans Light"/>
            </a:endParaRPr>
          </a:p>
        </p:txBody>
      </p:sp>
      <p:pic>
        <p:nvPicPr>
          <p:cNvPr id="23" name="Picture 22" descr="Icon&#10;&#10;Description automatically generated with low confidence">
            <a:extLst>
              <a:ext uri="{FF2B5EF4-FFF2-40B4-BE49-F238E27FC236}">
                <a16:creationId xmlns:a16="http://schemas.microsoft.com/office/drawing/2014/main" id="{D5600F56-87A1-7C43-B9D9-17C56D47DD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7050" y="6226981"/>
            <a:ext cx="432580" cy="424991"/>
          </a:xfrm>
          <a:prstGeom prst="rect">
            <a:avLst/>
          </a:prstGeom>
        </p:spPr>
      </p:pic>
      <p:sp>
        <p:nvSpPr>
          <p:cNvPr id="16" name="Text Placeholder 5">
            <a:extLst>
              <a:ext uri="{FF2B5EF4-FFF2-40B4-BE49-F238E27FC236}">
                <a16:creationId xmlns:a16="http://schemas.microsoft.com/office/drawing/2014/main" id="{289B71A4-FAB6-8B43-983C-2951319112C6}"/>
              </a:ext>
            </a:extLst>
          </p:cNvPr>
          <p:cNvSpPr>
            <a:spLocks noGrp="1"/>
          </p:cNvSpPr>
          <p:nvPr>
            <p:ph type="body" sz="quarter" idx="17" hasCustomPrompt="1"/>
          </p:nvPr>
        </p:nvSpPr>
        <p:spPr>
          <a:xfrm>
            <a:off x="0" y="984471"/>
            <a:ext cx="12192000" cy="431779"/>
          </a:xfrm>
          <a:prstGeom prst="rect">
            <a:avLst/>
          </a:prstGeom>
        </p:spPr>
        <p:txBody>
          <a:bodyPr/>
          <a:lstStyle>
            <a:lvl1pPr algn="ctr">
              <a:defRPr sz="900" b="1">
                <a:solidFill>
                  <a:srgbClr val="3FA4A6"/>
                </a:solidFill>
              </a:defRPr>
            </a:lvl1pPr>
          </a:lstStyle>
          <a:p>
            <a:pPr lvl="0"/>
            <a:r>
              <a:rPr lang="en-GB" err="1"/>
              <a:t>Subtitel</a:t>
            </a:r>
            <a:r>
              <a:rPr lang="en-GB"/>
              <a:t> </a:t>
            </a:r>
            <a:r>
              <a:rPr lang="en-GB" err="1"/>
              <a:t>komt</a:t>
            </a:r>
            <a:r>
              <a:rPr lang="en-GB"/>
              <a:t> </a:t>
            </a:r>
            <a:r>
              <a:rPr lang="en-GB" err="1"/>
              <a:t>hier</a:t>
            </a:r>
            <a:r>
              <a:rPr lang="en-GB"/>
              <a:t>. Lorem ipsum </a:t>
            </a:r>
            <a:r>
              <a:rPr lang="en-GB" err="1"/>
              <a:t>dolor</a:t>
            </a:r>
            <a:r>
              <a:rPr lang="en-GB"/>
              <a:t> sit </a:t>
            </a:r>
            <a:r>
              <a:rPr lang="en-GB" err="1"/>
              <a:t>amet</a:t>
            </a:r>
            <a:r>
              <a:rPr lang="en-GB"/>
              <a:t>, a gravida </a:t>
            </a:r>
            <a:r>
              <a:rPr lang="en-GB" err="1"/>
              <a:t>quis</a:t>
            </a:r>
            <a:r>
              <a:rPr lang="en-GB"/>
              <a:t> </a:t>
            </a:r>
            <a:r>
              <a:rPr lang="en-GB" err="1"/>
              <a:t>wisi</a:t>
            </a:r>
            <a:r>
              <a:rPr lang="en-GB"/>
              <a:t> </a:t>
            </a:r>
            <a:r>
              <a:rPr lang="en-GB" err="1"/>
              <a:t>elit</a:t>
            </a:r>
            <a:r>
              <a:rPr lang="en-GB"/>
              <a:t> </a:t>
            </a:r>
            <a:r>
              <a:rPr lang="en-GB" err="1"/>
              <a:t>diam</a:t>
            </a:r>
            <a:r>
              <a:rPr lang="en-GB"/>
              <a:t> sit </a:t>
            </a:r>
            <a:r>
              <a:rPr lang="en-GB" err="1"/>
              <a:t>donec</a:t>
            </a:r>
            <a:r>
              <a:rPr lang="en-GB"/>
              <a:t> libero</a:t>
            </a:r>
          </a:p>
        </p:txBody>
      </p:sp>
    </p:spTree>
    <p:extLst>
      <p:ext uri="{BB962C8B-B14F-4D97-AF65-F5344CB8AC3E}">
        <p14:creationId xmlns:p14="http://schemas.microsoft.com/office/powerpoint/2010/main" val="8871532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jdslijn">
    <p:spTree>
      <p:nvGrpSpPr>
        <p:cNvPr id="1" name=""/>
        <p:cNvGrpSpPr/>
        <p:nvPr/>
      </p:nvGrpSpPr>
      <p:grpSpPr>
        <a:xfrm>
          <a:off x="0" y="0"/>
          <a:ext cx="0" cy="0"/>
          <a:chOff x="0" y="0"/>
          <a:chExt cx="0" cy="0"/>
        </a:xfrm>
      </p:grpSpPr>
      <p:sp>
        <p:nvSpPr>
          <p:cNvPr id="52" name="Slide Number Placeholder 5">
            <a:extLst>
              <a:ext uri="{FF2B5EF4-FFF2-40B4-BE49-F238E27FC236}">
                <a16:creationId xmlns:a16="http://schemas.microsoft.com/office/drawing/2014/main" id="{E396A3EE-BDCC-4C47-9985-1DBEBEA58D2B}"/>
              </a:ext>
            </a:extLst>
          </p:cNvPr>
          <p:cNvSpPr>
            <a:spLocks noGrp="1"/>
          </p:cNvSpPr>
          <p:nvPr>
            <p:ph type="sldNum" sz="quarter" idx="15"/>
          </p:nvPr>
        </p:nvSpPr>
        <p:spPr>
          <a:xfrm>
            <a:off x="11529475" y="6450359"/>
            <a:ext cx="412749" cy="277813"/>
          </a:xfrm>
          <a:prstGeom prst="rect">
            <a:avLst/>
          </a:prstGeom>
          <a:noFill/>
          <a:ln>
            <a:noFill/>
          </a:ln>
        </p:spPr>
        <p:txBody>
          <a:bodyPr/>
          <a:lstStyle>
            <a:lvl1pPr algn="r">
              <a:defRPr sz="8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sp>
        <p:nvSpPr>
          <p:cNvPr id="54" name="Text Placeholder 5">
            <a:extLst>
              <a:ext uri="{FF2B5EF4-FFF2-40B4-BE49-F238E27FC236}">
                <a16:creationId xmlns:a16="http://schemas.microsoft.com/office/drawing/2014/main" id="{8A053351-76DE-7443-B79C-BA2BDCCA7826}"/>
              </a:ext>
            </a:extLst>
          </p:cNvPr>
          <p:cNvSpPr>
            <a:spLocks noGrp="1"/>
          </p:cNvSpPr>
          <p:nvPr>
            <p:ph type="body" sz="quarter" idx="16" hasCustomPrompt="1"/>
          </p:nvPr>
        </p:nvSpPr>
        <p:spPr>
          <a:xfrm>
            <a:off x="0" y="500377"/>
            <a:ext cx="12192000" cy="431779"/>
          </a:xfrm>
          <a:prstGeom prst="rect">
            <a:avLst/>
          </a:prstGeom>
        </p:spPr>
        <p:txBody>
          <a:bodyPr/>
          <a:lstStyle>
            <a:lvl1pPr algn="ctr">
              <a:defRPr sz="2500" b="1"/>
            </a:lvl1pPr>
          </a:lstStyle>
          <a:p>
            <a:pPr lvl="0"/>
            <a:r>
              <a:rPr lang="en-GB" err="1"/>
              <a:t>Titel</a:t>
            </a:r>
            <a:r>
              <a:rPr lang="en-GB"/>
              <a:t> </a:t>
            </a:r>
            <a:r>
              <a:rPr lang="en-GB" err="1"/>
              <a:t>komt</a:t>
            </a:r>
            <a:r>
              <a:rPr lang="en-GB"/>
              <a:t> </a:t>
            </a:r>
            <a:r>
              <a:rPr lang="en-GB" err="1"/>
              <a:t>hier</a:t>
            </a:r>
            <a:endParaRPr lang="en-GB"/>
          </a:p>
        </p:txBody>
      </p:sp>
      <p:sp>
        <p:nvSpPr>
          <p:cNvPr id="48" name="Rectangle 47">
            <a:extLst>
              <a:ext uri="{FF2B5EF4-FFF2-40B4-BE49-F238E27FC236}">
                <a16:creationId xmlns:a16="http://schemas.microsoft.com/office/drawing/2014/main" id="{E253728D-516D-0148-9049-BC9C08A1FB38}"/>
              </a:ext>
            </a:extLst>
          </p:cNvPr>
          <p:cNvSpPr/>
          <p:nvPr userDrawn="1"/>
        </p:nvSpPr>
        <p:spPr>
          <a:xfrm flipV="1">
            <a:off x="1004888" y="1287290"/>
            <a:ext cx="10182224" cy="45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38348" tIns="19176" rIns="38348" bIns="19176" anchor="ctr"/>
          <a:lstStyle/>
          <a:p>
            <a:pPr algn="ctr" defTabSz="456527" fontAlgn="auto">
              <a:spcBef>
                <a:spcPts val="0"/>
              </a:spcBef>
              <a:spcAft>
                <a:spcPts val="0"/>
              </a:spcAft>
              <a:defRPr/>
            </a:pPr>
            <a:endParaRPr lang="en-US" sz="900">
              <a:solidFill>
                <a:schemeClr val="accent2"/>
              </a:solidFill>
              <a:latin typeface="Open Sans Light"/>
            </a:endParaRPr>
          </a:p>
        </p:txBody>
      </p:sp>
      <p:pic>
        <p:nvPicPr>
          <p:cNvPr id="49" name="Picture 48" descr="Icon&#10;&#10;Description automatically generated with low confidence">
            <a:extLst>
              <a:ext uri="{FF2B5EF4-FFF2-40B4-BE49-F238E27FC236}">
                <a16:creationId xmlns:a16="http://schemas.microsoft.com/office/drawing/2014/main" id="{5F243C21-538E-CB4A-BC7D-21D67C21D3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7050" y="6226981"/>
            <a:ext cx="432580" cy="424991"/>
          </a:xfrm>
          <a:prstGeom prst="rect">
            <a:avLst/>
          </a:prstGeom>
        </p:spPr>
      </p:pic>
    </p:spTree>
    <p:extLst>
      <p:ext uri="{BB962C8B-B14F-4D97-AF65-F5344CB8AC3E}">
        <p14:creationId xmlns:p14="http://schemas.microsoft.com/office/powerpoint/2010/main" val="17184998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727C6FC-7096-D548-8CB2-ED6062610D44}"/>
              </a:ext>
            </a:extLst>
          </p:cNvPr>
          <p:cNvSpPr>
            <a:spLocks noGrp="1"/>
          </p:cNvSpPr>
          <p:nvPr>
            <p:ph type="sldNum" sz="quarter" idx="15"/>
          </p:nvPr>
        </p:nvSpPr>
        <p:spPr>
          <a:xfrm>
            <a:off x="11529475" y="6450359"/>
            <a:ext cx="412749" cy="277813"/>
          </a:xfrm>
          <a:prstGeom prst="rect">
            <a:avLst/>
          </a:prstGeom>
          <a:noFill/>
          <a:ln>
            <a:noFill/>
          </a:ln>
        </p:spPr>
        <p:txBody>
          <a:bodyPr/>
          <a:lstStyle>
            <a:lvl1pPr algn="r">
              <a:defRPr sz="8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pic>
        <p:nvPicPr>
          <p:cNvPr id="4" name="Picture 3" descr="Icon&#10;&#10;Description automatically generated with low confidence">
            <a:extLst>
              <a:ext uri="{FF2B5EF4-FFF2-40B4-BE49-F238E27FC236}">
                <a16:creationId xmlns:a16="http://schemas.microsoft.com/office/drawing/2014/main" id="{60A8C9BE-6927-E84B-BA82-C12F21CBCC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7050" y="6226981"/>
            <a:ext cx="432580" cy="424991"/>
          </a:xfrm>
          <a:prstGeom prst="rect">
            <a:avLst/>
          </a:prstGeom>
        </p:spPr>
      </p:pic>
    </p:spTree>
    <p:extLst>
      <p:ext uri="{BB962C8B-B14F-4D97-AF65-F5344CB8AC3E}">
        <p14:creationId xmlns:p14="http://schemas.microsoft.com/office/powerpoint/2010/main" val="2034208713"/>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727C6FC-7096-D548-8CB2-ED6062610D44}"/>
              </a:ext>
            </a:extLst>
          </p:cNvPr>
          <p:cNvSpPr>
            <a:spLocks noGrp="1"/>
          </p:cNvSpPr>
          <p:nvPr>
            <p:ph type="sldNum" sz="quarter" idx="15"/>
          </p:nvPr>
        </p:nvSpPr>
        <p:spPr>
          <a:xfrm>
            <a:off x="11529475" y="6450359"/>
            <a:ext cx="412749" cy="277813"/>
          </a:xfrm>
          <a:prstGeom prst="rect">
            <a:avLst/>
          </a:prstGeom>
          <a:noFill/>
          <a:ln>
            <a:noFill/>
          </a:ln>
        </p:spPr>
        <p:txBody>
          <a:bodyPr/>
          <a:lstStyle>
            <a:lvl1pPr algn="r">
              <a:defRPr sz="800" b="0" i="0">
                <a:solidFill>
                  <a:srgbClr val="3FA4A6"/>
                </a:solidFill>
                <a:latin typeface="Arial Narrow" panose="020B0604020202020204" pitchFamily="34" charset="0"/>
                <a:cs typeface="Arial Narrow" panose="020B0604020202020204" pitchFamily="34" charset="0"/>
              </a:defRPr>
            </a:lvl1pPr>
          </a:lstStyle>
          <a:p>
            <a:pPr>
              <a:defRPr/>
            </a:pPr>
            <a:fld id="{9F6E2E2E-546D-B044-B9FB-E0FF50AF13F5}" type="slidenum">
              <a:rPr lang="en-US" smtClean="0"/>
              <a:pPr>
                <a:defRPr/>
              </a:pPr>
              <a:t>‹nr.›</a:t>
            </a:fld>
            <a:endParaRPr lang="en-US"/>
          </a:p>
        </p:txBody>
      </p:sp>
      <p:pic>
        <p:nvPicPr>
          <p:cNvPr id="4" name="Picture 3" descr="Icon&#10;&#10;Description automatically generated with low confidence">
            <a:extLst>
              <a:ext uri="{FF2B5EF4-FFF2-40B4-BE49-F238E27FC236}">
                <a16:creationId xmlns:a16="http://schemas.microsoft.com/office/drawing/2014/main" id="{60A8C9BE-6927-E84B-BA82-C12F21CBCC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7050" y="6226981"/>
            <a:ext cx="432580" cy="424991"/>
          </a:xfrm>
          <a:prstGeom prst="rect">
            <a:avLst/>
          </a:prstGeom>
        </p:spPr>
      </p:pic>
      <p:sp>
        <p:nvSpPr>
          <p:cNvPr id="9" name="Text Placeholder 5">
            <a:extLst>
              <a:ext uri="{FF2B5EF4-FFF2-40B4-BE49-F238E27FC236}">
                <a16:creationId xmlns:a16="http://schemas.microsoft.com/office/drawing/2014/main" id="{304EE837-1B0E-1046-95CC-FB99FB9CADE0}"/>
              </a:ext>
            </a:extLst>
          </p:cNvPr>
          <p:cNvSpPr>
            <a:spLocks noGrp="1"/>
          </p:cNvSpPr>
          <p:nvPr>
            <p:ph type="body" sz="quarter" idx="16" hasCustomPrompt="1"/>
          </p:nvPr>
        </p:nvSpPr>
        <p:spPr>
          <a:xfrm>
            <a:off x="0" y="500377"/>
            <a:ext cx="12192000" cy="431779"/>
          </a:xfrm>
          <a:prstGeom prst="rect">
            <a:avLst/>
          </a:prstGeom>
        </p:spPr>
        <p:txBody>
          <a:bodyPr/>
          <a:lstStyle>
            <a:lvl1pPr algn="ctr">
              <a:defRPr sz="2500" b="1"/>
            </a:lvl1pPr>
          </a:lstStyle>
          <a:p>
            <a:pPr lvl="0"/>
            <a:r>
              <a:rPr lang="en-GB" err="1"/>
              <a:t>Titel</a:t>
            </a:r>
            <a:r>
              <a:rPr lang="en-GB"/>
              <a:t> </a:t>
            </a:r>
            <a:r>
              <a:rPr lang="en-GB" err="1"/>
              <a:t>komt</a:t>
            </a:r>
            <a:r>
              <a:rPr lang="en-GB"/>
              <a:t> </a:t>
            </a:r>
            <a:r>
              <a:rPr lang="en-GB" err="1"/>
              <a:t>hier</a:t>
            </a:r>
            <a:endParaRPr lang="en-GB"/>
          </a:p>
        </p:txBody>
      </p:sp>
      <p:sp>
        <p:nvSpPr>
          <p:cNvPr id="10" name="Rectangle 9">
            <a:extLst>
              <a:ext uri="{FF2B5EF4-FFF2-40B4-BE49-F238E27FC236}">
                <a16:creationId xmlns:a16="http://schemas.microsoft.com/office/drawing/2014/main" id="{AF329CB0-68FC-F944-82F0-26C2AC7D1BCF}"/>
              </a:ext>
            </a:extLst>
          </p:cNvPr>
          <p:cNvSpPr/>
          <p:nvPr userDrawn="1"/>
        </p:nvSpPr>
        <p:spPr>
          <a:xfrm flipV="1">
            <a:off x="1004888" y="1287290"/>
            <a:ext cx="10182224" cy="45000"/>
          </a:xfrm>
          <a:prstGeom prst="rect">
            <a:avLst/>
          </a:prstGeom>
          <a:solidFill>
            <a:srgbClr val="3FA4A6"/>
          </a:solidFill>
          <a:ln>
            <a:noFill/>
          </a:ln>
          <a:effectLst/>
        </p:spPr>
        <p:style>
          <a:lnRef idx="1">
            <a:schemeClr val="accent1"/>
          </a:lnRef>
          <a:fillRef idx="3">
            <a:schemeClr val="accent1"/>
          </a:fillRef>
          <a:effectRef idx="2">
            <a:schemeClr val="accent1"/>
          </a:effectRef>
          <a:fontRef idx="minor">
            <a:schemeClr val="lt1"/>
          </a:fontRef>
        </p:style>
        <p:txBody>
          <a:bodyPr lIns="38348" tIns="19176" rIns="38348" bIns="19176" anchor="ctr"/>
          <a:lstStyle/>
          <a:p>
            <a:pPr algn="ctr" defTabSz="456527" fontAlgn="auto">
              <a:spcBef>
                <a:spcPts val="0"/>
              </a:spcBef>
              <a:spcAft>
                <a:spcPts val="0"/>
              </a:spcAft>
              <a:defRPr/>
            </a:pPr>
            <a:endParaRPr lang="en-US" sz="900">
              <a:solidFill>
                <a:schemeClr val="accent2"/>
              </a:solidFill>
              <a:latin typeface="Open Sans Light"/>
            </a:endParaRPr>
          </a:p>
        </p:txBody>
      </p:sp>
      <p:sp>
        <p:nvSpPr>
          <p:cNvPr id="2" name="Rechthoek 1">
            <a:extLst>
              <a:ext uri="{FF2B5EF4-FFF2-40B4-BE49-F238E27FC236}">
                <a16:creationId xmlns:a16="http://schemas.microsoft.com/office/drawing/2014/main" id="{78E6CC81-FDA9-E646-A84F-8D6717B0957A}"/>
              </a:ext>
            </a:extLst>
          </p:cNvPr>
          <p:cNvSpPr/>
          <p:nvPr userDrawn="1"/>
        </p:nvSpPr>
        <p:spPr>
          <a:xfrm>
            <a:off x="1004888" y="996879"/>
            <a:ext cx="10182224" cy="230832"/>
          </a:xfrm>
          <a:prstGeom prst="rect">
            <a:avLst/>
          </a:prstGeom>
        </p:spPr>
        <p:txBody>
          <a:bodyPr wrap="square">
            <a:spAutoFit/>
          </a:bodyPr>
          <a:lstStyle/>
          <a:p>
            <a:pPr lvl="0"/>
            <a:r>
              <a:rPr lang="en-GB" sz="900"/>
              <a:t>TITEL KOMT HIER</a:t>
            </a:r>
          </a:p>
        </p:txBody>
      </p:sp>
      <p:sp>
        <p:nvSpPr>
          <p:cNvPr id="11" name="Text Placeholder 5">
            <a:extLst>
              <a:ext uri="{FF2B5EF4-FFF2-40B4-BE49-F238E27FC236}">
                <a16:creationId xmlns:a16="http://schemas.microsoft.com/office/drawing/2014/main" id="{B1A0A916-835B-2040-B4FF-63DA6ACC37F0}"/>
              </a:ext>
            </a:extLst>
          </p:cNvPr>
          <p:cNvSpPr>
            <a:spLocks noGrp="1"/>
          </p:cNvSpPr>
          <p:nvPr>
            <p:ph type="body" sz="quarter" idx="17" hasCustomPrompt="1"/>
          </p:nvPr>
        </p:nvSpPr>
        <p:spPr>
          <a:xfrm>
            <a:off x="0" y="984471"/>
            <a:ext cx="12192000" cy="431779"/>
          </a:xfrm>
          <a:prstGeom prst="rect">
            <a:avLst/>
          </a:prstGeom>
        </p:spPr>
        <p:txBody>
          <a:bodyPr/>
          <a:lstStyle>
            <a:lvl1pPr algn="ctr">
              <a:defRPr sz="900" b="1">
                <a:solidFill>
                  <a:schemeClr val="accent2"/>
                </a:solidFill>
              </a:defRPr>
            </a:lvl1pPr>
          </a:lstStyle>
          <a:p>
            <a:pPr lvl="0"/>
            <a:r>
              <a:rPr lang="en-GB" err="1"/>
              <a:t>Subtitel</a:t>
            </a:r>
            <a:r>
              <a:rPr lang="en-GB"/>
              <a:t> </a:t>
            </a:r>
            <a:r>
              <a:rPr lang="en-GB" err="1"/>
              <a:t>komt</a:t>
            </a:r>
            <a:r>
              <a:rPr lang="en-GB"/>
              <a:t> </a:t>
            </a:r>
            <a:r>
              <a:rPr lang="en-GB" err="1"/>
              <a:t>hier</a:t>
            </a:r>
            <a:r>
              <a:rPr lang="en-GB"/>
              <a:t>. Lorem ipsum </a:t>
            </a:r>
            <a:r>
              <a:rPr lang="en-GB" err="1"/>
              <a:t>dolor</a:t>
            </a:r>
            <a:r>
              <a:rPr lang="en-GB"/>
              <a:t> sit </a:t>
            </a:r>
            <a:r>
              <a:rPr lang="en-GB" err="1"/>
              <a:t>amet</a:t>
            </a:r>
            <a:r>
              <a:rPr lang="en-GB"/>
              <a:t>, a gravida </a:t>
            </a:r>
            <a:r>
              <a:rPr lang="en-GB" err="1"/>
              <a:t>quis</a:t>
            </a:r>
            <a:r>
              <a:rPr lang="en-GB"/>
              <a:t> </a:t>
            </a:r>
            <a:r>
              <a:rPr lang="en-GB" err="1"/>
              <a:t>wisi</a:t>
            </a:r>
            <a:r>
              <a:rPr lang="en-GB"/>
              <a:t> </a:t>
            </a:r>
            <a:r>
              <a:rPr lang="en-GB" err="1"/>
              <a:t>elit</a:t>
            </a:r>
            <a:r>
              <a:rPr lang="en-GB"/>
              <a:t> </a:t>
            </a:r>
            <a:r>
              <a:rPr lang="en-GB" err="1"/>
              <a:t>diam</a:t>
            </a:r>
            <a:r>
              <a:rPr lang="en-GB"/>
              <a:t> sit </a:t>
            </a:r>
            <a:r>
              <a:rPr lang="en-GB" err="1"/>
              <a:t>donec</a:t>
            </a:r>
            <a:r>
              <a:rPr lang="en-GB"/>
              <a:t> libero</a:t>
            </a:r>
          </a:p>
        </p:txBody>
      </p:sp>
    </p:spTree>
    <p:extLst>
      <p:ext uri="{BB962C8B-B14F-4D97-AF65-F5344CB8AC3E}">
        <p14:creationId xmlns:p14="http://schemas.microsoft.com/office/powerpoint/2010/main" val="42038307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aatste slide">
    <p:bg>
      <p:bgPr>
        <a:solidFill>
          <a:srgbClr val="3FA4A6"/>
        </a:solidFill>
        <a:effectLst/>
      </p:bgPr>
    </p:bg>
    <p:spTree>
      <p:nvGrpSpPr>
        <p:cNvPr id="1" name=""/>
        <p:cNvGrpSpPr/>
        <p:nvPr/>
      </p:nvGrpSpPr>
      <p:grpSpPr>
        <a:xfrm>
          <a:off x="0" y="0"/>
          <a:ext cx="0" cy="0"/>
          <a:chOff x="0" y="0"/>
          <a:chExt cx="0" cy="0"/>
        </a:xfrm>
      </p:grpSpPr>
      <p:pic>
        <p:nvPicPr>
          <p:cNvPr id="209" name="Picture 208" descr="A person sitting at a table&#10;&#10;Description automatically generated with low confidence">
            <a:extLst>
              <a:ext uri="{FF2B5EF4-FFF2-40B4-BE49-F238E27FC236}">
                <a16:creationId xmlns:a16="http://schemas.microsoft.com/office/drawing/2014/main" id="{9D002704-3C7A-234B-97EA-81D9C3B445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68255"/>
            <a:ext cx="12191998" cy="7194510"/>
          </a:xfrm>
          <a:prstGeom prst="rect">
            <a:avLst/>
          </a:prstGeom>
        </p:spPr>
      </p:pic>
      <p:sp>
        <p:nvSpPr>
          <p:cNvPr id="210" name="Rectangle 209">
            <a:extLst>
              <a:ext uri="{FF2B5EF4-FFF2-40B4-BE49-F238E27FC236}">
                <a16:creationId xmlns:a16="http://schemas.microsoft.com/office/drawing/2014/main" id="{08927D5B-EE10-CE45-A878-6481965B3E11}"/>
              </a:ext>
            </a:extLst>
          </p:cNvPr>
          <p:cNvSpPr/>
          <p:nvPr userDrawn="1"/>
        </p:nvSpPr>
        <p:spPr>
          <a:xfrm>
            <a:off x="0" y="0"/>
            <a:ext cx="12192000" cy="6858000"/>
          </a:xfrm>
          <a:prstGeom prst="rect">
            <a:avLst/>
          </a:prstGeom>
          <a:solidFill>
            <a:srgbClr val="3FA4A6">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L" sz="900">
              <a:latin typeface="Open Sans Light"/>
            </a:endParaRPr>
          </a:p>
        </p:txBody>
      </p:sp>
      <p:sp>
        <p:nvSpPr>
          <p:cNvPr id="195" name="Title 1">
            <a:extLst>
              <a:ext uri="{FF2B5EF4-FFF2-40B4-BE49-F238E27FC236}">
                <a16:creationId xmlns:a16="http://schemas.microsoft.com/office/drawing/2014/main" id="{5A829831-562A-B144-A57B-771C0CAE50FA}"/>
              </a:ext>
            </a:extLst>
          </p:cNvPr>
          <p:cNvSpPr txBox="1">
            <a:spLocks/>
          </p:cNvSpPr>
          <p:nvPr userDrawn="1"/>
        </p:nvSpPr>
        <p:spPr bwMode="auto">
          <a:xfrm>
            <a:off x="1727189" y="2930861"/>
            <a:ext cx="8737622" cy="996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192" tIns="9596" rIns="19192" bIns="9596"/>
          <a:lstStyle>
            <a:lvl1pPr eaLnBrk="0" hangingPunct="0">
              <a:tabLst>
                <a:tab pos="4983163" algn="l"/>
              </a:tabLst>
              <a:defRPr sz="2400">
                <a:solidFill>
                  <a:schemeClr val="tx1"/>
                </a:solidFill>
                <a:latin typeface="Calibri" charset="0"/>
                <a:ea typeface="ＭＳ Ｐゴシック" charset="0"/>
                <a:cs typeface="ＭＳ Ｐゴシック" charset="0"/>
              </a:defRPr>
            </a:lvl1pPr>
            <a:lvl2pPr marL="742950" indent="-285750" eaLnBrk="0" hangingPunct="0">
              <a:tabLst>
                <a:tab pos="4983163" algn="l"/>
              </a:tabLst>
              <a:defRPr sz="2400">
                <a:solidFill>
                  <a:schemeClr val="tx1"/>
                </a:solidFill>
                <a:latin typeface="Calibri" charset="0"/>
                <a:ea typeface="ＭＳ Ｐゴシック" charset="0"/>
              </a:defRPr>
            </a:lvl2pPr>
            <a:lvl3pPr marL="1143000" indent="-228600" eaLnBrk="0" hangingPunct="0">
              <a:tabLst>
                <a:tab pos="4983163" algn="l"/>
              </a:tabLst>
              <a:defRPr sz="2400">
                <a:solidFill>
                  <a:schemeClr val="tx1"/>
                </a:solidFill>
                <a:latin typeface="Calibri" charset="0"/>
                <a:ea typeface="ＭＳ Ｐゴシック" charset="0"/>
              </a:defRPr>
            </a:lvl3pPr>
            <a:lvl4pPr marL="1600200" indent="-228600" eaLnBrk="0" hangingPunct="0">
              <a:tabLst>
                <a:tab pos="4983163" algn="l"/>
              </a:tabLst>
              <a:defRPr sz="2400">
                <a:solidFill>
                  <a:schemeClr val="tx1"/>
                </a:solidFill>
                <a:latin typeface="Calibri" charset="0"/>
                <a:ea typeface="ＭＳ Ｐゴシック" charset="0"/>
              </a:defRPr>
            </a:lvl4pPr>
            <a:lvl5pPr marL="2057400" indent="-228600" eaLnBrk="0" hangingPunct="0">
              <a:tabLst>
                <a:tab pos="4983163" algn="l"/>
              </a:tabLst>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tabLst>
                <a:tab pos="4983163" algn="l"/>
              </a:tabLs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tabLst>
                <a:tab pos="4983163" algn="l"/>
              </a:tabLs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tabLst>
                <a:tab pos="4983163" algn="l"/>
              </a:tabLs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tabLst>
                <a:tab pos="4983163" algn="l"/>
              </a:tabLst>
              <a:defRPr sz="2400">
                <a:solidFill>
                  <a:schemeClr val="tx1"/>
                </a:solidFill>
                <a:latin typeface="Calibri" charset="0"/>
                <a:ea typeface="ＭＳ Ｐゴシック" charset="0"/>
              </a:defRPr>
            </a:lvl9pPr>
          </a:lstStyle>
          <a:p>
            <a:pPr algn="ctr" eaLnBrk="1" hangingPunct="1">
              <a:lnSpc>
                <a:spcPct val="90000"/>
              </a:lnSpc>
            </a:pPr>
            <a:r>
              <a:rPr lang="en-US" sz="3599" b="1" err="1">
                <a:latin typeface="+mj-lt"/>
                <a:cs typeface="Arial" charset="0"/>
              </a:rPr>
              <a:t>Titel</a:t>
            </a:r>
            <a:endParaRPr lang="en-US" sz="3599" b="1">
              <a:latin typeface="+mj-lt"/>
              <a:cs typeface="Arial" charset="0"/>
            </a:endParaRPr>
          </a:p>
          <a:p>
            <a:pPr algn="ctr" eaLnBrk="1" hangingPunct="1">
              <a:lnSpc>
                <a:spcPct val="90000"/>
              </a:lnSpc>
            </a:pPr>
            <a:r>
              <a:rPr lang="en-US" sz="3599" err="1">
                <a:latin typeface="+mj-lt"/>
                <a:cs typeface="Arial" charset="0"/>
              </a:rPr>
              <a:t>Ondertitel</a:t>
            </a:r>
            <a:endParaRPr lang="en-US" sz="3599">
              <a:latin typeface="+mj-lt"/>
              <a:cs typeface="Arial" charset="0"/>
            </a:endParaRPr>
          </a:p>
        </p:txBody>
      </p:sp>
      <p:pic>
        <p:nvPicPr>
          <p:cNvPr id="197" name="Picture 196" descr="Text, logo&#10;&#10;Description automatically generated">
            <a:extLst>
              <a:ext uri="{FF2B5EF4-FFF2-40B4-BE49-F238E27FC236}">
                <a16:creationId xmlns:a16="http://schemas.microsoft.com/office/drawing/2014/main" id="{3F77BDAD-320F-7647-9176-FE67D348B9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65342" y="5723121"/>
            <a:ext cx="1533326" cy="473075"/>
          </a:xfrm>
          <a:prstGeom prst="rect">
            <a:avLst/>
          </a:prstGeom>
        </p:spPr>
      </p:pic>
    </p:spTree>
    <p:extLst>
      <p:ext uri="{BB962C8B-B14F-4D97-AF65-F5344CB8AC3E}">
        <p14:creationId xmlns:p14="http://schemas.microsoft.com/office/powerpoint/2010/main" val="41664397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anim calcmode="lin" valueType="num">
                                      <p:cBhvr>
                                        <p:cTn id="8" dur="1000" fill="hold"/>
                                        <p:tgtEl>
                                          <p:spTgt spid="195"/>
                                        </p:tgtEl>
                                        <p:attrNameLst>
                                          <p:attrName>ppt_x</p:attrName>
                                        </p:attrNameLst>
                                      </p:cBhvr>
                                      <p:tavLst>
                                        <p:tav tm="0">
                                          <p:val>
                                            <p:strVal val="#ppt_x"/>
                                          </p:val>
                                        </p:tav>
                                        <p:tav tm="100000">
                                          <p:val>
                                            <p:strVal val="#ppt_x"/>
                                          </p:val>
                                        </p:tav>
                                      </p:tavLst>
                                    </p:anim>
                                    <p:anim calcmode="lin" valueType="num">
                                      <p:cBhvr>
                                        <p:cTn id="9" dur="1000" fill="hold"/>
                                        <p:tgtEl>
                                          <p:spTgt spid="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6"/>
                </a:solidFill>
              </a:defRPr>
            </a:lvl1pPr>
          </a:lstStyle>
          <a:p>
            <a:r>
              <a:rPr lang="nl-NL"/>
              <a:t>Titelstijl van model bewerken</a:t>
            </a:r>
          </a:p>
        </p:txBody>
      </p:sp>
      <p:sp>
        <p:nvSpPr>
          <p:cNvPr id="3" name="Tijdelijke aanduiding voor inhoud 2"/>
          <p:cNvSpPr>
            <a:spLocks noGrp="1"/>
          </p:cNvSpPr>
          <p:nvPr>
            <p:ph idx="1"/>
          </p:nvPr>
        </p:nvSpPr>
        <p:spPr/>
        <p:txBody>
          <a:bodyPr/>
          <a:lstStyle>
            <a:lvl1pPr>
              <a:defRPr>
                <a:solidFill>
                  <a:srgbClr val="7F7F7F"/>
                </a:solidFill>
              </a:defRPr>
            </a:lvl1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7EBEC4B-9663-574D-BDE5-575090277525}" type="datetimeFigureOut">
              <a:rPr lang="nl-NL" smtClean="0">
                <a:solidFill>
                  <a:prstClr val="black">
                    <a:tint val="75000"/>
                  </a:prstClr>
                </a:solidFill>
              </a:rPr>
              <a:pPr/>
              <a:t>05-07-2023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A6D14B0-4CFA-7748-A676-A1E050AD2E2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736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594241-3299-ED42-8588-ABB30733E0D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9474644-C10D-6649-BE79-7B06937A7FF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2B1C7FD-4221-1D4D-8EA5-6E0A709BD7A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0919791-4FA6-C145-9A5D-409E1D25EB0E}"/>
              </a:ext>
            </a:extLst>
          </p:cNvPr>
          <p:cNvSpPr>
            <a:spLocks noGrp="1"/>
          </p:cNvSpPr>
          <p:nvPr>
            <p:ph type="dt" sz="half" idx="10"/>
          </p:nvPr>
        </p:nvSpPr>
        <p:spPr/>
        <p:txBody>
          <a:bodyPr/>
          <a:lstStyle/>
          <a:p>
            <a:fld id="{E00ACF75-09DA-7D4B-8C74-AB4968A78895}" type="datetimeFigureOut">
              <a:rPr lang="nl-NL" smtClean="0"/>
              <a:t>05-07-2023</a:t>
            </a:fld>
            <a:endParaRPr lang="nl-NL"/>
          </a:p>
        </p:txBody>
      </p:sp>
      <p:sp>
        <p:nvSpPr>
          <p:cNvPr id="6" name="Tijdelijke aanduiding voor voettekst 5">
            <a:extLst>
              <a:ext uri="{FF2B5EF4-FFF2-40B4-BE49-F238E27FC236}">
                <a16:creationId xmlns:a16="http://schemas.microsoft.com/office/drawing/2014/main" id="{A5E2A39C-280D-D043-B0B4-B24A06ED486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AF24535-B51E-284D-B9A4-626F8F4B8A35}"/>
              </a:ext>
            </a:extLst>
          </p:cNvPr>
          <p:cNvSpPr>
            <a:spLocks noGrp="1"/>
          </p:cNvSpPr>
          <p:nvPr>
            <p:ph type="sldNum" sz="quarter" idx="12"/>
          </p:nvPr>
        </p:nvSpPr>
        <p:spPr/>
        <p:txBody>
          <a:bodyPr/>
          <a:lstStyle/>
          <a:p>
            <a:fld id="{1A64018D-C901-3849-A45E-DEE55A7CDD9B}" type="slidenum">
              <a:rPr lang="nl-NL" smtClean="0"/>
              <a:t>‹nr.›</a:t>
            </a:fld>
            <a:endParaRPr lang="nl-NL"/>
          </a:p>
        </p:txBody>
      </p:sp>
    </p:spTree>
    <p:extLst>
      <p:ext uri="{BB962C8B-B14F-4D97-AF65-F5344CB8AC3E}">
        <p14:creationId xmlns:p14="http://schemas.microsoft.com/office/powerpoint/2010/main" val="407138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33813-CB9B-1541-9C5E-074A22F7F19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3001BF6-7515-0840-BE97-4FA32DC626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4925AC9-331E-B340-87E2-919FF78E23A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81A4123-7E1A-A740-8D19-5F04056322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6BA20BA-B396-804D-983F-2B3FC5729DA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CDDCA57-1B06-EE41-8A83-5FC89F52AB71}"/>
              </a:ext>
            </a:extLst>
          </p:cNvPr>
          <p:cNvSpPr>
            <a:spLocks noGrp="1"/>
          </p:cNvSpPr>
          <p:nvPr>
            <p:ph type="dt" sz="half" idx="10"/>
          </p:nvPr>
        </p:nvSpPr>
        <p:spPr/>
        <p:txBody>
          <a:bodyPr/>
          <a:lstStyle/>
          <a:p>
            <a:fld id="{E00ACF75-09DA-7D4B-8C74-AB4968A78895}" type="datetimeFigureOut">
              <a:rPr lang="nl-NL" smtClean="0"/>
              <a:t>05-07-2023</a:t>
            </a:fld>
            <a:endParaRPr lang="nl-NL"/>
          </a:p>
        </p:txBody>
      </p:sp>
      <p:sp>
        <p:nvSpPr>
          <p:cNvPr id="8" name="Tijdelijke aanduiding voor voettekst 7">
            <a:extLst>
              <a:ext uri="{FF2B5EF4-FFF2-40B4-BE49-F238E27FC236}">
                <a16:creationId xmlns:a16="http://schemas.microsoft.com/office/drawing/2014/main" id="{4530733C-F4D7-D446-8107-154236FAD2A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05ED0C0-7D30-9D44-A351-00D0A2FCF2E0}"/>
              </a:ext>
            </a:extLst>
          </p:cNvPr>
          <p:cNvSpPr>
            <a:spLocks noGrp="1"/>
          </p:cNvSpPr>
          <p:nvPr>
            <p:ph type="sldNum" sz="quarter" idx="12"/>
          </p:nvPr>
        </p:nvSpPr>
        <p:spPr/>
        <p:txBody>
          <a:bodyPr/>
          <a:lstStyle/>
          <a:p>
            <a:fld id="{1A64018D-C901-3849-A45E-DEE55A7CDD9B}" type="slidenum">
              <a:rPr lang="nl-NL" smtClean="0"/>
              <a:t>‹nr.›</a:t>
            </a:fld>
            <a:endParaRPr lang="nl-NL"/>
          </a:p>
        </p:txBody>
      </p:sp>
    </p:spTree>
    <p:extLst>
      <p:ext uri="{BB962C8B-B14F-4D97-AF65-F5344CB8AC3E}">
        <p14:creationId xmlns:p14="http://schemas.microsoft.com/office/powerpoint/2010/main" val="31184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596F2-E3EA-934C-B9DA-F01832F7649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B19EAE7-B5D5-FB4A-847F-2A490B0DC6D3}"/>
              </a:ext>
            </a:extLst>
          </p:cNvPr>
          <p:cNvSpPr>
            <a:spLocks noGrp="1"/>
          </p:cNvSpPr>
          <p:nvPr>
            <p:ph type="dt" sz="half" idx="10"/>
          </p:nvPr>
        </p:nvSpPr>
        <p:spPr/>
        <p:txBody>
          <a:bodyPr/>
          <a:lstStyle/>
          <a:p>
            <a:fld id="{E00ACF75-09DA-7D4B-8C74-AB4968A78895}" type="datetimeFigureOut">
              <a:rPr lang="nl-NL" smtClean="0"/>
              <a:t>05-07-2023</a:t>
            </a:fld>
            <a:endParaRPr lang="nl-NL"/>
          </a:p>
        </p:txBody>
      </p:sp>
      <p:sp>
        <p:nvSpPr>
          <p:cNvPr id="4" name="Tijdelijke aanduiding voor voettekst 3">
            <a:extLst>
              <a:ext uri="{FF2B5EF4-FFF2-40B4-BE49-F238E27FC236}">
                <a16:creationId xmlns:a16="http://schemas.microsoft.com/office/drawing/2014/main" id="{E5EFF579-9533-994E-A648-E2053765824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9F14EBD-9AEC-094D-9A32-B126B2F79B89}"/>
              </a:ext>
            </a:extLst>
          </p:cNvPr>
          <p:cNvSpPr>
            <a:spLocks noGrp="1"/>
          </p:cNvSpPr>
          <p:nvPr>
            <p:ph type="sldNum" sz="quarter" idx="12"/>
          </p:nvPr>
        </p:nvSpPr>
        <p:spPr/>
        <p:txBody>
          <a:bodyPr/>
          <a:lstStyle/>
          <a:p>
            <a:fld id="{1A64018D-C901-3849-A45E-DEE55A7CDD9B}" type="slidenum">
              <a:rPr lang="nl-NL" smtClean="0"/>
              <a:t>‹nr.›</a:t>
            </a:fld>
            <a:endParaRPr lang="nl-NL"/>
          </a:p>
        </p:txBody>
      </p:sp>
    </p:spTree>
    <p:extLst>
      <p:ext uri="{BB962C8B-B14F-4D97-AF65-F5344CB8AC3E}">
        <p14:creationId xmlns:p14="http://schemas.microsoft.com/office/powerpoint/2010/main" val="257325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CACF651-E614-5E47-A811-DA75AAEC8CA7}"/>
              </a:ext>
            </a:extLst>
          </p:cNvPr>
          <p:cNvSpPr>
            <a:spLocks noGrp="1"/>
          </p:cNvSpPr>
          <p:nvPr>
            <p:ph type="dt" sz="half" idx="10"/>
          </p:nvPr>
        </p:nvSpPr>
        <p:spPr/>
        <p:txBody>
          <a:bodyPr/>
          <a:lstStyle/>
          <a:p>
            <a:fld id="{E00ACF75-09DA-7D4B-8C74-AB4968A78895}" type="datetimeFigureOut">
              <a:rPr lang="nl-NL" smtClean="0"/>
              <a:t>05-07-2023</a:t>
            </a:fld>
            <a:endParaRPr lang="nl-NL"/>
          </a:p>
        </p:txBody>
      </p:sp>
      <p:sp>
        <p:nvSpPr>
          <p:cNvPr id="3" name="Tijdelijke aanduiding voor voettekst 2">
            <a:extLst>
              <a:ext uri="{FF2B5EF4-FFF2-40B4-BE49-F238E27FC236}">
                <a16:creationId xmlns:a16="http://schemas.microsoft.com/office/drawing/2014/main" id="{954E57AB-04C1-394A-A17C-89A27D67EC1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1A7F1D6-CD1C-BB4C-A1DE-03B0F4BB4E67}"/>
              </a:ext>
            </a:extLst>
          </p:cNvPr>
          <p:cNvSpPr>
            <a:spLocks noGrp="1"/>
          </p:cNvSpPr>
          <p:nvPr>
            <p:ph type="sldNum" sz="quarter" idx="12"/>
          </p:nvPr>
        </p:nvSpPr>
        <p:spPr/>
        <p:txBody>
          <a:bodyPr/>
          <a:lstStyle/>
          <a:p>
            <a:fld id="{1A64018D-C901-3849-A45E-DEE55A7CDD9B}" type="slidenum">
              <a:rPr lang="nl-NL" smtClean="0"/>
              <a:t>‹nr.›</a:t>
            </a:fld>
            <a:endParaRPr lang="nl-NL"/>
          </a:p>
        </p:txBody>
      </p:sp>
    </p:spTree>
    <p:extLst>
      <p:ext uri="{BB962C8B-B14F-4D97-AF65-F5344CB8AC3E}">
        <p14:creationId xmlns:p14="http://schemas.microsoft.com/office/powerpoint/2010/main" val="163876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48CAD8-EBFB-FB42-9C2C-064C3752D47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B79F099-7484-4143-AEC2-1F254FBE46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D7E49EF-0561-0C48-8485-F4CD2D91EF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21DA53E-9CC6-A743-B1E0-24187987787F}"/>
              </a:ext>
            </a:extLst>
          </p:cNvPr>
          <p:cNvSpPr>
            <a:spLocks noGrp="1"/>
          </p:cNvSpPr>
          <p:nvPr>
            <p:ph type="dt" sz="half" idx="10"/>
          </p:nvPr>
        </p:nvSpPr>
        <p:spPr/>
        <p:txBody>
          <a:bodyPr/>
          <a:lstStyle/>
          <a:p>
            <a:fld id="{E00ACF75-09DA-7D4B-8C74-AB4968A78895}" type="datetimeFigureOut">
              <a:rPr lang="nl-NL" smtClean="0"/>
              <a:t>05-07-2023</a:t>
            </a:fld>
            <a:endParaRPr lang="nl-NL"/>
          </a:p>
        </p:txBody>
      </p:sp>
      <p:sp>
        <p:nvSpPr>
          <p:cNvPr id="6" name="Tijdelijke aanduiding voor voettekst 5">
            <a:extLst>
              <a:ext uri="{FF2B5EF4-FFF2-40B4-BE49-F238E27FC236}">
                <a16:creationId xmlns:a16="http://schemas.microsoft.com/office/drawing/2014/main" id="{66643A63-8EA8-3D47-A07F-3D72188FAFE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8DFCA3B-E341-D746-BA62-B0D08DF8F6E9}"/>
              </a:ext>
            </a:extLst>
          </p:cNvPr>
          <p:cNvSpPr>
            <a:spLocks noGrp="1"/>
          </p:cNvSpPr>
          <p:nvPr>
            <p:ph type="sldNum" sz="quarter" idx="12"/>
          </p:nvPr>
        </p:nvSpPr>
        <p:spPr/>
        <p:txBody>
          <a:bodyPr/>
          <a:lstStyle/>
          <a:p>
            <a:fld id="{1A64018D-C901-3849-A45E-DEE55A7CDD9B}" type="slidenum">
              <a:rPr lang="nl-NL" smtClean="0"/>
              <a:t>‹nr.›</a:t>
            </a:fld>
            <a:endParaRPr lang="nl-NL"/>
          </a:p>
        </p:txBody>
      </p:sp>
    </p:spTree>
    <p:extLst>
      <p:ext uri="{BB962C8B-B14F-4D97-AF65-F5344CB8AC3E}">
        <p14:creationId xmlns:p14="http://schemas.microsoft.com/office/powerpoint/2010/main" val="320613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494AB-DDF3-1147-B985-EA882AE85E1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6F5EC32-DAA9-6341-91A1-30510AE964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7E88670-76F6-1C46-9D32-276CF08A2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B8AA69A-7636-A144-8DBF-A800923B7EF1}"/>
              </a:ext>
            </a:extLst>
          </p:cNvPr>
          <p:cNvSpPr>
            <a:spLocks noGrp="1"/>
          </p:cNvSpPr>
          <p:nvPr>
            <p:ph type="dt" sz="half" idx="10"/>
          </p:nvPr>
        </p:nvSpPr>
        <p:spPr/>
        <p:txBody>
          <a:bodyPr/>
          <a:lstStyle/>
          <a:p>
            <a:fld id="{E00ACF75-09DA-7D4B-8C74-AB4968A78895}" type="datetimeFigureOut">
              <a:rPr lang="nl-NL" smtClean="0"/>
              <a:t>05-07-2023</a:t>
            </a:fld>
            <a:endParaRPr lang="nl-NL"/>
          </a:p>
        </p:txBody>
      </p:sp>
      <p:sp>
        <p:nvSpPr>
          <p:cNvPr id="6" name="Tijdelijke aanduiding voor voettekst 5">
            <a:extLst>
              <a:ext uri="{FF2B5EF4-FFF2-40B4-BE49-F238E27FC236}">
                <a16:creationId xmlns:a16="http://schemas.microsoft.com/office/drawing/2014/main" id="{2F9FBBB2-98A3-AF47-8ED9-2881D6D9588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BD3C09-2DFB-EA40-A639-660628E77C43}"/>
              </a:ext>
            </a:extLst>
          </p:cNvPr>
          <p:cNvSpPr>
            <a:spLocks noGrp="1"/>
          </p:cNvSpPr>
          <p:nvPr>
            <p:ph type="sldNum" sz="quarter" idx="12"/>
          </p:nvPr>
        </p:nvSpPr>
        <p:spPr/>
        <p:txBody>
          <a:bodyPr/>
          <a:lstStyle/>
          <a:p>
            <a:fld id="{1A64018D-C901-3849-A45E-DEE55A7CDD9B}" type="slidenum">
              <a:rPr lang="nl-NL" smtClean="0"/>
              <a:t>‹nr.›</a:t>
            </a:fld>
            <a:endParaRPr lang="nl-NL"/>
          </a:p>
        </p:txBody>
      </p:sp>
    </p:spTree>
    <p:extLst>
      <p:ext uri="{BB962C8B-B14F-4D97-AF65-F5344CB8AC3E}">
        <p14:creationId xmlns:p14="http://schemas.microsoft.com/office/powerpoint/2010/main" val="1038531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DB771B2-21B8-2B46-BD3E-FC280CEA2E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89D8F6B-9484-4D4F-8F24-8F457C7523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BE44D6-ECC4-924A-8851-D86B967B77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0ACF75-09DA-7D4B-8C74-AB4968A78895}" type="datetimeFigureOut">
              <a:rPr lang="nl-NL" smtClean="0"/>
              <a:t>05-07-2023</a:t>
            </a:fld>
            <a:endParaRPr lang="nl-NL"/>
          </a:p>
        </p:txBody>
      </p:sp>
      <p:sp>
        <p:nvSpPr>
          <p:cNvPr id="5" name="Tijdelijke aanduiding voor voettekst 4">
            <a:extLst>
              <a:ext uri="{FF2B5EF4-FFF2-40B4-BE49-F238E27FC236}">
                <a16:creationId xmlns:a16="http://schemas.microsoft.com/office/drawing/2014/main" id="{5112A336-8C93-4A44-B581-0DCE381CE8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56C92B3-5995-784C-896A-0C766B2823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4018D-C901-3849-A45E-DEE55A7CDD9B}" type="slidenum">
              <a:rPr lang="nl-NL" smtClean="0"/>
              <a:t>‹nr.›</a:t>
            </a:fld>
            <a:endParaRPr lang="nl-NL"/>
          </a:p>
        </p:txBody>
      </p:sp>
    </p:spTree>
    <p:extLst>
      <p:ext uri="{BB962C8B-B14F-4D97-AF65-F5344CB8AC3E}">
        <p14:creationId xmlns:p14="http://schemas.microsoft.com/office/powerpoint/2010/main" val="2896911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24" tIns="45662" rIns="91324" bIns="45662" numCol="1" anchor="ctr" anchorCtr="0" compatLnSpc="1">
            <a:prstTxWarp prst="textNoShape">
              <a:avLst/>
            </a:prstTxWarp>
          </a:bodyPr>
          <a:lstStyle/>
          <a:p>
            <a:pPr lvl="0"/>
            <a:r>
              <a:rPr lang="nl-NL"/>
              <a:t>Titelstijl van model bewerken</a:t>
            </a:r>
            <a:endParaRPr lang="en-US"/>
          </a:p>
        </p:txBody>
      </p:sp>
      <p:sp>
        <p:nvSpPr>
          <p:cNvPr id="1027"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24" tIns="45662" rIns="91324" bIns="45662" numCol="1" anchor="t" anchorCtr="0" compatLnSpc="1">
            <a:prstTxWarp prst="textNoShape">
              <a:avLst/>
            </a:prstTxWarp>
          </a:bodyPr>
          <a:lstStyle/>
          <a:p>
            <a:pPr lvl="0"/>
            <a:r>
              <a:rPr lang="en-US"/>
              <a:t>Click to edit Master text style</a:t>
            </a:r>
          </a:p>
        </p:txBody>
      </p:sp>
    </p:spTree>
    <p:extLst>
      <p:ext uri="{BB962C8B-B14F-4D97-AF65-F5344CB8AC3E}">
        <p14:creationId xmlns:p14="http://schemas.microsoft.com/office/powerpoint/2010/main" val="10098174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transition spd="med">
    <p:fade/>
  </p:transition>
  <p:hf hdr="0" ftr="0" dt="0"/>
  <p:txStyles>
    <p:titleStyle>
      <a:lvl1pPr algn="ctr" defTabSz="455522" rtl="0" eaLnBrk="1" fontAlgn="base" hangingPunct="1">
        <a:spcBef>
          <a:spcPct val="0"/>
        </a:spcBef>
        <a:spcAft>
          <a:spcPct val="0"/>
        </a:spcAft>
        <a:defRPr sz="3599" b="1" i="0" kern="1200">
          <a:solidFill>
            <a:schemeClr val="bg1">
              <a:lumMod val="75000"/>
              <a:lumOff val="25000"/>
            </a:schemeClr>
          </a:solidFill>
          <a:latin typeface="Arial" panose="020B0604020202020204" pitchFamily="34" charset="0"/>
          <a:ea typeface="ＭＳ Ｐゴシック" charset="0"/>
          <a:cs typeface="Arial" panose="020B0604020202020204" pitchFamily="34" charset="0"/>
        </a:defRPr>
      </a:lvl1pPr>
      <a:lvl2pPr algn="ctr" defTabSz="455522" rtl="0" eaLnBrk="1" fontAlgn="base" hangingPunct="1">
        <a:spcBef>
          <a:spcPct val="0"/>
        </a:spcBef>
        <a:spcAft>
          <a:spcPct val="0"/>
        </a:spcAft>
        <a:defRPr sz="2500">
          <a:solidFill>
            <a:schemeClr val="bg1"/>
          </a:solidFill>
          <a:latin typeface="Lucida Grande" charset="0"/>
          <a:ea typeface="ＭＳ Ｐゴシック" charset="0"/>
        </a:defRPr>
      </a:lvl2pPr>
      <a:lvl3pPr algn="ctr" defTabSz="455522" rtl="0" eaLnBrk="1" fontAlgn="base" hangingPunct="1">
        <a:spcBef>
          <a:spcPct val="0"/>
        </a:spcBef>
        <a:spcAft>
          <a:spcPct val="0"/>
        </a:spcAft>
        <a:defRPr sz="2500">
          <a:solidFill>
            <a:schemeClr val="bg1"/>
          </a:solidFill>
          <a:latin typeface="Lucida Grande" charset="0"/>
          <a:ea typeface="ＭＳ Ｐゴシック" charset="0"/>
        </a:defRPr>
      </a:lvl3pPr>
      <a:lvl4pPr algn="ctr" defTabSz="455522" rtl="0" eaLnBrk="1" fontAlgn="base" hangingPunct="1">
        <a:spcBef>
          <a:spcPct val="0"/>
        </a:spcBef>
        <a:spcAft>
          <a:spcPct val="0"/>
        </a:spcAft>
        <a:defRPr sz="2500">
          <a:solidFill>
            <a:schemeClr val="bg1"/>
          </a:solidFill>
          <a:latin typeface="Lucida Grande" charset="0"/>
          <a:ea typeface="ＭＳ Ｐゴシック" charset="0"/>
        </a:defRPr>
      </a:lvl4pPr>
      <a:lvl5pPr algn="ctr" defTabSz="455522" rtl="0" eaLnBrk="1" fontAlgn="base" hangingPunct="1">
        <a:spcBef>
          <a:spcPct val="0"/>
        </a:spcBef>
        <a:spcAft>
          <a:spcPct val="0"/>
        </a:spcAft>
        <a:defRPr sz="2500">
          <a:solidFill>
            <a:schemeClr val="bg1"/>
          </a:solidFill>
          <a:latin typeface="Lucida Grande" charset="0"/>
          <a:ea typeface="ＭＳ Ｐゴシック" charset="0"/>
        </a:defRPr>
      </a:lvl5pPr>
      <a:lvl6pPr marL="191940" algn="ctr" defTabSz="456524" rtl="0" eaLnBrk="1" fontAlgn="base" hangingPunct="1">
        <a:spcBef>
          <a:spcPct val="0"/>
        </a:spcBef>
        <a:spcAft>
          <a:spcPct val="0"/>
        </a:spcAft>
        <a:defRPr sz="2500">
          <a:solidFill>
            <a:schemeClr val="bg2"/>
          </a:solidFill>
          <a:latin typeface="Open Sans" charset="0"/>
          <a:ea typeface="ＭＳ Ｐゴシック" charset="0"/>
        </a:defRPr>
      </a:lvl6pPr>
      <a:lvl7pPr marL="383880" algn="ctr" defTabSz="456524" rtl="0" eaLnBrk="1" fontAlgn="base" hangingPunct="1">
        <a:spcBef>
          <a:spcPct val="0"/>
        </a:spcBef>
        <a:spcAft>
          <a:spcPct val="0"/>
        </a:spcAft>
        <a:defRPr sz="2500">
          <a:solidFill>
            <a:schemeClr val="bg2"/>
          </a:solidFill>
          <a:latin typeface="Open Sans" charset="0"/>
          <a:ea typeface="ＭＳ Ｐゴシック" charset="0"/>
        </a:defRPr>
      </a:lvl7pPr>
      <a:lvl8pPr marL="575820" algn="ctr" defTabSz="456524" rtl="0" eaLnBrk="1" fontAlgn="base" hangingPunct="1">
        <a:spcBef>
          <a:spcPct val="0"/>
        </a:spcBef>
        <a:spcAft>
          <a:spcPct val="0"/>
        </a:spcAft>
        <a:defRPr sz="2500">
          <a:solidFill>
            <a:schemeClr val="bg2"/>
          </a:solidFill>
          <a:latin typeface="Open Sans" charset="0"/>
          <a:ea typeface="ＭＳ Ｐゴシック" charset="0"/>
        </a:defRPr>
      </a:lvl8pPr>
      <a:lvl9pPr marL="767759" algn="ctr" defTabSz="456524" rtl="0" eaLnBrk="1" fontAlgn="base" hangingPunct="1">
        <a:spcBef>
          <a:spcPct val="0"/>
        </a:spcBef>
        <a:spcAft>
          <a:spcPct val="0"/>
        </a:spcAft>
        <a:defRPr sz="2500">
          <a:solidFill>
            <a:schemeClr val="bg2"/>
          </a:solidFill>
          <a:latin typeface="Open Sans" charset="0"/>
          <a:ea typeface="ＭＳ Ｐゴシック" charset="0"/>
        </a:defRPr>
      </a:lvl9pPr>
    </p:titleStyle>
    <p:bodyStyle>
      <a:lvl1pPr marL="142846" indent="-142846" algn="l" defTabSz="455522" rtl="0" eaLnBrk="1" fontAlgn="base" hangingPunct="1">
        <a:lnSpc>
          <a:spcPct val="130000"/>
        </a:lnSpc>
        <a:spcBef>
          <a:spcPct val="20000"/>
        </a:spcBef>
        <a:spcAft>
          <a:spcPct val="0"/>
        </a:spcAft>
        <a:buFont typeface="Arial" charset="0"/>
        <a:defRPr sz="1600" b="0" i="0" kern="1200">
          <a:solidFill>
            <a:schemeClr val="bg1">
              <a:lumMod val="75000"/>
              <a:lumOff val="25000"/>
            </a:schemeClr>
          </a:solidFill>
          <a:latin typeface="Arial" panose="020B0604020202020204" pitchFamily="34" charset="0"/>
          <a:ea typeface="ＭＳ Ｐゴシック" charset="0"/>
          <a:cs typeface="Arial" panose="020B0604020202020204" pitchFamily="34" charset="0"/>
        </a:defRPr>
      </a:lvl1pPr>
      <a:lvl2pPr marL="455522" indent="-263472" algn="ctr" defTabSz="455522" rtl="0" eaLnBrk="1" fontAlgn="base" hangingPunct="1">
        <a:lnSpc>
          <a:spcPct val="130000"/>
        </a:lnSpc>
        <a:spcBef>
          <a:spcPct val="20000"/>
        </a:spcBef>
        <a:spcAft>
          <a:spcPct val="0"/>
        </a:spcAft>
        <a:buFont typeface="Arial" charset="0"/>
        <a:defRPr sz="1300" kern="1200">
          <a:solidFill>
            <a:schemeClr val="tx2"/>
          </a:solidFill>
          <a:latin typeface="Open Sans"/>
          <a:ea typeface="ヒラギノ角ゴ Pro W3" charset="0"/>
          <a:cs typeface="Open Sans"/>
        </a:defRPr>
      </a:lvl2pPr>
      <a:lvl3pPr marL="912630" indent="-528532" algn="ctr" defTabSz="455522" rtl="0" eaLnBrk="1" fontAlgn="base" hangingPunct="1">
        <a:lnSpc>
          <a:spcPct val="130000"/>
        </a:lnSpc>
        <a:spcBef>
          <a:spcPct val="20000"/>
        </a:spcBef>
        <a:spcAft>
          <a:spcPct val="0"/>
        </a:spcAft>
        <a:buFont typeface="Arial" charset="0"/>
        <a:defRPr sz="1300" kern="1200">
          <a:solidFill>
            <a:schemeClr val="tx2"/>
          </a:solidFill>
          <a:latin typeface="Open Sans"/>
          <a:ea typeface="Open Sans" charset="0"/>
          <a:cs typeface="Open Sans"/>
        </a:defRPr>
      </a:lvl3pPr>
      <a:lvl4pPr marL="1368151" indent="-793591" algn="ctr" defTabSz="455522" rtl="0" eaLnBrk="1" fontAlgn="base" hangingPunct="1">
        <a:lnSpc>
          <a:spcPct val="130000"/>
        </a:lnSpc>
        <a:spcBef>
          <a:spcPct val="20000"/>
        </a:spcBef>
        <a:spcAft>
          <a:spcPct val="0"/>
        </a:spcAft>
        <a:buFont typeface="Arial" charset="0"/>
        <a:defRPr sz="1300" kern="1200">
          <a:solidFill>
            <a:schemeClr val="tx2"/>
          </a:solidFill>
          <a:latin typeface="Open Sans"/>
          <a:ea typeface="Open Sans" charset="0"/>
          <a:cs typeface="Open Sans"/>
        </a:defRPr>
      </a:lvl4pPr>
      <a:lvl5pPr marL="1825260" indent="-1057064" algn="ctr" defTabSz="455522" rtl="0" eaLnBrk="1" fontAlgn="base" hangingPunct="1">
        <a:lnSpc>
          <a:spcPct val="130000"/>
        </a:lnSpc>
        <a:spcBef>
          <a:spcPct val="20000"/>
        </a:spcBef>
        <a:spcAft>
          <a:spcPct val="0"/>
        </a:spcAft>
        <a:buFont typeface="Arial" charset="0"/>
        <a:defRPr sz="1300" kern="1200">
          <a:solidFill>
            <a:schemeClr val="tx2"/>
          </a:solidFill>
          <a:latin typeface="Open Sans"/>
          <a:ea typeface="Open Sans" charset="0"/>
          <a:cs typeface="Open Sans"/>
        </a:defRPr>
      </a:lvl5pPr>
      <a:lvl6pPr marL="2510898" indent="-228264" algn="l" defTabSz="456527" rtl="0" eaLnBrk="1" latinLnBrk="0" hangingPunct="1">
        <a:spcBef>
          <a:spcPct val="20000"/>
        </a:spcBef>
        <a:buFont typeface="Arial"/>
        <a:buChar char="•"/>
        <a:defRPr sz="2000" kern="1200">
          <a:solidFill>
            <a:schemeClr val="tx1"/>
          </a:solidFill>
          <a:latin typeface="+mn-lt"/>
          <a:ea typeface="+mn-ea"/>
          <a:cs typeface="+mn-cs"/>
        </a:defRPr>
      </a:lvl6pPr>
      <a:lvl7pPr marL="2967424" indent="-228264" algn="l" defTabSz="456527" rtl="0" eaLnBrk="1" latinLnBrk="0" hangingPunct="1">
        <a:spcBef>
          <a:spcPct val="20000"/>
        </a:spcBef>
        <a:buFont typeface="Arial"/>
        <a:buChar char="•"/>
        <a:defRPr sz="2000" kern="1200">
          <a:solidFill>
            <a:schemeClr val="tx1"/>
          </a:solidFill>
          <a:latin typeface="+mn-lt"/>
          <a:ea typeface="+mn-ea"/>
          <a:cs typeface="+mn-cs"/>
        </a:defRPr>
      </a:lvl7pPr>
      <a:lvl8pPr marL="3423953" indent="-228264" algn="l" defTabSz="456527" rtl="0" eaLnBrk="1" latinLnBrk="0" hangingPunct="1">
        <a:spcBef>
          <a:spcPct val="20000"/>
        </a:spcBef>
        <a:buFont typeface="Arial"/>
        <a:buChar char="•"/>
        <a:defRPr sz="2000" kern="1200">
          <a:solidFill>
            <a:schemeClr val="tx1"/>
          </a:solidFill>
          <a:latin typeface="+mn-lt"/>
          <a:ea typeface="+mn-ea"/>
          <a:cs typeface="+mn-cs"/>
        </a:defRPr>
      </a:lvl8pPr>
      <a:lvl9pPr marL="3880479" indent="-228264" algn="l" defTabSz="4565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27" rtl="0" eaLnBrk="1" latinLnBrk="0" hangingPunct="1">
        <a:defRPr sz="1800" kern="1200">
          <a:solidFill>
            <a:schemeClr val="tx1"/>
          </a:solidFill>
          <a:latin typeface="+mn-lt"/>
          <a:ea typeface="+mn-ea"/>
          <a:cs typeface="+mn-cs"/>
        </a:defRPr>
      </a:lvl1pPr>
      <a:lvl2pPr marL="456527" algn="l" defTabSz="456527" rtl="0" eaLnBrk="1" latinLnBrk="0" hangingPunct="1">
        <a:defRPr sz="1800" kern="1200">
          <a:solidFill>
            <a:schemeClr val="tx1"/>
          </a:solidFill>
          <a:latin typeface="+mn-lt"/>
          <a:ea typeface="+mn-ea"/>
          <a:cs typeface="+mn-cs"/>
        </a:defRPr>
      </a:lvl2pPr>
      <a:lvl3pPr marL="913052" algn="l" defTabSz="456527" rtl="0" eaLnBrk="1" latinLnBrk="0" hangingPunct="1">
        <a:defRPr sz="1800" kern="1200">
          <a:solidFill>
            <a:schemeClr val="tx1"/>
          </a:solidFill>
          <a:latin typeface="+mn-lt"/>
          <a:ea typeface="+mn-ea"/>
          <a:cs typeface="+mn-cs"/>
        </a:defRPr>
      </a:lvl3pPr>
      <a:lvl4pPr marL="1369582" algn="l" defTabSz="456527" rtl="0" eaLnBrk="1" latinLnBrk="0" hangingPunct="1">
        <a:defRPr sz="1800" kern="1200">
          <a:solidFill>
            <a:schemeClr val="tx1"/>
          </a:solidFill>
          <a:latin typeface="+mn-lt"/>
          <a:ea typeface="+mn-ea"/>
          <a:cs typeface="+mn-cs"/>
        </a:defRPr>
      </a:lvl4pPr>
      <a:lvl5pPr marL="1826107" algn="l" defTabSz="456527" rtl="0" eaLnBrk="1" latinLnBrk="0" hangingPunct="1">
        <a:defRPr sz="1800" kern="1200">
          <a:solidFill>
            <a:schemeClr val="tx1"/>
          </a:solidFill>
          <a:latin typeface="+mn-lt"/>
          <a:ea typeface="+mn-ea"/>
          <a:cs typeface="+mn-cs"/>
        </a:defRPr>
      </a:lvl5pPr>
      <a:lvl6pPr marL="2282634" algn="l" defTabSz="456527" rtl="0" eaLnBrk="1" latinLnBrk="0" hangingPunct="1">
        <a:defRPr sz="1800" kern="1200">
          <a:solidFill>
            <a:schemeClr val="tx1"/>
          </a:solidFill>
          <a:latin typeface="+mn-lt"/>
          <a:ea typeface="+mn-ea"/>
          <a:cs typeface="+mn-cs"/>
        </a:defRPr>
      </a:lvl6pPr>
      <a:lvl7pPr marL="2739161" algn="l" defTabSz="456527" rtl="0" eaLnBrk="1" latinLnBrk="0" hangingPunct="1">
        <a:defRPr sz="1800" kern="1200">
          <a:solidFill>
            <a:schemeClr val="tx1"/>
          </a:solidFill>
          <a:latin typeface="+mn-lt"/>
          <a:ea typeface="+mn-ea"/>
          <a:cs typeface="+mn-cs"/>
        </a:defRPr>
      </a:lvl7pPr>
      <a:lvl8pPr marL="3195688" algn="l" defTabSz="456527" rtl="0" eaLnBrk="1" latinLnBrk="0" hangingPunct="1">
        <a:defRPr sz="1800" kern="1200">
          <a:solidFill>
            <a:schemeClr val="tx1"/>
          </a:solidFill>
          <a:latin typeface="+mn-lt"/>
          <a:ea typeface="+mn-ea"/>
          <a:cs typeface="+mn-cs"/>
        </a:defRPr>
      </a:lvl8pPr>
      <a:lvl9pPr marL="3652213" algn="l" defTabSz="4565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1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6.jp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2.jpg"/><Relationship Id="rId5" Type="http://schemas.openxmlformats.org/officeDocument/2006/relationships/image" Target="../media/image19.png"/><Relationship Id="rId10" Type="http://schemas.openxmlformats.org/officeDocument/2006/relationships/image" Target="../media/image21.jpg"/><Relationship Id="rId4" Type="http://schemas.openxmlformats.org/officeDocument/2006/relationships/image" Target="../media/image18.emf"/><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7.jpe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22.jpg"/><Relationship Id="rId10" Type="http://schemas.openxmlformats.org/officeDocument/2006/relationships/image" Target="../media/image21.jpg"/><Relationship Id="rId4" Type="http://schemas.openxmlformats.org/officeDocument/2006/relationships/image" Target="../media/image18.emf"/><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7.jpe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22.jpg"/><Relationship Id="rId10" Type="http://schemas.openxmlformats.org/officeDocument/2006/relationships/image" Target="../media/image21.jpg"/><Relationship Id="rId4" Type="http://schemas.openxmlformats.org/officeDocument/2006/relationships/image" Target="../media/image18.emf"/><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emf"/><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jpeg"/><Relationship Id="rId9" Type="http://schemas.openxmlformats.org/officeDocument/2006/relationships/image" Target="../media/image22.jpg"/></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jpeg"/><Relationship Id="rId9" Type="http://schemas.openxmlformats.org/officeDocument/2006/relationships/image" Target="../media/image22.jpg"/></Relationships>
</file>

<file path=ppt/slides/_rels/slide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emf"/><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g"/></Relationships>
</file>

<file path=ppt/slides/_rels/slide6.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emf"/><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jpg"/><Relationship Id="rId7"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1.jpg"/><Relationship Id="rId5" Type="http://schemas.openxmlformats.org/officeDocument/2006/relationships/image" Target="../media/image18.emf"/><Relationship Id="rId10" Type="http://schemas.openxmlformats.org/officeDocument/2006/relationships/image" Target="../media/image20.png"/><Relationship Id="rId4" Type="http://schemas.openxmlformats.org/officeDocument/2006/relationships/image" Target="../media/image17.jpeg"/><Relationship Id="rId9" Type="http://schemas.openxmlformats.org/officeDocument/2006/relationships/image" Target="../media/image24.jp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jpg"/><Relationship Id="rId7"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1.jpg"/><Relationship Id="rId5" Type="http://schemas.openxmlformats.org/officeDocument/2006/relationships/image" Target="../media/image18.emf"/><Relationship Id="rId10" Type="http://schemas.openxmlformats.org/officeDocument/2006/relationships/image" Target="../media/image20.png"/><Relationship Id="rId4" Type="http://schemas.openxmlformats.org/officeDocument/2006/relationships/image" Target="../media/image17.jpeg"/><Relationship Id="rId9" Type="http://schemas.openxmlformats.org/officeDocument/2006/relationships/image" Target="../media/image24.jp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jpg"/><Relationship Id="rId7"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1.jpg"/><Relationship Id="rId5" Type="http://schemas.openxmlformats.org/officeDocument/2006/relationships/image" Target="../media/image18.emf"/><Relationship Id="rId10" Type="http://schemas.openxmlformats.org/officeDocument/2006/relationships/image" Target="../media/image20.png"/><Relationship Id="rId4" Type="http://schemas.openxmlformats.org/officeDocument/2006/relationships/image" Target="../media/image17.jpeg"/><Relationship Id="rId9"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5F1265-EDC4-3546-9E80-511490DF9945}"/>
              </a:ext>
            </a:extLst>
          </p:cNvPr>
          <p:cNvPicPr>
            <a:picLocks noChangeAspect="1"/>
          </p:cNvPicPr>
          <p:nvPr/>
        </p:nvPicPr>
        <p:blipFill>
          <a:blip r:embed="rId3"/>
          <a:srcRect/>
          <a:stretch/>
        </p:blipFill>
        <p:spPr>
          <a:xfrm>
            <a:off x="793" y="-612834"/>
            <a:ext cx="12205921" cy="8137280"/>
          </a:xfrm>
          <a:prstGeom prst="rect">
            <a:avLst/>
          </a:prstGeom>
        </p:spPr>
      </p:pic>
      <p:sp>
        <p:nvSpPr>
          <p:cNvPr id="6" name="Rectangle 5">
            <a:extLst>
              <a:ext uri="{FF2B5EF4-FFF2-40B4-BE49-F238E27FC236}">
                <a16:creationId xmlns:a16="http://schemas.microsoft.com/office/drawing/2014/main" id="{6876D18B-EB6B-E64D-9799-A743AC846EC4}"/>
              </a:ext>
            </a:extLst>
          </p:cNvPr>
          <p:cNvSpPr/>
          <p:nvPr/>
        </p:nvSpPr>
        <p:spPr>
          <a:xfrm>
            <a:off x="794" y="-907436"/>
            <a:ext cx="12190413" cy="8137280"/>
          </a:xfrm>
          <a:prstGeom prst="rect">
            <a:avLst/>
          </a:prstGeom>
          <a:solidFill>
            <a:srgbClr val="3FA4A6">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5454" fontAlgn="base">
              <a:spcBef>
                <a:spcPct val="0"/>
              </a:spcBef>
              <a:spcAft>
                <a:spcPct val="0"/>
              </a:spcAft>
              <a:defRPr/>
            </a:pPr>
            <a:endParaRPr lang="en-NL" sz="900">
              <a:solidFill>
                <a:srgbClr val="191919"/>
              </a:solidFill>
              <a:latin typeface="Open Sans Light"/>
            </a:endParaRPr>
          </a:p>
        </p:txBody>
      </p:sp>
      <p:pic>
        <p:nvPicPr>
          <p:cNvPr id="8" name="Afbeelding 7">
            <a:extLst>
              <a:ext uri="{FF2B5EF4-FFF2-40B4-BE49-F238E27FC236}">
                <a16:creationId xmlns:a16="http://schemas.microsoft.com/office/drawing/2014/main" id="{2E49C867-AE6D-C744-9D48-0374C3DBD8DD}"/>
              </a:ext>
            </a:extLst>
          </p:cNvPr>
          <p:cNvPicPr>
            <a:picLocks noChangeAspect="1"/>
          </p:cNvPicPr>
          <p:nvPr/>
        </p:nvPicPr>
        <p:blipFill>
          <a:blip r:embed="rId4"/>
          <a:stretch>
            <a:fillRect/>
          </a:stretch>
        </p:blipFill>
        <p:spPr>
          <a:xfrm>
            <a:off x="8471380" y="5842870"/>
            <a:ext cx="2073020" cy="642552"/>
          </a:xfrm>
          <a:prstGeom prst="rect">
            <a:avLst/>
          </a:prstGeom>
        </p:spPr>
      </p:pic>
      <p:sp>
        <p:nvSpPr>
          <p:cNvPr id="9" name="Rectangle 8">
            <a:extLst>
              <a:ext uri="{FF2B5EF4-FFF2-40B4-BE49-F238E27FC236}">
                <a16:creationId xmlns:a16="http://schemas.microsoft.com/office/drawing/2014/main" id="{24D315A9-78F2-F940-8FD2-55FF20BE5774}"/>
              </a:ext>
            </a:extLst>
          </p:cNvPr>
          <p:cNvSpPr/>
          <p:nvPr/>
        </p:nvSpPr>
        <p:spPr>
          <a:xfrm flipH="1" flipV="1">
            <a:off x="2809535" y="4014981"/>
            <a:ext cx="6588437" cy="825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38343" tIns="19174" rIns="38343" bIns="19174" anchor="ctr"/>
          <a:lstStyle/>
          <a:p>
            <a:pPr algn="ctr" defTabSz="456436">
              <a:defRPr/>
            </a:pPr>
            <a:endParaRPr lang="en-US" sz="900">
              <a:solidFill>
                <a:srgbClr val="40A5A7"/>
              </a:solidFill>
              <a:latin typeface="Open Sans Light"/>
            </a:endParaRPr>
          </a:p>
        </p:txBody>
      </p:sp>
      <p:sp>
        <p:nvSpPr>
          <p:cNvPr id="10" name="Title 9">
            <a:extLst>
              <a:ext uri="{FF2B5EF4-FFF2-40B4-BE49-F238E27FC236}">
                <a16:creationId xmlns:a16="http://schemas.microsoft.com/office/drawing/2014/main" id="{5A8C71B8-8988-B34E-81A1-5AF8AADB2222}"/>
              </a:ext>
            </a:extLst>
          </p:cNvPr>
          <p:cNvSpPr>
            <a:spLocks noGrp="1"/>
          </p:cNvSpPr>
          <p:nvPr>
            <p:ph type="ctrTitle"/>
          </p:nvPr>
        </p:nvSpPr>
        <p:spPr>
          <a:xfrm>
            <a:off x="-14715" y="2991332"/>
            <a:ext cx="12221429" cy="912533"/>
          </a:xfrm>
        </p:spPr>
        <p:txBody>
          <a:bodyPr/>
          <a:lstStyle/>
          <a:p>
            <a:pPr algn="ctr"/>
            <a:r>
              <a:rPr lang="nl-NL" dirty="0"/>
              <a:t>Voorbeeld Zorgpaden</a:t>
            </a:r>
            <a:br>
              <a:rPr lang="nl-NL" dirty="0"/>
            </a:br>
            <a:r>
              <a:rPr lang="nl-NL" sz="2699" i="1" dirty="0"/>
              <a:t>Keuzehulpen implementeren met impact</a:t>
            </a:r>
            <a:endParaRPr lang="nl-NL" i="1" dirty="0"/>
          </a:p>
        </p:txBody>
      </p:sp>
      <p:sp>
        <p:nvSpPr>
          <p:cNvPr id="2" name="Tekstvak 1">
            <a:extLst>
              <a:ext uri="{FF2B5EF4-FFF2-40B4-BE49-F238E27FC236}">
                <a16:creationId xmlns:a16="http://schemas.microsoft.com/office/drawing/2014/main" id="{B2D33C85-3FD6-2F5F-6B8D-ACFDDE35014E}"/>
              </a:ext>
            </a:extLst>
          </p:cNvPr>
          <p:cNvSpPr txBox="1"/>
          <p:nvPr/>
        </p:nvSpPr>
        <p:spPr>
          <a:xfrm>
            <a:off x="300238" y="6726766"/>
            <a:ext cx="4219456" cy="307777"/>
          </a:xfrm>
          <a:prstGeom prst="rect">
            <a:avLst/>
          </a:prstGeom>
          <a:noFill/>
        </p:spPr>
        <p:txBody>
          <a:bodyPr wrap="square" rtlCol="0">
            <a:spAutoFit/>
          </a:bodyPr>
          <a:lstStyle/>
          <a:p>
            <a:pPr defTabSz="455522" fontAlgn="base">
              <a:spcBef>
                <a:spcPct val="0"/>
              </a:spcBef>
              <a:spcAft>
                <a:spcPct val="0"/>
              </a:spcAft>
              <a:defRPr/>
            </a:pPr>
            <a:r>
              <a:rPr lang="nl-NL" sz="1400" i="1" dirty="0">
                <a:solidFill>
                  <a:srgbClr val="FFFFFF"/>
                </a:solidFill>
                <a:latin typeface="Arial"/>
                <a:ea typeface="ＭＳ Ｐゴシック" charset="0"/>
              </a:rPr>
              <a:t>Vertrouwelijk document 5 juli ‘23</a:t>
            </a:r>
          </a:p>
        </p:txBody>
      </p:sp>
    </p:spTree>
    <p:extLst>
      <p:ext uri="{BB962C8B-B14F-4D97-AF65-F5344CB8AC3E}">
        <p14:creationId xmlns:p14="http://schemas.microsoft.com/office/powerpoint/2010/main" val="33431485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hoek 33">
            <a:extLst>
              <a:ext uri="{FF2B5EF4-FFF2-40B4-BE49-F238E27FC236}">
                <a16:creationId xmlns:a16="http://schemas.microsoft.com/office/drawing/2014/main" id="{B409A038-EB27-44E2-BBFB-840F1080C6F5}"/>
              </a:ext>
            </a:extLst>
          </p:cNvPr>
          <p:cNvSpPr/>
          <p:nvPr/>
        </p:nvSpPr>
        <p:spPr>
          <a:xfrm>
            <a:off x="228597" y="5990965"/>
            <a:ext cx="8100000" cy="504000"/>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evaluatie</a:t>
            </a:r>
          </a:p>
        </p:txBody>
      </p:sp>
      <p:sp>
        <p:nvSpPr>
          <p:cNvPr id="33" name="Rechthoek 32">
            <a:extLst>
              <a:ext uri="{FF2B5EF4-FFF2-40B4-BE49-F238E27FC236}">
                <a16:creationId xmlns:a16="http://schemas.microsoft.com/office/drawing/2014/main" id="{D32D2898-5C95-4B38-BE70-CFAE7599B164}"/>
              </a:ext>
            </a:extLst>
          </p:cNvPr>
          <p:cNvSpPr/>
          <p:nvPr/>
        </p:nvSpPr>
        <p:spPr>
          <a:xfrm>
            <a:off x="228597" y="4874258"/>
            <a:ext cx="8100000" cy="1010271"/>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vervolgconsult</a:t>
            </a:r>
          </a:p>
        </p:txBody>
      </p:sp>
      <p:sp>
        <p:nvSpPr>
          <p:cNvPr id="32" name="Rechthoek 31">
            <a:extLst>
              <a:ext uri="{FF2B5EF4-FFF2-40B4-BE49-F238E27FC236}">
                <a16:creationId xmlns:a16="http://schemas.microsoft.com/office/drawing/2014/main" id="{34421A61-E5F9-4DFC-AD51-840052C002E1}"/>
              </a:ext>
            </a:extLst>
          </p:cNvPr>
          <p:cNvSpPr/>
          <p:nvPr/>
        </p:nvSpPr>
        <p:spPr>
          <a:xfrm>
            <a:off x="228597" y="3294597"/>
            <a:ext cx="8100000" cy="1479658"/>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voorbereiding</a:t>
            </a:r>
          </a:p>
          <a:p>
            <a:r>
              <a:rPr lang="nl-NL" sz="1200" b="1" dirty="0">
                <a:solidFill>
                  <a:srgbClr val="40A5A7"/>
                </a:solidFill>
                <a:latin typeface="+mj-lt"/>
              </a:rPr>
              <a:t>vervolgconsult</a:t>
            </a:r>
          </a:p>
        </p:txBody>
      </p:sp>
      <p:sp>
        <p:nvSpPr>
          <p:cNvPr id="31" name="Rechthoek 30">
            <a:extLst>
              <a:ext uri="{FF2B5EF4-FFF2-40B4-BE49-F238E27FC236}">
                <a16:creationId xmlns:a16="http://schemas.microsoft.com/office/drawing/2014/main" id="{856C1E6E-F26C-430C-B13B-47988DBACB78}"/>
              </a:ext>
            </a:extLst>
          </p:cNvPr>
          <p:cNvSpPr/>
          <p:nvPr/>
        </p:nvSpPr>
        <p:spPr>
          <a:xfrm>
            <a:off x="228597" y="1664775"/>
            <a:ext cx="8100000" cy="1528336"/>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consult</a:t>
            </a:r>
          </a:p>
          <a:p>
            <a:r>
              <a:rPr lang="nl-NL" sz="1200" b="1" dirty="0">
                <a:solidFill>
                  <a:srgbClr val="40A5A7"/>
                </a:solidFill>
                <a:latin typeface="+mj-lt"/>
              </a:rPr>
              <a:t>Gynaecoloog</a:t>
            </a:r>
          </a:p>
        </p:txBody>
      </p:sp>
      <p:sp>
        <p:nvSpPr>
          <p:cNvPr id="14" name="Rechthoek: afgeronde hoeken 13">
            <a:extLst>
              <a:ext uri="{FF2B5EF4-FFF2-40B4-BE49-F238E27FC236}">
                <a16:creationId xmlns:a16="http://schemas.microsoft.com/office/drawing/2014/main" id="{4D54BD94-93F0-432F-B2EB-5A28A065BC16}"/>
              </a:ext>
            </a:extLst>
          </p:cNvPr>
          <p:cNvSpPr/>
          <p:nvPr/>
        </p:nvSpPr>
        <p:spPr>
          <a:xfrm>
            <a:off x="2296697" y="1110396"/>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1. </a:t>
            </a:r>
            <a:r>
              <a:rPr lang="nl-NL" sz="1200" dirty="0">
                <a:solidFill>
                  <a:schemeClr val="bg1"/>
                </a:solidFill>
                <a:latin typeface="+mj-lt"/>
                <a:cs typeface="Calibri" panose="020F0502020204030204" pitchFamily="34" charset="0"/>
              </a:rPr>
              <a:t>Huisarts verwijst</a:t>
            </a:r>
            <a:r>
              <a:rPr lang="nl-NL" sz="1200" b="1" dirty="0">
                <a:solidFill>
                  <a:schemeClr val="bg1"/>
                </a:solidFill>
                <a:latin typeface="+mj-lt"/>
                <a:cs typeface="Calibri" panose="020F0502020204030204" pitchFamily="34" charset="0"/>
              </a:rPr>
              <a:t> patiënt </a:t>
            </a:r>
            <a:r>
              <a:rPr lang="nl-NL" sz="1200" dirty="0">
                <a:solidFill>
                  <a:schemeClr val="bg1"/>
                </a:solidFill>
                <a:latin typeface="+mj-lt"/>
                <a:cs typeface="Calibri" panose="020F0502020204030204" pitchFamily="34" charset="0"/>
              </a:rPr>
              <a:t>waarna patiënt een afspraak maakt met poli gynaecologie</a:t>
            </a:r>
            <a:r>
              <a:rPr lang="nl-NL" sz="1200" b="1" dirty="0">
                <a:solidFill>
                  <a:schemeClr val="bg1"/>
                </a:solidFill>
                <a:latin typeface="+mj-lt"/>
                <a:cs typeface="Calibri" panose="020F0502020204030204" pitchFamily="34" charset="0"/>
              </a:rPr>
              <a:t>. </a:t>
            </a:r>
            <a:endParaRPr lang="nl-NL" sz="1200" dirty="0">
              <a:solidFill>
                <a:schemeClr val="bg1"/>
              </a:solidFill>
              <a:latin typeface="+mj-lt"/>
            </a:endParaRPr>
          </a:p>
        </p:txBody>
      </p:sp>
      <p:sp>
        <p:nvSpPr>
          <p:cNvPr id="16" name="Rechthoek: afgeronde hoeken 15">
            <a:extLst>
              <a:ext uri="{FF2B5EF4-FFF2-40B4-BE49-F238E27FC236}">
                <a16:creationId xmlns:a16="http://schemas.microsoft.com/office/drawing/2014/main" id="{170A798C-62EA-4F0F-BDD5-ECAC00455288}"/>
              </a:ext>
            </a:extLst>
          </p:cNvPr>
          <p:cNvSpPr/>
          <p:nvPr/>
        </p:nvSpPr>
        <p:spPr>
          <a:xfrm>
            <a:off x="2296697" y="1777913"/>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2. </a:t>
            </a:r>
            <a:r>
              <a:rPr lang="nl-NL" sz="1200" b="1" dirty="0">
                <a:solidFill>
                  <a:schemeClr val="bg1"/>
                </a:solidFill>
                <a:latin typeface="+mj-lt"/>
              </a:rPr>
              <a:t>Gynaecoloog </a:t>
            </a:r>
            <a:r>
              <a:rPr lang="nl-NL" sz="1200" dirty="0">
                <a:solidFill>
                  <a:schemeClr val="bg1"/>
                </a:solidFill>
                <a:latin typeface="+mj-lt"/>
              </a:rPr>
              <a:t>stelt de diagnose ‘hevig menstrueel bloedverlies’. </a:t>
            </a:r>
          </a:p>
        </p:txBody>
      </p:sp>
      <p:sp>
        <p:nvSpPr>
          <p:cNvPr id="17" name="Rechthoek: afgeronde hoeken 16">
            <a:extLst>
              <a:ext uri="{FF2B5EF4-FFF2-40B4-BE49-F238E27FC236}">
                <a16:creationId xmlns:a16="http://schemas.microsoft.com/office/drawing/2014/main" id="{6A9620A4-4EEC-4466-9D5F-CBD0C6B4D2B5}"/>
              </a:ext>
            </a:extLst>
          </p:cNvPr>
          <p:cNvSpPr/>
          <p:nvPr/>
        </p:nvSpPr>
        <p:spPr>
          <a:xfrm>
            <a:off x="2311640" y="2717382"/>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4. </a:t>
            </a:r>
            <a:r>
              <a:rPr lang="nl-NL" sz="1200" b="1" dirty="0">
                <a:solidFill>
                  <a:schemeClr val="bg1"/>
                </a:solidFill>
                <a:latin typeface="+mj-lt"/>
              </a:rPr>
              <a:t>Polimedewerker </a:t>
            </a:r>
            <a:r>
              <a:rPr lang="nl-NL" sz="1200" dirty="0">
                <a:solidFill>
                  <a:schemeClr val="bg1"/>
                </a:solidFill>
                <a:latin typeface="+mj-lt"/>
              </a:rPr>
              <a:t> plant afspraak voor vervolgconsult</a:t>
            </a:r>
          </a:p>
        </p:txBody>
      </p:sp>
      <p:sp>
        <p:nvSpPr>
          <p:cNvPr id="18" name="Rechthoek: afgeronde hoeken 17">
            <a:extLst>
              <a:ext uri="{FF2B5EF4-FFF2-40B4-BE49-F238E27FC236}">
                <a16:creationId xmlns:a16="http://schemas.microsoft.com/office/drawing/2014/main" id="{ED4D03E5-8815-46EC-972D-F30B864E8391}"/>
              </a:ext>
            </a:extLst>
          </p:cNvPr>
          <p:cNvSpPr/>
          <p:nvPr/>
        </p:nvSpPr>
        <p:spPr>
          <a:xfrm>
            <a:off x="2311640" y="3859175"/>
            <a:ext cx="5940000" cy="360000"/>
          </a:xfrm>
          <a:prstGeom prst="roundRect">
            <a:avLst/>
          </a:prstGeom>
          <a:solidFill>
            <a:srgbClr val="40A5A7"/>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6. </a:t>
            </a:r>
            <a:r>
              <a:rPr lang="nl-NL" sz="1200" b="1" dirty="0">
                <a:solidFill>
                  <a:schemeClr val="bg1"/>
                </a:solidFill>
                <a:latin typeface="+mj-lt"/>
              </a:rPr>
              <a:t>patiënt</a:t>
            </a:r>
            <a:r>
              <a:rPr lang="nl-NL" sz="1200" dirty="0">
                <a:solidFill>
                  <a:schemeClr val="bg1"/>
                </a:solidFill>
                <a:latin typeface="+mj-lt"/>
              </a:rPr>
              <a:t> patiënt logt in via email en vult </a:t>
            </a:r>
            <a:r>
              <a:rPr lang="nl-NL" sz="1200">
                <a:solidFill>
                  <a:schemeClr val="bg1"/>
                </a:solidFill>
                <a:latin typeface="+mj-lt"/>
              </a:rPr>
              <a:t>de keuzehulp in</a:t>
            </a:r>
            <a:endParaRPr lang="nl-NL" sz="1200" dirty="0">
              <a:solidFill>
                <a:schemeClr val="bg1"/>
              </a:solidFill>
              <a:latin typeface="+mj-lt"/>
            </a:endParaRPr>
          </a:p>
        </p:txBody>
      </p:sp>
      <p:sp>
        <p:nvSpPr>
          <p:cNvPr id="19" name="Rechthoek: afgeronde hoeken 18">
            <a:extLst>
              <a:ext uri="{FF2B5EF4-FFF2-40B4-BE49-F238E27FC236}">
                <a16:creationId xmlns:a16="http://schemas.microsoft.com/office/drawing/2014/main" id="{66E5FB09-B70E-4F20-BBED-A0FCB9BFF835}"/>
              </a:ext>
            </a:extLst>
          </p:cNvPr>
          <p:cNvSpPr/>
          <p:nvPr/>
        </p:nvSpPr>
        <p:spPr>
          <a:xfrm>
            <a:off x="2311640" y="3404099"/>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5. </a:t>
            </a:r>
            <a:r>
              <a:rPr lang="nl-NL" sz="1200" b="1" dirty="0">
                <a:solidFill>
                  <a:schemeClr val="bg1"/>
                </a:solidFill>
                <a:latin typeface="+mj-lt"/>
              </a:rPr>
              <a:t>Polimedewerker</a:t>
            </a:r>
            <a:r>
              <a:rPr lang="nl-NL" sz="1200" dirty="0">
                <a:solidFill>
                  <a:schemeClr val="bg1"/>
                </a:solidFill>
                <a:latin typeface="+mj-lt"/>
              </a:rPr>
              <a:t> reikt keuzehulp uit aan </a:t>
            </a:r>
            <a:r>
              <a:rPr lang="nl-NL" sz="1200" dirty="0" err="1">
                <a:solidFill>
                  <a:schemeClr val="bg1"/>
                </a:solidFill>
                <a:latin typeface="+mj-lt"/>
              </a:rPr>
              <a:t>patient</a:t>
            </a:r>
            <a:r>
              <a:rPr lang="nl-NL" sz="1200" dirty="0">
                <a:solidFill>
                  <a:schemeClr val="bg1"/>
                </a:solidFill>
                <a:latin typeface="+mj-lt"/>
              </a:rPr>
              <a:t> via de PATIENT+ applicatie.</a:t>
            </a:r>
          </a:p>
        </p:txBody>
      </p:sp>
      <p:sp>
        <p:nvSpPr>
          <p:cNvPr id="20" name="Rechthoek: afgeronde hoeken 19">
            <a:extLst>
              <a:ext uri="{FF2B5EF4-FFF2-40B4-BE49-F238E27FC236}">
                <a16:creationId xmlns:a16="http://schemas.microsoft.com/office/drawing/2014/main" id="{45BA7132-0BBA-4A0B-9727-CD132CE83D13}"/>
              </a:ext>
            </a:extLst>
          </p:cNvPr>
          <p:cNvSpPr/>
          <p:nvPr/>
        </p:nvSpPr>
        <p:spPr>
          <a:xfrm>
            <a:off x="2311640" y="4319179"/>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7. </a:t>
            </a:r>
            <a:r>
              <a:rPr lang="nl-NL" sz="1200" b="1" dirty="0">
                <a:solidFill>
                  <a:schemeClr val="bg1"/>
                </a:solidFill>
                <a:latin typeface="+mj-lt"/>
              </a:rPr>
              <a:t>doktersassistent </a:t>
            </a:r>
            <a:r>
              <a:rPr lang="nl-NL" sz="1200" dirty="0">
                <a:solidFill>
                  <a:schemeClr val="bg1"/>
                </a:solidFill>
                <a:latin typeface="+mj-lt"/>
              </a:rPr>
              <a:t>download pdf van ingevulde keuzehulp en plaatst deze in EPD</a:t>
            </a:r>
          </a:p>
        </p:txBody>
      </p:sp>
      <p:sp>
        <p:nvSpPr>
          <p:cNvPr id="21" name="Rechthoek: afgeronde hoeken 20">
            <a:extLst>
              <a:ext uri="{FF2B5EF4-FFF2-40B4-BE49-F238E27FC236}">
                <a16:creationId xmlns:a16="http://schemas.microsoft.com/office/drawing/2014/main" id="{1535ED72-1B5C-458B-BF42-BB3DEB529F3A}"/>
              </a:ext>
            </a:extLst>
          </p:cNvPr>
          <p:cNvSpPr/>
          <p:nvPr/>
        </p:nvSpPr>
        <p:spPr>
          <a:xfrm>
            <a:off x="2311640" y="4980694"/>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8. </a:t>
            </a:r>
            <a:r>
              <a:rPr lang="nl-NL" sz="1200" b="1" dirty="0">
                <a:solidFill>
                  <a:schemeClr val="bg1"/>
                </a:solidFill>
                <a:latin typeface="+mj-lt"/>
              </a:rPr>
              <a:t>gynaecoloog</a:t>
            </a:r>
            <a:r>
              <a:rPr lang="nl-NL" sz="1200" dirty="0">
                <a:solidFill>
                  <a:schemeClr val="bg1"/>
                </a:solidFill>
                <a:latin typeface="+mj-lt"/>
              </a:rPr>
              <a:t> en </a:t>
            </a:r>
            <a:r>
              <a:rPr lang="nl-NL" sz="1200" b="1" dirty="0">
                <a:solidFill>
                  <a:schemeClr val="bg1"/>
                </a:solidFill>
                <a:latin typeface="+mj-lt"/>
              </a:rPr>
              <a:t>patiënt</a:t>
            </a:r>
            <a:r>
              <a:rPr lang="nl-NL" sz="1200" dirty="0">
                <a:solidFill>
                  <a:schemeClr val="bg1"/>
                </a:solidFill>
                <a:latin typeface="+mj-lt"/>
              </a:rPr>
              <a:t> beslissen samen over behandeling a.d.h.v. keuzehulp</a:t>
            </a:r>
          </a:p>
        </p:txBody>
      </p:sp>
      <p:sp>
        <p:nvSpPr>
          <p:cNvPr id="22" name="Rechthoek: afgeronde hoeken 21">
            <a:extLst>
              <a:ext uri="{FF2B5EF4-FFF2-40B4-BE49-F238E27FC236}">
                <a16:creationId xmlns:a16="http://schemas.microsoft.com/office/drawing/2014/main" id="{56BC242B-C228-4424-9349-64AECEEB33E6}"/>
              </a:ext>
            </a:extLst>
          </p:cNvPr>
          <p:cNvSpPr/>
          <p:nvPr/>
        </p:nvSpPr>
        <p:spPr>
          <a:xfrm>
            <a:off x="2311640" y="5450612"/>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9. </a:t>
            </a:r>
            <a:r>
              <a:rPr lang="nl-NL" sz="1200" b="1" dirty="0">
                <a:solidFill>
                  <a:schemeClr val="bg1"/>
                </a:solidFill>
                <a:latin typeface="+mj-lt"/>
              </a:rPr>
              <a:t>dokters</a:t>
            </a:r>
            <a:r>
              <a:rPr lang="nl-NL" sz="1200" b="1" dirty="0">
                <a:solidFill>
                  <a:schemeClr val="bg1"/>
                </a:solidFill>
                <a:latin typeface="+mj-lt"/>
                <a:ea typeface="ＭＳ Ｐゴシック" pitchFamily="2" charset="-128"/>
              </a:rPr>
              <a:t>assistent</a:t>
            </a:r>
            <a:r>
              <a:rPr lang="nl-NL" sz="1200" dirty="0">
                <a:solidFill>
                  <a:schemeClr val="bg1"/>
                </a:solidFill>
                <a:latin typeface="+mj-lt"/>
                <a:ea typeface="ＭＳ Ｐゴシック" pitchFamily="2" charset="-128"/>
              </a:rPr>
              <a:t> noteert in PATIENT+ systeem welke behandeling is gekozen</a:t>
            </a:r>
          </a:p>
        </p:txBody>
      </p:sp>
      <p:sp>
        <p:nvSpPr>
          <p:cNvPr id="26" name="Rechthoek 25">
            <a:extLst>
              <a:ext uri="{FF2B5EF4-FFF2-40B4-BE49-F238E27FC236}">
                <a16:creationId xmlns:a16="http://schemas.microsoft.com/office/drawing/2014/main" id="{D1CC24B3-A006-4938-BB96-EF14D93E35E0}"/>
              </a:ext>
            </a:extLst>
          </p:cNvPr>
          <p:cNvSpPr/>
          <p:nvPr/>
        </p:nvSpPr>
        <p:spPr>
          <a:xfrm>
            <a:off x="228597" y="1008912"/>
            <a:ext cx="8100000" cy="554378"/>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afspraak maken</a:t>
            </a:r>
          </a:p>
        </p:txBody>
      </p:sp>
      <p:sp>
        <p:nvSpPr>
          <p:cNvPr id="23" name="Rechthoek: afgeronde hoeken 22">
            <a:extLst>
              <a:ext uri="{FF2B5EF4-FFF2-40B4-BE49-F238E27FC236}">
                <a16:creationId xmlns:a16="http://schemas.microsoft.com/office/drawing/2014/main" id="{4B1731C5-D835-4300-9C2B-18C4E0A87AFE}"/>
              </a:ext>
            </a:extLst>
          </p:cNvPr>
          <p:cNvSpPr/>
          <p:nvPr/>
        </p:nvSpPr>
        <p:spPr>
          <a:xfrm>
            <a:off x="2311640" y="6062965"/>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10. </a:t>
            </a:r>
            <a:r>
              <a:rPr lang="nl-NL" sz="1200" b="1" dirty="0">
                <a:solidFill>
                  <a:schemeClr val="bg1"/>
                </a:solidFill>
                <a:latin typeface="+mj-lt"/>
              </a:rPr>
              <a:t>patiënt </a:t>
            </a:r>
            <a:r>
              <a:rPr lang="nl-NL" sz="1200" dirty="0">
                <a:solidFill>
                  <a:schemeClr val="bg1"/>
                </a:solidFill>
                <a:latin typeface="+mj-lt"/>
              </a:rPr>
              <a:t>ontvangt uitnodiging om patiënttevredenheidsonderzoek in te vullen</a:t>
            </a:r>
          </a:p>
        </p:txBody>
      </p:sp>
      <p:sp>
        <p:nvSpPr>
          <p:cNvPr id="35" name="Rechthoek 34">
            <a:extLst>
              <a:ext uri="{FF2B5EF4-FFF2-40B4-BE49-F238E27FC236}">
                <a16:creationId xmlns:a16="http://schemas.microsoft.com/office/drawing/2014/main" id="{5B318C72-0259-4F19-A15E-CF4CFD9607C8}"/>
              </a:ext>
            </a:extLst>
          </p:cNvPr>
          <p:cNvSpPr/>
          <p:nvPr/>
        </p:nvSpPr>
        <p:spPr>
          <a:xfrm>
            <a:off x="8582362" y="1008912"/>
            <a:ext cx="3281519" cy="5477583"/>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lstStyle/>
          <a:p>
            <a:r>
              <a:rPr lang="nl-NL" sz="1100" b="1" dirty="0">
                <a:solidFill>
                  <a:schemeClr val="tx1"/>
                </a:solidFill>
              </a:rPr>
              <a:t>Gesprek tips </a:t>
            </a:r>
            <a:endParaRPr lang="nl-NL" sz="1100" dirty="0">
              <a:solidFill>
                <a:schemeClr val="tx1"/>
              </a:solidFill>
            </a:endParaRPr>
          </a:p>
          <a:p>
            <a:r>
              <a:rPr lang="nl-NL" sz="1100" dirty="0">
                <a:solidFill>
                  <a:schemeClr val="tx1"/>
                </a:solidFill>
              </a:rPr>
              <a:t>Vraag naar de kennis over de behandelingen, wensen en zorgen van de </a:t>
            </a:r>
            <a:r>
              <a:rPr lang="nl-NL" sz="1100" dirty="0" err="1">
                <a:solidFill>
                  <a:schemeClr val="tx1"/>
                </a:solidFill>
              </a:rPr>
              <a:t>patiënt</a:t>
            </a:r>
            <a:r>
              <a:rPr lang="nl-NL" sz="1100" dirty="0">
                <a:solidFill>
                  <a:schemeClr val="tx1"/>
                </a:solidFill>
              </a:rPr>
              <a:t> en vul deze aan met informatie op basis van professionele kennis en ervaring. </a:t>
            </a:r>
          </a:p>
          <a:p>
            <a:r>
              <a:rPr lang="nl-NL" sz="1100" b="1" i="1" dirty="0">
                <a:solidFill>
                  <a:schemeClr val="tx1"/>
                </a:solidFill>
              </a:rPr>
              <a:t>Voorbeeldzinnen </a:t>
            </a:r>
            <a:endParaRPr lang="nl-NL" sz="1100" dirty="0">
              <a:solidFill>
                <a:schemeClr val="tx1"/>
              </a:solidFill>
            </a:endParaRPr>
          </a:p>
          <a:p>
            <a:r>
              <a:rPr lang="nl-NL" sz="1100" dirty="0">
                <a:solidFill>
                  <a:schemeClr val="tx1"/>
                </a:solidFill>
              </a:rPr>
              <a:t>➢  </a:t>
            </a:r>
            <a:r>
              <a:rPr lang="nl-NL" sz="1100" i="1" dirty="0">
                <a:solidFill>
                  <a:schemeClr val="tx1"/>
                </a:solidFill>
              </a:rPr>
              <a:t>“Heeft u de gesprekshulp met uw naasten besproken?” </a:t>
            </a:r>
            <a:endParaRPr lang="nl-NL" sz="1100" dirty="0">
              <a:solidFill>
                <a:schemeClr val="tx1"/>
              </a:solidFill>
            </a:endParaRPr>
          </a:p>
          <a:p>
            <a:r>
              <a:rPr lang="nl-NL" sz="1100" dirty="0">
                <a:solidFill>
                  <a:schemeClr val="tx1"/>
                </a:solidFill>
              </a:rPr>
              <a:t>➢  </a:t>
            </a:r>
            <a:r>
              <a:rPr lang="nl-NL" sz="1100" i="1" dirty="0">
                <a:solidFill>
                  <a:schemeClr val="tx1"/>
                </a:solidFill>
              </a:rPr>
              <a:t>“Wat gaat er in u om, nu u de informatie heeft gelezen?” </a:t>
            </a:r>
            <a:endParaRPr lang="nl-NL" sz="1100" dirty="0">
              <a:solidFill>
                <a:schemeClr val="tx1"/>
              </a:solidFill>
            </a:endParaRPr>
          </a:p>
          <a:p>
            <a:r>
              <a:rPr lang="nl-NL" sz="1100" dirty="0">
                <a:solidFill>
                  <a:schemeClr val="tx1"/>
                </a:solidFill>
              </a:rPr>
              <a:t>➢  </a:t>
            </a:r>
            <a:r>
              <a:rPr lang="nl-NL" sz="1100" i="1" dirty="0">
                <a:solidFill>
                  <a:schemeClr val="tx1"/>
                </a:solidFill>
              </a:rPr>
              <a:t>"Wat zijn voor u de belangrijkste punten? Waar ziet u tegen op? Waarom? </a:t>
            </a:r>
            <a:endParaRPr lang="nl-NL" sz="1100" dirty="0">
              <a:solidFill>
                <a:schemeClr val="tx1"/>
              </a:solidFill>
            </a:endParaRPr>
          </a:p>
          <a:p>
            <a:r>
              <a:rPr lang="nl-NL" sz="1100" dirty="0">
                <a:solidFill>
                  <a:schemeClr val="tx1"/>
                </a:solidFill>
              </a:rPr>
              <a:t>➢  </a:t>
            </a:r>
            <a:r>
              <a:rPr lang="nl-NL" sz="1100" i="1" dirty="0">
                <a:solidFill>
                  <a:schemeClr val="tx1"/>
                </a:solidFill>
              </a:rPr>
              <a:t>“Welke wensen heeft u voor de toekomst? </a:t>
            </a:r>
            <a:endParaRPr lang="nl-NL" sz="1100" dirty="0">
              <a:solidFill>
                <a:schemeClr val="tx1"/>
              </a:solidFill>
            </a:endParaRPr>
          </a:p>
          <a:p>
            <a:r>
              <a:rPr lang="nl-NL" sz="1100" dirty="0">
                <a:solidFill>
                  <a:schemeClr val="tx1"/>
                </a:solidFill>
              </a:rPr>
              <a:t>➢  </a:t>
            </a:r>
            <a:r>
              <a:rPr lang="nl-NL" sz="1100" i="1" dirty="0">
                <a:solidFill>
                  <a:schemeClr val="tx1"/>
                </a:solidFill>
              </a:rPr>
              <a:t>"Denkt u dat u alle informatie heeft, die u nodig heeft om samen over u toekomst te beslissen?” </a:t>
            </a:r>
            <a:endParaRPr lang="nl-NL" sz="1100" dirty="0">
              <a:solidFill>
                <a:schemeClr val="tx1"/>
              </a:solidFill>
            </a:endParaRPr>
          </a:p>
          <a:p>
            <a:r>
              <a:rPr lang="nl-NL" sz="1100" dirty="0">
                <a:solidFill>
                  <a:schemeClr val="tx1"/>
                </a:solidFill>
              </a:rPr>
              <a:t>➢  </a:t>
            </a:r>
            <a:r>
              <a:rPr lang="nl-NL" sz="1100" i="1" dirty="0">
                <a:solidFill>
                  <a:schemeClr val="tx1"/>
                </a:solidFill>
              </a:rPr>
              <a:t>“Wat de beslissing wordt, ik zal u steunen” </a:t>
            </a:r>
            <a:endParaRPr lang="nl-NL" sz="1100" dirty="0">
              <a:solidFill>
                <a:schemeClr val="tx1"/>
              </a:solidFill>
            </a:endParaRPr>
          </a:p>
          <a:p>
            <a:r>
              <a:rPr lang="nl-NL" sz="1100">
                <a:solidFill>
                  <a:schemeClr val="tx1"/>
                </a:solidFill>
              </a:rPr>
              <a:t>➢  </a:t>
            </a:r>
            <a:r>
              <a:rPr lang="nl-NL" sz="1100" i="1">
                <a:solidFill>
                  <a:schemeClr val="tx1"/>
                </a:solidFill>
              </a:rPr>
              <a:t>"Staat u achter deze beslissing?" </a:t>
            </a:r>
            <a:endParaRPr lang="nl-NL" sz="1100">
              <a:solidFill>
                <a:schemeClr val="tx1"/>
              </a:solidFill>
            </a:endParaRPr>
          </a:p>
          <a:p>
            <a:pPr algn="ctr"/>
            <a:endParaRPr lang="nl-NL" sz="1100" dirty="0">
              <a:solidFill>
                <a:srgbClr val="40A5A7"/>
              </a:solidFill>
              <a:latin typeface="+mj-lt"/>
            </a:endParaRPr>
          </a:p>
        </p:txBody>
      </p:sp>
      <p:sp>
        <p:nvSpPr>
          <p:cNvPr id="36" name="Rechthoek 35">
            <a:extLst>
              <a:ext uri="{FF2B5EF4-FFF2-40B4-BE49-F238E27FC236}">
                <a16:creationId xmlns:a16="http://schemas.microsoft.com/office/drawing/2014/main" id="{33DC0508-2B5A-4DA8-84DD-E8B542CB7695}"/>
              </a:ext>
            </a:extLst>
          </p:cNvPr>
          <p:cNvSpPr/>
          <p:nvPr/>
        </p:nvSpPr>
        <p:spPr>
          <a:xfrm>
            <a:off x="228597" y="232061"/>
            <a:ext cx="8100000" cy="673245"/>
          </a:xfrm>
          <a:prstGeom prst="rect">
            <a:avLst/>
          </a:prstGeom>
          <a:solidFill>
            <a:srgbClr val="F151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b="1" dirty="0" err="1">
                <a:solidFill>
                  <a:schemeClr val="bg1"/>
                </a:solidFill>
                <a:latin typeface="+mj-lt"/>
              </a:rPr>
              <a:t>Zorgpad</a:t>
            </a:r>
            <a:r>
              <a:rPr lang="nl-NL" sz="1200" b="1" dirty="0">
                <a:solidFill>
                  <a:schemeClr val="bg1"/>
                </a:solidFill>
                <a:latin typeface="+mj-lt"/>
              </a:rPr>
              <a:t>: SAMEN BESLISSEN MET </a:t>
            </a:r>
            <a:r>
              <a:rPr lang="nl-NL" sz="1200" b="1">
                <a:solidFill>
                  <a:schemeClr val="bg1"/>
                </a:solidFill>
                <a:latin typeface="+mj-lt"/>
              </a:rPr>
              <a:t>KEUZEHULP bij HEFIG MENSTRUEEL BLOEDVERLIES – </a:t>
            </a:r>
            <a:r>
              <a:rPr lang="nl-NL" sz="1200" b="1" dirty="0">
                <a:solidFill>
                  <a:schemeClr val="bg1"/>
                </a:solidFill>
                <a:latin typeface="+mj-lt"/>
              </a:rPr>
              <a:t>tweede lijn</a:t>
            </a:r>
          </a:p>
          <a:p>
            <a:pPr algn="ctr"/>
            <a:r>
              <a:rPr lang="nl-NL" sz="1200" i="1" dirty="0">
                <a:solidFill>
                  <a:schemeClr val="bg1"/>
                </a:solidFill>
                <a:latin typeface="+mj-lt"/>
              </a:rPr>
              <a:t>exclusie: slechte/geen beheersing Nederlandse taal en/of digibeet</a:t>
            </a:r>
          </a:p>
        </p:txBody>
      </p:sp>
      <p:pic>
        <p:nvPicPr>
          <p:cNvPr id="37" name="Afbeelding 36">
            <a:extLst>
              <a:ext uri="{FF2B5EF4-FFF2-40B4-BE49-F238E27FC236}">
                <a16:creationId xmlns:a16="http://schemas.microsoft.com/office/drawing/2014/main" id="{0BF507A3-103A-45EC-BBEC-658A8F232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797" y="1110499"/>
            <a:ext cx="360000" cy="360000"/>
          </a:xfrm>
          <a:prstGeom prst="rect">
            <a:avLst/>
          </a:prstGeom>
        </p:spPr>
      </p:pic>
      <p:pic>
        <p:nvPicPr>
          <p:cNvPr id="39" name="Picture 4">
            <a:extLst>
              <a:ext uri="{FF2B5EF4-FFF2-40B4-BE49-F238E27FC236}">
                <a16:creationId xmlns:a16="http://schemas.microsoft.com/office/drawing/2014/main" id="{41D4AE57-E320-4D3C-9040-B7326CBFD5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89603" y="232061"/>
            <a:ext cx="2174278" cy="67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descr="https://previews.dropbox.com/p/thumb/AAdF-KEkQV_1BY15i3BeOb3QiW2eoHVK_9nw0Uc2a6cFBds0n70s3n-yQCMTIAi7xS0kzf_GEVp7OA8CKO_yRo4L8G_yP-vg0eR9QTBypV8Ie-x0B8ngzCwARUwiuGISuDeRNaIRVYbMxrXrlEIReHg43hW0hiZZwuljPZPmegDRbCRlVMRQX6kofOi641yqUYx8VYqfqLk4sD621XQwl248xf3bk7S0jvafCbh8MJQn8aAl-xfIzGaYPr2I7hC0uaDDFldZG5teR8qX0yeuGrz7WDSogFdPVwDDpo5Y3ZnX22zkJHSbrW4-Tuon4w69L3-79N908IKMo0qR7ViCM_5V/p.png?fv_content=true&amp;size_mode=5">
            <a:extLst>
              <a:ext uri="{FF2B5EF4-FFF2-40B4-BE49-F238E27FC236}">
                <a16:creationId xmlns:a16="http://schemas.microsoft.com/office/drawing/2014/main" id="{AB221298-2F6C-43E0-9BC0-07A2C5CE39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3534" y="1776646"/>
            <a:ext cx="360000" cy="361267"/>
          </a:xfrm>
          <a:prstGeom prst="rect">
            <a:avLst/>
          </a:prstGeom>
          <a:noFill/>
          <a:extLst>
            <a:ext uri="{909E8E84-426E-40DD-AFC4-6F175D3DCCD1}">
              <a14:hiddenFill xmlns:a14="http://schemas.microsoft.com/office/drawing/2010/main">
                <a:solidFill>
                  <a:srgbClr val="FFFFFF"/>
                </a:solidFill>
              </a14:hiddenFill>
            </a:ext>
          </a:extLst>
        </p:spPr>
      </p:pic>
      <p:pic>
        <p:nvPicPr>
          <p:cNvPr id="41" name="Afbeelding 40">
            <a:extLst>
              <a:ext uri="{FF2B5EF4-FFF2-40B4-BE49-F238E27FC236}">
                <a16:creationId xmlns:a16="http://schemas.microsoft.com/office/drawing/2014/main" id="{78236E40-EEE7-47E0-9C72-F9EF23AD27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3534" y="3398429"/>
            <a:ext cx="360000" cy="360000"/>
          </a:xfrm>
          <a:prstGeom prst="rect">
            <a:avLst/>
          </a:prstGeom>
        </p:spPr>
      </p:pic>
      <p:pic>
        <p:nvPicPr>
          <p:cNvPr id="42" name="Afbeelding 41">
            <a:extLst>
              <a:ext uri="{FF2B5EF4-FFF2-40B4-BE49-F238E27FC236}">
                <a16:creationId xmlns:a16="http://schemas.microsoft.com/office/drawing/2014/main" id="{A4A0FE39-82F7-4E19-8B9F-5B6FE9469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349" y="2717382"/>
            <a:ext cx="360000" cy="360000"/>
          </a:xfrm>
          <a:prstGeom prst="rect">
            <a:avLst/>
          </a:prstGeom>
        </p:spPr>
      </p:pic>
      <p:pic>
        <p:nvPicPr>
          <p:cNvPr id="43" name="Picture 6" descr="https://previews.dropbox.com/p/thumb/AAfR4qdmC9HNtgzB9vILogwIVZXLC7UK84chhGLuaLSpzQ2le1NM-m5gw99Yi5R-V-TnIrT8-OLVsxQo5kW2N31m7eYBneQ9ZtrKlqMO4nuWl5iNchMuyif1wNAiMbzqUQiKIkZWUvCv2gnh7OoHSitsE5i1xITPnxEPqhRYUijSFnYHNsdHRMhzBT-ovoxjJ5c86KGLKQNO846y8N-_XNNw1ZjZ8kl3op0J0CHK2NHTuQUJ-tbBAVMWwHTtJMqmPBmEm5KRf3XiZnfaEEENmXYHEBl1q_TYoXmUbIM98kPqD-xHwHohzUMV-szt31vMYsLJwEYUx_YohFcU_bYHpu-d/p.png?fv_content=true&amp;size_mode=5">
            <a:extLst>
              <a:ext uri="{FF2B5EF4-FFF2-40B4-BE49-F238E27FC236}">
                <a16:creationId xmlns:a16="http://schemas.microsoft.com/office/drawing/2014/main" id="{C871B81F-3DCE-478C-8F47-9E263114A6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4797" y="3874427"/>
            <a:ext cx="358737" cy="360000"/>
          </a:xfrm>
          <a:prstGeom prst="rect">
            <a:avLst/>
          </a:prstGeom>
          <a:noFill/>
          <a:extLst>
            <a:ext uri="{909E8E84-426E-40DD-AFC4-6F175D3DCCD1}">
              <a14:hiddenFill xmlns:a14="http://schemas.microsoft.com/office/drawing/2010/main">
                <a:solidFill>
                  <a:srgbClr val="FFFFFF"/>
                </a:solidFill>
              </a14:hiddenFill>
            </a:ext>
          </a:extLst>
        </p:spPr>
      </p:pic>
      <p:pic>
        <p:nvPicPr>
          <p:cNvPr id="44" name="Tijdelijke aanduiding voor afbeelding 4">
            <a:extLst>
              <a:ext uri="{FF2B5EF4-FFF2-40B4-BE49-F238E27FC236}">
                <a16:creationId xmlns:a16="http://schemas.microsoft.com/office/drawing/2014/main" id="{32EF4C4D-0CFE-4A43-920B-13D79A76B27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43534" y="4306399"/>
            <a:ext cx="360000" cy="360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8" descr="https://previews.dropbox.com/p/thumb/AAeLpe1QpS_EzYwGa3al8YLMtnTUtBB0pQZK0E3QBISAbIiCIEde5yM4ZSByZt1NiJQI69IDFUzrMehE1hON_yN5igIv5bhtzCz5pr8wr43SoYbZf6cj5NiI98EOF2zS1bl4s8T3ptYIxn9qKLAi2dHDSGO0opEFvGkNkaD-Fg14eUj_13vxNbuyJ8S3dQaUMIrq532vvLlEnpfRO8Oh2DchiRdZxrpAMXqPcjyvKIe9WcNxwvJiupzp3Vzt-pS73wYsTU_7np6hZOVZ7gzU4uD1BCXM1-c1fg6nzhbP5aV-B9ALaA95fQk8Ow4hJHcdVX2JdO9Ri4bkBYM6Se8bCCCu/p.png?fv_content=true&amp;size_mode=5">
            <a:extLst>
              <a:ext uri="{FF2B5EF4-FFF2-40B4-BE49-F238E27FC236}">
                <a16:creationId xmlns:a16="http://schemas.microsoft.com/office/drawing/2014/main" id="{95E8BF8C-8ADC-4FDF-9BFA-AFA8B9E89D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4758" y="498696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7" name="Afbeelding 46">
            <a:extLst>
              <a:ext uri="{FF2B5EF4-FFF2-40B4-BE49-F238E27FC236}">
                <a16:creationId xmlns:a16="http://schemas.microsoft.com/office/drawing/2014/main" id="{DF2CC915-510A-4149-A266-737036F020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43534" y="6062965"/>
            <a:ext cx="360000" cy="360000"/>
          </a:xfrm>
          <a:prstGeom prst="rect">
            <a:avLst/>
          </a:prstGeom>
        </p:spPr>
      </p:pic>
      <p:pic>
        <p:nvPicPr>
          <p:cNvPr id="30" name="Afbeelding 29">
            <a:extLst>
              <a:ext uri="{FF2B5EF4-FFF2-40B4-BE49-F238E27FC236}">
                <a16:creationId xmlns:a16="http://schemas.microsoft.com/office/drawing/2014/main" id="{6CCAE8CF-B1F4-4D08-89E2-6D5685204C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3534" y="5435747"/>
            <a:ext cx="360000" cy="360000"/>
          </a:xfrm>
          <a:prstGeom prst="rect">
            <a:avLst/>
          </a:prstGeom>
        </p:spPr>
      </p:pic>
      <p:sp>
        <p:nvSpPr>
          <p:cNvPr id="46" name="Rechthoek: afgeronde hoeken 15">
            <a:extLst>
              <a:ext uri="{FF2B5EF4-FFF2-40B4-BE49-F238E27FC236}">
                <a16:creationId xmlns:a16="http://schemas.microsoft.com/office/drawing/2014/main" id="{C3C7B9F0-7CCB-9643-BD5D-0996D14E48F9}"/>
              </a:ext>
            </a:extLst>
          </p:cNvPr>
          <p:cNvSpPr/>
          <p:nvPr/>
        </p:nvSpPr>
        <p:spPr>
          <a:xfrm>
            <a:off x="2311640" y="2242079"/>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3. </a:t>
            </a:r>
            <a:r>
              <a:rPr lang="nl-NL" sz="1200" b="1" dirty="0">
                <a:solidFill>
                  <a:schemeClr val="bg1"/>
                </a:solidFill>
                <a:latin typeface="+mj-lt"/>
              </a:rPr>
              <a:t>Gynaecoloog </a:t>
            </a:r>
            <a:r>
              <a:rPr lang="nl-NL" sz="1200" dirty="0">
                <a:solidFill>
                  <a:schemeClr val="bg1"/>
                </a:solidFill>
                <a:latin typeface="+mj-lt"/>
              </a:rPr>
              <a:t>introduceert keuzehulp. </a:t>
            </a:r>
          </a:p>
        </p:txBody>
      </p:sp>
    </p:spTree>
    <p:extLst>
      <p:ext uri="{BB962C8B-B14F-4D97-AF65-F5344CB8AC3E}">
        <p14:creationId xmlns:p14="http://schemas.microsoft.com/office/powerpoint/2010/main" val="326656702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hoek 33">
            <a:extLst>
              <a:ext uri="{FF2B5EF4-FFF2-40B4-BE49-F238E27FC236}">
                <a16:creationId xmlns:a16="http://schemas.microsoft.com/office/drawing/2014/main" id="{B409A038-EB27-44E2-BBFB-840F1080C6F5}"/>
              </a:ext>
            </a:extLst>
          </p:cNvPr>
          <p:cNvSpPr/>
          <p:nvPr/>
        </p:nvSpPr>
        <p:spPr>
          <a:xfrm>
            <a:off x="228597" y="5631016"/>
            <a:ext cx="8100000" cy="504000"/>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evaluatie</a:t>
            </a:r>
          </a:p>
        </p:txBody>
      </p:sp>
      <p:sp>
        <p:nvSpPr>
          <p:cNvPr id="33" name="Rechthoek 32">
            <a:extLst>
              <a:ext uri="{FF2B5EF4-FFF2-40B4-BE49-F238E27FC236}">
                <a16:creationId xmlns:a16="http://schemas.microsoft.com/office/drawing/2014/main" id="{D32D2898-5C95-4B38-BE70-CFAE7599B164}"/>
              </a:ext>
            </a:extLst>
          </p:cNvPr>
          <p:cNvSpPr/>
          <p:nvPr/>
        </p:nvSpPr>
        <p:spPr>
          <a:xfrm>
            <a:off x="228597" y="4514309"/>
            <a:ext cx="8100000" cy="1010271"/>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vervolgconsult</a:t>
            </a:r>
          </a:p>
        </p:txBody>
      </p:sp>
      <p:sp>
        <p:nvSpPr>
          <p:cNvPr id="32" name="Rechthoek 31">
            <a:extLst>
              <a:ext uri="{FF2B5EF4-FFF2-40B4-BE49-F238E27FC236}">
                <a16:creationId xmlns:a16="http://schemas.microsoft.com/office/drawing/2014/main" id="{34421A61-E5F9-4DFC-AD51-840052C002E1}"/>
              </a:ext>
            </a:extLst>
          </p:cNvPr>
          <p:cNvSpPr/>
          <p:nvPr/>
        </p:nvSpPr>
        <p:spPr>
          <a:xfrm>
            <a:off x="228597" y="2339149"/>
            <a:ext cx="8100000" cy="2075157"/>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voorbereiding</a:t>
            </a:r>
          </a:p>
          <a:p>
            <a:r>
              <a:rPr lang="nl-NL" sz="1200" b="1" dirty="0">
                <a:solidFill>
                  <a:srgbClr val="40A5A7"/>
                </a:solidFill>
                <a:latin typeface="+mj-lt"/>
              </a:rPr>
              <a:t>vervolgconsult</a:t>
            </a:r>
          </a:p>
        </p:txBody>
      </p:sp>
      <p:sp>
        <p:nvSpPr>
          <p:cNvPr id="31" name="Rechthoek 30">
            <a:extLst>
              <a:ext uri="{FF2B5EF4-FFF2-40B4-BE49-F238E27FC236}">
                <a16:creationId xmlns:a16="http://schemas.microsoft.com/office/drawing/2014/main" id="{856C1E6E-F26C-430C-B13B-47988DBACB78}"/>
              </a:ext>
            </a:extLst>
          </p:cNvPr>
          <p:cNvSpPr/>
          <p:nvPr/>
        </p:nvSpPr>
        <p:spPr>
          <a:xfrm>
            <a:off x="228597" y="1062253"/>
            <a:ext cx="8100000" cy="1125812"/>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consult</a:t>
            </a:r>
          </a:p>
          <a:p>
            <a:r>
              <a:rPr lang="nl-NL" sz="1200" b="1" dirty="0">
                <a:solidFill>
                  <a:srgbClr val="40A5A7"/>
                </a:solidFill>
                <a:latin typeface="+mj-lt"/>
              </a:rPr>
              <a:t>longarts</a:t>
            </a:r>
          </a:p>
        </p:txBody>
      </p:sp>
      <p:sp>
        <p:nvSpPr>
          <p:cNvPr id="16" name="Rechthoek: afgeronde hoeken 15">
            <a:extLst>
              <a:ext uri="{FF2B5EF4-FFF2-40B4-BE49-F238E27FC236}">
                <a16:creationId xmlns:a16="http://schemas.microsoft.com/office/drawing/2014/main" id="{170A798C-62EA-4F0F-BDD5-ECAC00455288}"/>
              </a:ext>
            </a:extLst>
          </p:cNvPr>
          <p:cNvSpPr/>
          <p:nvPr/>
        </p:nvSpPr>
        <p:spPr>
          <a:xfrm>
            <a:off x="2311640" y="1165897"/>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1. </a:t>
            </a:r>
            <a:r>
              <a:rPr lang="nl-NL" sz="1200" b="1" dirty="0">
                <a:solidFill>
                  <a:schemeClr val="bg1"/>
                </a:solidFill>
                <a:latin typeface="+mj-lt"/>
              </a:rPr>
              <a:t>longarts </a:t>
            </a:r>
            <a:r>
              <a:rPr lang="nl-NL" sz="1200" dirty="0">
                <a:solidFill>
                  <a:schemeClr val="bg1"/>
                </a:solidFill>
                <a:latin typeface="+mj-lt"/>
              </a:rPr>
              <a:t>bevestigt de diagnose longkanker en introduceert de keuzehulp. </a:t>
            </a:r>
          </a:p>
        </p:txBody>
      </p:sp>
      <p:sp>
        <p:nvSpPr>
          <p:cNvPr id="17" name="Rechthoek: afgeronde hoeken 16">
            <a:extLst>
              <a:ext uri="{FF2B5EF4-FFF2-40B4-BE49-F238E27FC236}">
                <a16:creationId xmlns:a16="http://schemas.microsoft.com/office/drawing/2014/main" id="{6A9620A4-4EEC-4466-9D5F-CBD0C6B4D2B5}"/>
              </a:ext>
            </a:extLst>
          </p:cNvPr>
          <p:cNvSpPr/>
          <p:nvPr/>
        </p:nvSpPr>
        <p:spPr>
          <a:xfrm>
            <a:off x="2311640" y="2471709"/>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3. </a:t>
            </a:r>
            <a:r>
              <a:rPr lang="nl-NL" sz="1200" b="1" dirty="0">
                <a:solidFill>
                  <a:schemeClr val="bg1"/>
                </a:solidFill>
                <a:latin typeface="+mj-lt"/>
              </a:rPr>
              <a:t>doktersassistent</a:t>
            </a:r>
            <a:r>
              <a:rPr lang="nl-NL" sz="1200" dirty="0">
                <a:solidFill>
                  <a:schemeClr val="bg1"/>
                </a:solidFill>
                <a:latin typeface="+mj-lt"/>
              </a:rPr>
              <a:t> plant afspraak voor vervolgconsult bij longarts </a:t>
            </a:r>
          </a:p>
        </p:txBody>
      </p:sp>
      <p:sp>
        <p:nvSpPr>
          <p:cNvPr id="18" name="Rechthoek: afgeronde hoeken 17">
            <a:extLst>
              <a:ext uri="{FF2B5EF4-FFF2-40B4-BE49-F238E27FC236}">
                <a16:creationId xmlns:a16="http://schemas.microsoft.com/office/drawing/2014/main" id="{ED4D03E5-8815-46EC-972D-F30B864E8391}"/>
              </a:ext>
            </a:extLst>
          </p:cNvPr>
          <p:cNvSpPr/>
          <p:nvPr/>
        </p:nvSpPr>
        <p:spPr>
          <a:xfrm>
            <a:off x="2311640" y="3411747"/>
            <a:ext cx="5940000" cy="360000"/>
          </a:xfrm>
          <a:prstGeom prst="roundRect">
            <a:avLst/>
          </a:prstGeom>
          <a:solidFill>
            <a:srgbClr val="40A5A7"/>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5. </a:t>
            </a:r>
            <a:r>
              <a:rPr lang="nl-NL" sz="1200" b="1" dirty="0">
                <a:solidFill>
                  <a:schemeClr val="bg1"/>
                </a:solidFill>
                <a:latin typeface="+mj-lt"/>
              </a:rPr>
              <a:t>patiënt</a:t>
            </a:r>
            <a:r>
              <a:rPr lang="nl-NL" sz="1200" dirty="0">
                <a:solidFill>
                  <a:schemeClr val="bg1"/>
                </a:solidFill>
                <a:latin typeface="+mj-lt"/>
              </a:rPr>
              <a:t> patiënt logt in via email of gaat naar </a:t>
            </a:r>
            <a:r>
              <a:rPr lang="nl-NL" sz="1200" dirty="0" err="1">
                <a:solidFill>
                  <a:schemeClr val="bg1"/>
                </a:solidFill>
                <a:latin typeface="+mj-lt"/>
              </a:rPr>
              <a:t>www.keuzehulp.info</a:t>
            </a:r>
            <a:r>
              <a:rPr lang="nl-NL" sz="1200" dirty="0">
                <a:solidFill>
                  <a:schemeClr val="bg1"/>
                </a:solidFill>
                <a:latin typeface="+mj-lt"/>
              </a:rPr>
              <a:t> en logt in met code. </a:t>
            </a:r>
          </a:p>
        </p:txBody>
      </p:sp>
      <p:sp>
        <p:nvSpPr>
          <p:cNvPr id="19" name="Rechthoek: afgeronde hoeken 18">
            <a:extLst>
              <a:ext uri="{FF2B5EF4-FFF2-40B4-BE49-F238E27FC236}">
                <a16:creationId xmlns:a16="http://schemas.microsoft.com/office/drawing/2014/main" id="{66E5FB09-B70E-4F20-BBED-A0FCB9BFF835}"/>
              </a:ext>
            </a:extLst>
          </p:cNvPr>
          <p:cNvSpPr/>
          <p:nvPr/>
        </p:nvSpPr>
        <p:spPr>
          <a:xfrm>
            <a:off x="2296065" y="2951001"/>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4. </a:t>
            </a:r>
            <a:r>
              <a:rPr lang="nl-NL" sz="1200" b="1" dirty="0">
                <a:solidFill>
                  <a:schemeClr val="bg1"/>
                </a:solidFill>
                <a:latin typeface="+mj-lt"/>
              </a:rPr>
              <a:t>Doktersassistent </a:t>
            </a:r>
            <a:r>
              <a:rPr lang="nl-NL" sz="1200" dirty="0">
                <a:solidFill>
                  <a:schemeClr val="bg1"/>
                </a:solidFill>
                <a:latin typeface="+mj-lt"/>
              </a:rPr>
              <a:t>maakt patiënt account aan en verstuurd een email naar de patiënt of geeft een folder met code mee.*</a:t>
            </a:r>
          </a:p>
        </p:txBody>
      </p:sp>
      <p:sp>
        <p:nvSpPr>
          <p:cNvPr id="20" name="Rechthoek: afgeronde hoeken 19">
            <a:extLst>
              <a:ext uri="{FF2B5EF4-FFF2-40B4-BE49-F238E27FC236}">
                <a16:creationId xmlns:a16="http://schemas.microsoft.com/office/drawing/2014/main" id="{45BA7132-0BBA-4A0B-9727-CD132CE83D13}"/>
              </a:ext>
            </a:extLst>
          </p:cNvPr>
          <p:cNvSpPr/>
          <p:nvPr/>
        </p:nvSpPr>
        <p:spPr>
          <a:xfrm>
            <a:off x="2311640" y="3871751"/>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6. </a:t>
            </a:r>
            <a:r>
              <a:rPr lang="nl-NL" sz="1200" b="1" dirty="0">
                <a:solidFill>
                  <a:schemeClr val="bg1"/>
                </a:solidFill>
                <a:latin typeface="+mj-lt"/>
              </a:rPr>
              <a:t>doktersassistent </a:t>
            </a:r>
            <a:r>
              <a:rPr lang="nl-NL" sz="1200" dirty="0">
                <a:solidFill>
                  <a:schemeClr val="bg1"/>
                </a:solidFill>
                <a:latin typeface="+mj-lt"/>
              </a:rPr>
              <a:t>download pdf van ingevulde keuzehulp en plaatst deze in EPD</a:t>
            </a:r>
          </a:p>
        </p:txBody>
      </p:sp>
      <p:sp>
        <p:nvSpPr>
          <p:cNvPr id="21" name="Rechthoek: afgeronde hoeken 20">
            <a:extLst>
              <a:ext uri="{FF2B5EF4-FFF2-40B4-BE49-F238E27FC236}">
                <a16:creationId xmlns:a16="http://schemas.microsoft.com/office/drawing/2014/main" id="{1535ED72-1B5C-458B-BF42-BB3DEB529F3A}"/>
              </a:ext>
            </a:extLst>
          </p:cNvPr>
          <p:cNvSpPr/>
          <p:nvPr/>
        </p:nvSpPr>
        <p:spPr>
          <a:xfrm>
            <a:off x="2311640" y="4620745"/>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7. </a:t>
            </a:r>
            <a:r>
              <a:rPr lang="nl-NL" sz="1200" b="1" dirty="0">
                <a:solidFill>
                  <a:schemeClr val="bg1"/>
                </a:solidFill>
                <a:latin typeface="+mj-lt"/>
              </a:rPr>
              <a:t>longarts</a:t>
            </a:r>
            <a:r>
              <a:rPr lang="nl-NL" sz="1200" dirty="0">
                <a:solidFill>
                  <a:schemeClr val="bg1"/>
                </a:solidFill>
                <a:latin typeface="+mj-lt"/>
              </a:rPr>
              <a:t> en </a:t>
            </a:r>
            <a:r>
              <a:rPr lang="nl-NL" sz="1200" b="1" dirty="0">
                <a:solidFill>
                  <a:schemeClr val="bg1"/>
                </a:solidFill>
                <a:latin typeface="+mj-lt"/>
              </a:rPr>
              <a:t>patiënt</a:t>
            </a:r>
            <a:r>
              <a:rPr lang="nl-NL" sz="1200" dirty="0">
                <a:solidFill>
                  <a:schemeClr val="bg1"/>
                </a:solidFill>
                <a:latin typeface="+mj-lt"/>
              </a:rPr>
              <a:t> beslissen samen over behandeling a.d.h.v. keuzehulp</a:t>
            </a:r>
          </a:p>
        </p:txBody>
      </p:sp>
      <p:sp>
        <p:nvSpPr>
          <p:cNvPr id="22" name="Rechthoek: afgeronde hoeken 21">
            <a:extLst>
              <a:ext uri="{FF2B5EF4-FFF2-40B4-BE49-F238E27FC236}">
                <a16:creationId xmlns:a16="http://schemas.microsoft.com/office/drawing/2014/main" id="{56BC242B-C228-4424-9349-64AECEEB33E6}"/>
              </a:ext>
            </a:extLst>
          </p:cNvPr>
          <p:cNvSpPr/>
          <p:nvPr/>
        </p:nvSpPr>
        <p:spPr>
          <a:xfrm>
            <a:off x="2311640" y="5090663"/>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8. </a:t>
            </a:r>
            <a:r>
              <a:rPr lang="nl-NL" sz="1200" b="1" dirty="0">
                <a:solidFill>
                  <a:schemeClr val="bg1"/>
                </a:solidFill>
                <a:latin typeface="+mj-lt"/>
              </a:rPr>
              <a:t>dokters</a:t>
            </a:r>
            <a:r>
              <a:rPr lang="nl-NL" sz="1200" b="1" dirty="0">
                <a:solidFill>
                  <a:schemeClr val="bg1"/>
                </a:solidFill>
                <a:latin typeface="+mj-lt"/>
                <a:ea typeface="ＭＳ Ｐゴシック" pitchFamily="2" charset="-128"/>
              </a:rPr>
              <a:t>assistent</a:t>
            </a:r>
            <a:r>
              <a:rPr lang="nl-NL" sz="1200" dirty="0">
                <a:solidFill>
                  <a:schemeClr val="bg1"/>
                </a:solidFill>
                <a:latin typeface="+mj-lt"/>
                <a:ea typeface="ＭＳ Ｐゴシック" pitchFamily="2" charset="-128"/>
              </a:rPr>
              <a:t> noteert in PATIENT+ systeem welke behandeling is gekozen</a:t>
            </a:r>
          </a:p>
        </p:txBody>
      </p:sp>
      <p:sp>
        <p:nvSpPr>
          <p:cNvPr id="23" name="Rechthoek: afgeronde hoeken 22">
            <a:extLst>
              <a:ext uri="{FF2B5EF4-FFF2-40B4-BE49-F238E27FC236}">
                <a16:creationId xmlns:a16="http://schemas.microsoft.com/office/drawing/2014/main" id="{4B1731C5-D835-4300-9C2B-18C4E0A87AFE}"/>
              </a:ext>
            </a:extLst>
          </p:cNvPr>
          <p:cNvSpPr/>
          <p:nvPr/>
        </p:nvSpPr>
        <p:spPr>
          <a:xfrm>
            <a:off x="2311640" y="5703016"/>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9. </a:t>
            </a:r>
            <a:r>
              <a:rPr lang="nl-NL" sz="1200" b="1" dirty="0">
                <a:solidFill>
                  <a:schemeClr val="bg1"/>
                </a:solidFill>
                <a:latin typeface="+mj-lt"/>
              </a:rPr>
              <a:t>patiënt </a:t>
            </a:r>
            <a:r>
              <a:rPr lang="nl-NL" sz="1200" dirty="0">
                <a:solidFill>
                  <a:schemeClr val="bg1"/>
                </a:solidFill>
                <a:latin typeface="+mj-lt"/>
              </a:rPr>
              <a:t>ontvangt uitnodiging om patiënttevredenheidsonderzoek in te vullen</a:t>
            </a:r>
          </a:p>
        </p:txBody>
      </p:sp>
      <p:sp>
        <p:nvSpPr>
          <p:cNvPr id="35" name="Rechthoek 34">
            <a:extLst>
              <a:ext uri="{FF2B5EF4-FFF2-40B4-BE49-F238E27FC236}">
                <a16:creationId xmlns:a16="http://schemas.microsoft.com/office/drawing/2014/main" id="{5B318C72-0259-4F19-A15E-CF4CFD9607C8}"/>
              </a:ext>
            </a:extLst>
          </p:cNvPr>
          <p:cNvSpPr/>
          <p:nvPr/>
        </p:nvSpPr>
        <p:spPr>
          <a:xfrm>
            <a:off x="8582362" y="1008912"/>
            <a:ext cx="3281519" cy="5477583"/>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lstStyle/>
          <a:p>
            <a:r>
              <a:rPr lang="nl-NL" sz="1100" b="1">
                <a:solidFill>
                  <a:schemeClr val="tx1"/>
                </a:solidFill>
              </a:rPr>
              <a:t>Gesprek </a:t>
            </a:r>
            <a:r>
              <a:rPr lang="nl-NL" sz="1100" b="1" dirty="0">
                <a:solidFill>
                  <a:schemeClr val="tx1"/>
                </a:solidFill>
              </a:rPr>
              <a:t>tips </a:t>
            </a:r>
            <a:endParaRPr lang="nl-NL" sz="1100" dirty="0">
              <a:solidFill>
                <a:schemeClr val="tx1"/>
              </a:solidFill>
            </a:endParaRPr>
          </a:p>
          <a:p>
            <a:r>
              <a:rPr lang="nl-NL" sz="1100" dirty="0">
                <a:solidFill>
                  <a:schemeClr val="tx1"/>
                </a:solidFill>
              </a:rPr>
              <a:t>Vraag naar de kennis over de behandelingen, wensen en zorgen van de </a:t>
            </a:r>
            <a:r>
              <a:rPr lang="nl-NL" sz="1100" dirty="0" err="1">
                <a:solidFill>
                  <a:schemeClr val="tx1"/>
                </a:solidFill>
              </a:rPr>
              <a:t>patiënt</a:t>
            </a:r>
            <a:r>
              <a:rPr lang="nl-NL" sz="1100" dirty="0">
                <a:solidFill>
                  <a:schemeClr val="tx1"/>
                </a:solidFill>
              </a:rPr>
              <a:t> en vul deze aan met informatie op basis van professionele kennis en ervaring. </a:t>
            </a:r>
          </a:p>
          <a:p>
            <a:r>
              <a:rPr lang="nl-NL" sz="1100" b="1" i="1" dirty="0">
                <a:solidFill>
                  <a:schemeClr val="tx1"/>
                </a:solidFill>
              </a:rPr>
              <a:t>Voorbeeldzinnen </a:t>
            </a:r>
            <a:endParaRPr lang="nl-NL" sz="1100" dirty="0">
              <a:solidFill>
                <a:schemeClr val="tx1"/>
              </a:solidFill>
            </a:endParaRPr>
          </a:p>
          <a:p>
            <a:r>
              <a:rPr lang="nl-NL" sz="1100" dirty="0">
                <a:solidFill>
                  <a:schemeClr val="tx1"/>
                </a:solidFill>
              </a:rPr>
              <a:t>➢  </a:t>
            </a:r>
            <a:r>
              <a:rPr lang="nl-NL" sz="1100" i="1" dirty="0">
                <a:solidFill>
                  <a:schemeClr val="tx1"/>
                </a:solidFill>
              </a:rPr>
              <a:t>“Heeft u de gesprekshulp met uw naasten besproken?” </a:t>
            </a:r>
            <a:endParaRPr lang="nl-NL" sz="1100" dirty="0">
              <a:solidFill>
                <a:schemeClr val="tx1"/>
              </a:solidFill>
            </a:endParaRPr>
          </a:p>
          <a:p>
            <a:r>
              <a:rPr lang="nl-NL" sz="1100" dirty="0">
                <a:solidFill>
                  <a:schemeClr val="tx1"/>
                </a:solidFill>
              </a:rPr>
              <a:t>➢  </a:t>
            </a:r>
            <a:r>
              <a:rPr lang="nl-NL" sz="1100" i="1" dirty="0">
                <a:solidFill>
                  <a:schemeClr val="tx1"/>
                </a:solidFill>
              </a:rPr>
              <a:t>“Wat gaat er in u om, nu u de informatie heeft gelezen?” </a:t>
            </a:r>
            <a:endParaRPr lang="nl-NL" sz="1100" dirty="0">
              <a:solidFill>
                <a:schemeClr val="tx1"/>
              </a:solidFill>
            </a:endParaRPr>
          </a:p>
          <a:p>
            <a:r>
              <a:rPr lang="nl-NL" sz="1100" dirty="0">
                <a:solidFill>
                  <a:schemeClr val="tx1"/>
                </a:solidFill>
              </a:rPr>
              <a:t>➢  </a:t>
            </a:r>
            <a:r>
              <a:rPr lang="nl-NL" sz="1100" i="1" dirty="0">
                <a:solidFill>
                  <a:schemeClr val="tx1"/>
                </a:solidFill>
              </a:rPr>
              <a:t>"Wat zijn voor u de belangrijkste punten? Waar ziet u tegen op? Waarom? </a:t>
            </a:r>
            <a:endParaRPr lang="nl-NL" sz="1100" dirty="0">
              <a:solidFill>
                <a:schemeClr val="tx1"/>
              </a:solidFill>
            </a:endParaRPr>
          </a:p>
          <a:p>
            <a:r>
              <a:rPr lang="nl-NL" sz="1100" dirty="0">
                <a:solidFill>
                  <a:schemeClr val="tx1"/>
                </a:solidFill>
              </a:rPr>
              <a:t>➢  </a:t>
            </a:r>
            <a:r>
              <a:rPr lang="nl-NL" sz="1100" i="1" dirty="0">
                <a:solidFill>
                  <a:schemeClr val="tx1"/>
                </a:solidFill>
              </a:rPr>
              <a:t>“Welke wensen heeft u voor de toekomst? </a:t>
            </a:r>
            <a:endParaRPr lang="nl-NL" sz="1100" dirty="0">
              <a:solidFill>
                <a:schemeClr val="tx1"/>
              </a:solidFill>
            </a:endParaRPr>
          </a:p>
          <a:p>
            <a:r>
              <a:rPr lang="nl-NL" sz="1100" dirty="0">
                <a:solidFill>
                  <a:schemeClr val="tx1"/>
                </a:solidFill>
              </a:rPr>
              <a:t>➢  </a:t>
            </a:r>
            <a:r>
              <a:rPr lang="nl-NL" sz="1100" i="1" dirty="0">
                <a:solidFill>
                  <a:schemeClr val="tx1"/>
                </a:solidFill>
              </a:rPr>
              <a:t>"Denkt u dat u alle informatie heeft, die u nodig heeft om samen over u toekomst te beslissen?” </a:t>
            </a:r>
            <a:endParaRPr lang="nl-NL" sz="1100" dirty="0">
              <a:solidFill>
                <a:schemeClr val="tx1"/>
              </a:solidFill>
            </a:endParaRPr>
          </a:p>
          <a:p>
            <a:r>
              <a:rPr lang="nl-NL" sz="1100" dirty="0">
                <a:solidFill>
                  <a:schemeClr val="tx1"/>
                </a:solidFill>
              </a:rPr>
              <a:t>➢  </a:t>
            </a:r>
            <a:r>
              <a:rPr lang="nl-NL" sz="1100" i="1" dirty="0">
                <a:solidFill>
                  <a:schemeClr val="tx1"/>
                </a:solidFill>
              </a:rPr>
              <a:t>“Wat de beslissing wordt, ik zal u steunen” </a:t>
            </a:r>
            <a:endParaRPr lang="nl-NL" sz="1100" dirty="0">
              <a:solidFill>
                <a:schemeClr val="tx1"/>
              </a:solidFill>
            </a:endParaRPr>
          </a:p>
          <a:p>
            <a:r>
              <a:rPr lang="nl-NL" sz="1100" dirty="0">
                <a:solidFill>
                  <a:schemeClr val="tx1"/>
                </a:solidFill>
              </a:rPr>
              <a:t>➢  </a:t>
            </a:r>
            <a:r>
              <a:rPr lang="nl-NL" sz="1100" i="1" dirty="0">
                <a:solidFill>
                  <a:schemeClr val="tx1"/>
                </a:solidFill>
              </a:rPr>
              <a:t>"Staat u achter deze beslissing?" </a:t>
            </a:r>
            <a:endParaRPr lang="nl-NL" sz="1100" dirty="0">
              <a:solidFill>
                <a:schemeClr val="tx1"/>
              </a:solidFill>
            </a:endParaRPr>
          </a:p>
          <a:p>
            <a:pPr lvl="0" defTabSz="543613">
              <a:defRPr/>
            </a:pPr>
            <a:endParaRPr lang="nl-NL" sz="1100" dirty="0">
              <a:solidFill>
                <a:schemeClr val="tx1"/>
              </a:solidFill>
              <a:latin typeface="+mj-lt"/>
              <a:cs typeface="Calibri" panose="020F0502020204030204" pitchFamily="34" charset="0"/>
            </a:endParaRPr>
          </a:p>
          <a:p>
            <a:pPr algn="ctr"/>
            <a:endParaRPr lang="nl-NL" sz="1100" dirty="0">
              <a:solidFill>
                <a:srgbClr val="40A5A7"/>
              </a:solidFill>
              <a:latin typeface="+mj-lt"/>
            </a:endParaRPr>
          </a:p>
        </p:txBody>
      </p:sp>
      <p:sp>
        <p:nvSpPr>
          <p:cNvPr id="36" name="Rechthoek 35">
            <a:extLst>
              <a:ext uri="{FF2B5EF4-FFF2-40B4-BE49-F238E27FC236}">
                <a16:creationId xmlns:a16="http://schemas.microsoft.com/office/drawing/2014/main" id="{33DC0508-2B5A-4DA8-84DD-E8B542CB7695}"/>
              </a:ext>
            </a:extLst>
          </p:cNvPr>
          <p:cNvSpPr/>
          <p:nvPr/>
        </p:nvSpPr>
        <p:spPr>
          <a:xfrm>
            <a:off x="228597" y="232061"/>
            <a:ext cx="8100000" cy="673245"/>
          </a:xfrm>
          <a:prstGeom prst="rect">
            <a:avLst/>
          </a:prstGeom>
          <a:solidFill>
            <a:srgbClr val="F151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b="1" dirty="0" err="1">
                <a:solidFill>
                  <a:schemeClr val="bg1"/>
                </a:solidFill>
                <a:latin typeface="+mj-lt"/>
              </a:rPr>
              <a:t>Zorgpad</a:t>
            </a:r>
            <a:r>
              <a:rPr lang="nl-NL" sz="1200" b="1" dirty="0">
                <a:solidFill>
                  <a:schemeClr val="bg1"/>
                </a:solidFill>
                <a:latin typeface="+mj-lt"/>
              </a:rPr>
              <a:t>: SAMEN BESLISSEN MET KEUZEHULP bij LONGKANKER </a:t>
            </a:r>
          </a:p>
          <a:p>
            <a:pPr algn="ctr"/>
            <a:r>
              <a:rPr lang="nl-NL" sz="1200" i="1" dirty="0">
                <a:solidFill>
                  <a:schemeClr val="bg1"/>
                </a:solidFill>
                <a:latin typeface="+mj-lt"/>
              </a:rPr>
              <a:t>exclusie: slechte/geen beheersing Nederlandse taal en/of digibeet</a:t>
            </a:r>
          </a:p>
        </p:txBody>
      </p:sp>
      <p:pic>
        <p:nvPicPr>
          <p:cNvPr id="38" name="Picture 2" descr="https://previews.dropbox.com/p/thumb/AAdJrSBVYYtr7WIqDfxS168y_nO2OH9mQT4UOhHWCg2kNQPdnw2dIacHOkvEJ43zdNE9kupPWXCPSd-_3IjaU0jYfylGjZLvqe62P-4_vhJGqTrGAfLrINklRJpDRhO5-l7GrwR6eVPlXilh0zbOCiOmW9UL_KKjkhi43iQyEyFrk9YyKmwYX2hfXdnkzSC7LGyzCb7i0TudIjKQIbIufGXdCaSmBQKG6uA8FreqIT2nOxWII23g-3E2FBMq-v9yJ3uJB--U7-IFha1vY9qWMjYWPSR6he9V_nRqg7dN7AOIlaRGZI07TfuTSqz_pgwp_F38eIrT4BP17n6t5P57ZtX9/p.jpeg?fv_content=true&amp;size_mode=5">
            <a:extLst>
              <a:ext uri="{FF2B5EF4-FFF2-40B4-BE49-F238E27FC236}">
                <a16:creationId xmlns:a16="http://schemas.microsoft.com/office/drawing/2014/main" id="{B24BB826-6322-4F23-BB70-D68A5E633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534" y="116589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41D4AE57-E320-4D3C-9040-B7326CBFD5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89603" y="232061"/>
            <a:ext cx="2174278" cy="67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Afbeelding 40">
            <a:extLst>
              <a:ext uri="{FF2B5EF4-FFF2-40B4-BE49-F238E27FC236}">
                <a16:creationId xmlns:a16="http://schemas.microsoft.com/office/drawing/2014/main" id="{78236E40-EEE7-47E0-9C72-F9EF23AD27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3534" y="2951001"/>
            <a:ext cx="360000" cy="360000"/>
          </a:xfrm>
          <a:prstGeom prst="rect">
            <a:avLst/>
          </a:prstGeom>
        </p:spPr>
      </p:pic>
      <p:pic>
        <p:nvPicPr>
          <p:cNvPr id="42" name="Afbeelding 41">
            <a:extLst>
              <a:ext uri="{FF2B5EF4-FFF2-40B4-BE49-F238E27FC236}">
                <a16:creationId xmlns:a16="http://schemas.microsoft.com/office/drawing/2014/main" id="{A4A0FE39-82F7-4E19-8B9F-5B6FE94694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4758" y="2460018"/>
            <a:ext cx="341224" cy="360000"/>
          </a:xfrm>
          <a:prstGeom prst="rect">
            <a:avLst/>
          </a:prstGeom>
        </p:spPr>
      </p:pic>
      <p:pic>
        <p:nvPicPr>
          <p:cNvPr id="43" name="Picture 6" descr="https://previews.dropbox.com/p/thumb/AAfR4qdmC9HNtgzB9vILogwIVZXLC7UK84chhGLuaLSpzQ2le1NM-m5gw99Yi5R-V-TnIrT8-OLVsxQo5kW2N31m7eYBneQ9ZtrKlqMO4nuWl5iNchMuyif1wNAiMbzqUQiKIkZWUvCv2gnh7OoHSitsE5i1xITPnxEPqhRYUijSFnYHNsdHRMhzBT-ovoxjJ5c86KGLKQNO846y8N-_XNNw1ZjZ8kl3op0J0CHK2NHTuQUJ-tbBAVMWwHTtJMqmPBmEm5KRf3XiZnfaEEENmXYHEBl1q_TYoXmUbIM98kPqD-xHwHohzUMV-szt31vMYsLJwEYUx_YohFcU_bYHpu-d/p.png?fv_content=true&amp;size_mode=5">
            <a:extLst>
              <a:ext uri="{FF2B5EF4-FFF2-40B4-BE49-F238E27FC236}">
                <a16:creationId xmlns:a16="http://schemas.microsoft.com/office/drawing/2014/main" id="{C871B81F-3DCE-478C-8F47-9E263114A6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4797" y="3426999"/>
            <a:ext cx="358737" cy="360000"/>
          </a:xfrm>
          <a:prstGeom prst="rect">
            <a:avLst/>
          </a:prstGeom>
          <a:noFill/>
          <a:extLst>
            <a:ext uri="{909E8E84-426E-40DD-AFC4-6F175D3DCCD1}">
              <a14:hiddenFill xmlns:a14="http://schemas.microsoft.com/office/drawing/2010/main">
                <a:solidFill>
                  <a:srgbClr val="FFFFFF"/>
                </a:solidFill>
              </a14:hiddenFill>
            </a:ext>
          </a:extLst>
        </p:spPr>
      </p:pic>
      <p:pic>
        <p:nvPicPr>
          <p:cNvPr id="44" name="Tijdelijke aanduiding voor afbeelding 4">
            <a:extLst>
              <a:ext uri="{FF2B5EF4-FFF2-40B4-BE49-F238E27FC236}">
                <a16:creationId xmlns:a16="http://schemas.microsoft.com/office/drawing/2014/main" id="{32EF4C4D-0CFE-4A43-920B-13D79A76B27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43534" y="3858971"/>
            <a:ext cx="360000" cy="360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8" descr="https://previews.dropbox.com/p/thumb/AAeLpe1QpS_EzYwGa3al8YLMtnTUtBB0pQZK0E3QBISAbIiCIEde5yM4ZSByZt1NiJQI69IDFUzrMehE1hON_yN5igIv5bhtzCz5pr8wr43SoYbZf6cj5NiI98EOF2zS1bl4s8T3ptYIxn9qKLAi2dHDSGO0opEFvGkNkaD-Fg14eUj_13vxNbuyJ8S3dQaUMIrq532vvLlEnpfRO8Oh2DchiRdZxrpAMXqPcjyvKIe9WcNxwvJiupzp3Vzt-pS73wYsTU_7np6hZOVZ7gzU4uD1BCXM1-c1fg6nzhbP5aV-B9ALaA95fQk8Ow4hJHcdVX2JdO9Ri4bkBYM6Se8bCCCu/p.png?fv_content=true&amp;size_mode=5">
            <a:extLst>
              <a:ext uri="{FF2B5EF4-FFF2-40B4-BE49-F238E27FC236}">
                <a16:creationId xmlns:a16="http://schemas.microsoft.com/office/drawing/2014/main" id="{95E8BF8C-8ADC-4FDF-9BFA-AFA8B9E89D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4758" y="462701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7" name="Afbeelding 46">
            <a:extLst>
              <a:ext uri="{FF2B5EF4-FFF2-40B4-BE49-F238E27FC236}">
                <a16:creationId xmlns:a16="http://schemas.microsoft.com/office/drawing/2014/main" id="{DF2CC915-510A-4149-A266-737036F020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43534" y="5703016"/>
            <a:ext cx="360000" cy="360000"/>
          </a:xfrm>
          <a:prstGeom prst="rect">
            <a:avLst/>
          </a:prstGeom>
        </p:spPr>
      </p:pic>
      <p:pic>
        <p:nvPicPr>
          <p:cNvPr id="30" name="Afbeelding 29">
            <a:extLst>
              <a:ext uri="{FF2B5EF4-FFF2-40B4-BE49-F238E27FC236}">
                <a16:creationId xmlns:a16="http://schemas.microsoft.com/office/drawing/2014/main" id="{6CCAE8CF-B1F4-4D08-89E2-6D5685204C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3534" y="5075798"/>
            <a:ext cx="360000" cy="360000"/>
          </a:xfrm>
          <a:prstGeom prst="rect">
            <a:avLst/>
          </a:prstGeom>
        </p:spPr>
      </p:pic>
      <p:sp>
        <p:nvSpPr>
          <p:cNvPr id="46" name="Rechthoek: afgeronde hoeken 15">
            <a:extLst>
              <a:ext uri="{FF2B5EF4-FFF2-40B4-BE49-F238E27FC236}">
                <a16:creationId xmlns:a16="http://schemas.microsoft.com/office/drawing/2014/main" id="{F09012BE-4A7E-4346-A7C0-B985F800E8D6}"/>
              </a:ext>
            </a:extLst>
          </p:cNvPr>
          <p:cNvSpPr/>
          <p:nvPr/>
        </p:nvSpPr>
        <p:spPr>
          <a:xfrm>
            <a:off x="2296065" y="1676981"/>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2. </a:t>
            </a:r>
            <a:r>
              <a:rPr lang="nl-NL" sz="1200" b="1" dirty="0">
                <a:solidFill>
                  <a:schemeClr val="bg1"/>
                </a:solidFill>
                <a:latin typeface="+mj-lt"/>
              </a:rPr>
              <a:t>longarts </a:t>
            </a:r>
            <a:r>
              <a:rPr lang="nl-NL" sz="1200" dirty="0">
                <a:solidFill>
                  <a:schemeClr val="bg1"/>
                </a:solidFill>
                <a:latin typeface="+mj-lt"/>
              </a:rPr>
              <a:t>stelt de uitkomsten van de variabele voor het voorspelmodel vast registreert deze op het uitreikformulier en reikt deze uit aan de patiënt. </a:t>
            </a:r>
          </a:p>
        </p:txBody>
      </p:sp>
      <p:pic>
        <p:nvPicPr>
          <p:cNvPr id="48" name="Picture 2" descr="https://previews.dropbox.com/p/thumb/AAdJrSBVYYtr7WIqDfxS168y_nO2OH9mQT4UOhHWCg2kNQPdnw2dIacHOkvEJ43zdNE9kupPWXCPSd-_3IjaU0jYfylGjZLvqe62P-4_vhJGqTrGAfLrINklRJpDRhO5-l7GrwR6eVPlXilh0zbOCiOmW9UL_KKjkhi43iQyEyFrk9YyKmwYX2hfXdnkzSC7LGyzCb7i0TudIjKQIbIufGXdCaSmBQKG6uA8FreqIT2nOxWII23g-3E2FBMq-v9yJ3uJB--U7-IFha1vY9qWMjYWPSR6he9V_nRqg7dN7AOIlaRGZI07TfuTSqz_pgwp_F38eIrT4BP17n6t5P57ZtX9/p.jpeg?fv_content=true&amp;size_mode=5">
            <a:extLst>
              <a:ext uri="{FF2B5EF4-FFF2-40B4-BE49-F238E27FC236}">
                <a16:creationId xmlns:a16="http://schemas.microsoft.com/office/drawing/2014/main" id="{119B757A-BC75-0B48-8D1E-B6CF81AFC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959" y="1676981"/>
            <a:ext cx="360000"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60049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hoek 33">
            <a:extLst>
              <a:ext uri="{FF2B5EF4-FFF2-40B4-BE49-F238E27FC236}">
                <a16:creationId xmlns:a16="http://schemas.microsoft.com/office/drawing/2014/main" id="{B409A038-EB27-44E2-BBFB-840F1080C6F5}"/>
              </a:ext>
            </a:extLst>
          </p:cNvPr>
          <p:cNvSpPr/>
          <p:nvPr/>
        </p:nvSpPr>
        <p:spPr>
          <a:xfrm>
            <a:off x="228597" y="5631016"/>
            <a:ext cx="8100000" cy="504000"/>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evaluatie</a:t>
            </a:r>
          </a:p>
        </p:txBody>
      </p:sp>
      <p:sp>
        <p:nvSpPr>
          <p:cNvPr id="33" name="Rechthoek 32">
            <a:extLst>
              <a:ext uri="{FF2B5EF4-FFF2-40B4-BE49-F238E27FC236}">
                <a16:creationId xmlns:a16="http://schemas.microsoft.com/office/drawing/2014/main" id="{D32D2898-5C95-4B38-BE70-CFAE7599B164}"/>
              </a:ext>
            </a:extLst>
          </p:cNvPr>
          <p:cNvSpPr/>
          <p:nvPr/>
        </p:nvSpPr>
        <p:spPr>
          <a:xfrm>
            <a:off x="228597" y="4514309"/>
            <a:ext cx="8100000" cy="1010271"/>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vervolgconsult</a:t>
            </a:r>
          </a:p>
        </p:txBody>
      </p:sp>
      <p:sp>
        <p:nvSpPr>
          <p:cNvPr id="32" name="Rechthoek 31">
            <a:extLst>
              <a:ext uri="{FF2B5EF4-FFF2-40B4-BE49-F238E27FC236}">
                <a16:creationId xmlns:a16="http://schemas.microsoft.com/office/drawing/2014/main" id="{34421A61-E5F9-4DFC-AD51-840052C002E1}"/>
              </a:ext>
            </a:extLst>
          </p:cNvPr>
          <p:cNvSpPr/>
          <p:nvPr/>
        </p:nvSpPr>
        <p:spPr>
          <a:xfrm>
            <a:off x="228597" y="2339149"/>
            <a:ext cx="8100000" cy="2075157"/>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voorbereiding</a:t>
            </a:r>
          </a:p>
          <a:p>
            <a:r>
              <a:rPr lang="nl-NL" sz="1200" b="1" dirty="0">
                <a:solidFill>
                  <a:srgbClr val="40A5A7"/>
                </a:solidFill>
                <a:latin typeface="+mj-lt"/>
              </a:rPr>
              <a:t>vervolgconsult</a:t>
            </a:r>
          </a:p>
        </p:txBody>
      </p:sp>
      <p:sp>
        <p:nvSpPr>
          <p:cNvPr id="31" name="Rechthoek 30">
            <a:extLst>
              <a:ext uri="{FF2B5EF4-FFF2-40B4-BE49-F238E27FC236}">
                <a16:creationId xmlns:a16="http://schemas.microsoft.com/office/drawing/2014/main" id="{856C1E6E-F26C-430C-B13B-47988DBACB78}"/>
              </a:ext>
            </a:extLst>
          </p:cNvPr>
          <p:cNvSpPr/>
          <p:nvPr/>
        </p:nvSpPr>
        <p:spPr>
          <a:xfrm>
            <a:off x="228597" y="1062253"/>
            <a:ext cx="8100000" cy="1125812"/>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consult</a:t>
            </a:r>
          </a:p>
          <a:p>
            <a:r>
              <a:rPr lang="nl-NL" sz="1200" b="1" dirty="0">
                <a:solidFill>
                  <a:srgbClr val="40A5A7"/>
                </a:solidFill>
                <a:latin typeface="+mj-lt"/>
              </a:rPr>
              <a:t>uroloog</a:t>
            </a:r>
          </a:p>
        </p:txBody>
      </p:sp>
      <p:sp>
        <p:nvSpPr>
          <p:cNvPr id="16" name="Rechthoek: afgeronde hoeken 15">
            <a:extLst>
              <a:ext uri="{FF2B5EF4-FFF2-40B4-BE49-F238E27FC236}">
                <a16:creationId xmlns:a16="http://schemas.microsoft.com/office/drawing/2014/main" id="{170A798C-62EA-4F0F-BDD5-ECAC00455288}"/>
              </a:ext>
            </a:extLst>
          </p:cNvPr>
          <p:cNvSpPr/>
          <p:nvPr/>
        </p:nvSpPr>
        <p:spPr>
          <a:xfrm>
            <a:off x="2311640" y="1165897"/>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1. </a:t>
            </a:r>
            <a:r>
              <a:rPr lang="nl-NL" sz="1200" b="1" dirty="0">
                <a:solidFill>
                  <a:schemeClr val="bg1"/>
                </a:solidFill>
                <a:latin typeface="+mj-lt"/>
              </a:rPr>
              <a:t>Uroloog </a:t>
            </a:r>
            <a:r>
              <a:rPr lang="nl-NL" sz="1200" dirty="0">
                <a:solidFill>
                  <a:schemeClr val="bg1"/>
                </a:solidFill>
                <a:latin typeface="+mj-lt"/>
              </a:rPr>
              <a:t>bevestigt de diagnose niet gemetastaseerde prostaatkanker en introduceert de keuzehulp. </a:t>
            </a:r>
          </a:p>
        </p:txBody>
      </p:sp>
      <p:sp>
        <p:nvSpPr>
          <p:cNvPr id="17" name="Rechthoek: afgeronde hoeken 16">
            <a:extLst>
              <a:ext uri="{FF2B5EF4-FFF2-40B4-BE49-F238E27FC236}">
                <a16:creationId xmlns:a16="http://schemas.microsoft.com/office/drawing/2014/main" id="{6A9620A4-4EEC-4466-9D5F-CBD0C6B4D2B5}"/>
              </a:ext>
            </a:extLst>
          </p:cNvPr>
          <p:cNvSpPr/>
          <p:nvPr/>
        </p:nvSpPr>
        <p:spPr>
          <a:xfrm>
            <a:off x="2311640" y="2471709"/>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3. </a:t>
            </a:r>
            <a:r>
              <a:rPr lang="nl-NL" sz="1200" b="1" dirty="0">
                <a:solidFill>
                  <a:schemeClr val="bg1"/>
                </a:solidFill>
                <a:latin typeface="+mj-lt"/>
              </a:rPr>
              <a:t>doktersassistent</a:t>
            </a:r>
            <a:r>
              <a:rPr lang="nl-NL" sz="1200" dirty="0">
                <a:solidFill>
                  <a:schemeClr val="bg1"/>
                </a:solidFill>
                <a:latin typeface="+mj-lt"/>
              </a:rPr>
              <a:t> plant afspraak voor vervolgconsult bij uroloog </a:t>
            </a:r>
          </a:p>
        </p:txBody>
      </p:sp>
      <p:sp>
        <p:nvSpPr>
          <p:cNvPr id="18" name="Rechthoek: afgeronde hoeken 17">
            <a:extLst>
              <a:ext uri="{FF2B5EF4-FFF2-40B4-BE49-F238E27FC236}">
                <a16:creationId xmlns:a16="http://schemas.microsoft.com/office/drawing/2014/main" id="{ED4D03E5-8815-46EC-972D-F30B864E8391}"/>
              </a:ext>
            </a:extLst>
          </p:cNvPr>
          <p:cNvSpPr/>
          <p:nvPr/>
        </p:nvSpPr>
        <p:spPr>
          <a:xfrm>
            <a:off x="2311640" y="3411747"/>
            <a:ext cx="5940000" cy="360000"/>
          </a:xfrm>
          <a:prstGeom prst="roundRect">
            <a:avLst/>
          </a:prstGeom>
          <a:solidFill>
            <a:srgbClr val="40A5A7"/>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5. </a:t>
            </a:r>
            <a:r>
              <a:rPr lang="nl-NL" sz="1200" b="1" dirty="0">
                <a:solidFill>
                  <a:schemeClr val="bg1"/>
                </a:solidFill>
                <a:latin typeface="+mj-lt"/>
              </a:rPr>
              <a:t>patiënt</a:t>
            </a:r>
            <a:r>
              <a:rPr lang="nl-NL" sz="1200" dirty="0">
                <a:solidFill>
                  <a:schemeClr val="bg1"/>
                </a:solidFill>
                <a:latin typeface="+mj-lt"/>
              </a:rPr>
              <a:t> patiënt logt in via email of gaat naar </a:t>
            </a:r>
            <a:r>
              <a:rPr lang="nl-NL" sz="1200" dirty="0" err="1">
                <a:solidFill>
                  <a:schemeClr val="bg1"/>
                </a:solidFill>
                <a:latin typeface="+mj-lt"/>
              </a:rPr>
              <a:t>www.keuzehulp.info</a:t>
            </a:r>
            <a:r>
              <a:rPr lang="nl-NL" sz="1200" dirty="0">
                <a:solidFill>
                  <a:schemeClr val="bg1"/>
                </a:solidFill>
                <a:latin typeface="+mj-lt"/>
              </a:rPr>
              <a:t> en logt in met code. </a:t>
            </a:r>
          </a:p>
        </p:txBody>
      </p:sp>
      <p:sp>
        <p:nvSpPr>
          <p:cNvPr id="19" name="Rechthoek: afgeronde hoeken 18">
            <a:extLst>
              <a:ext uri="{FF2B5EF4-FFF2-40B4-BE49-F238E27FC236}">
                <a16:creationId xmlns:a16="http://schemas.microsoft.com/office/drawing/2014/main" id="{66E5FB09-B70E-4F20-BBED-A0FCB9BFF835}"/>
              </a:ext>
            </a:extLst>
          </p:cNvPr>
          <p:cNvSpPr/>
          <p:nvPr/>
        </p:nvSpPr>
        <p:spPr>
          <a:xfrm>
            <a:off x="2296065" y="2951001"/>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4. </a:t>
            </a:r>
            <a:r>
              <a:rPr lang="nl-NL" sz="1200" b="1" dirty="0">
                <a:solidFill>
                  <a:schemeClr val="bg1"/>
                </a:solidFill>
                <a:latin typeface="+mj-lt"/>
              </a:rPr>
              <a:t>Doktersassistent </a:t>
            </a:r>
            <a:r>
              <a:rPr lang="nl-NL" sz="1200" dirty="0">
                <a:solidFill>
                  <a:schemeClr val="bg1"/>
                </a:solidFill>
                <a:latin typeface="+mj-lt"/>
              </a:rPr>
              <a:t>maakt patiënt account aan en verstuurd een email naar de patiënt of geeft een folder met code mee.*</a:t>
            </a:r>
          </a:p>
        </p:txBody>
      </p:sp>
      <p:sp>
        <p:nvSpPr>
          <p:cNvPr id="20" name="Rechthoek: afgeronde hoeken 19">
            <a:extLst>
              <a:ext uri="{FF2B5EF4-FFF2-40B4-BE49-F238E27FC236}">
                <a16:creationId xmlns:a16="http://schemas.microsoft.com/office/drawing/2014/main" id="{45BA7132-0BBA-4A0B-9727-CD132CE83D13}"/>
              </a:ext>
            </a:extLst>
          </p:cNvPr>
          <p:cNvSpPr/>
          <p:nvPr/>
        </p:nvSpPr>
        <p:spPr>
          <a:xfrm>
            <a:off x="2311640" y="3871751"/>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6. </a:t>
            </a:r>
            <a:r>
              <a:rPr lang="nl-NL" sz="1200" b="1" dirty="0">
                <a:solidFill>
                  <a:schemeClr val="bg1"/>
                </a:solidFill>
                <a:latin typeface="+mj-lt"/>
              </a:rPr>
              <a:t>doktersassistent </a:t>
            </a:r>
            <a:r>
              <a:rPr lang="nl-NL" sz="1200" dirty="0">
                <a:solidFill>
                  <a:schemeClr val="bg1"/>
                </a:solidFill>
                <a:latin typeface="+mj-lt"/>
              </a:rPr>
              <a:t>download pdf van ingevulde keuzehulp en plaatst deze in EPD</a:t>
            </a:r>
          </a:p>
        </p:txBody>
      </p:sp>
      <p:sp>
        <p:nvSpPr>
          <p:cNvPr id="21" name="Rechthoek: afgeronde hoeken 20">
            <a:extLst>
              <a:ext uri="{FF2B5EF4-FFF2-40B4-BE49-F238E27FC236}">
                <a16:creationId xmlns:a16="http://schemas.microsoft.com/office/drawing/2014/main" id="{1535ED72-1B5C-458B-BF42-BB3DEB529F3A}"/>
              </a:ext>
            </a:extLst>
          </p:cNvPr>
          <p:cNvSpPr/>
          <p:nvPr/>
        </p:nvSpPr>
        <p:spPr>
          <a:xfrm>
            <a:off x="2311640" y="4620745"/>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7. </a:t>
            </a:r>
            <a:r>
              <a:rPr lang="nl-NL" sz="1200" b="1" dirty="0">
                <a:solidFill>
                  <a:schemeClr val="bg1"/>
                </a:solidFill>
                <a:latin typeface="+mj-lt"/>
              </a:rPr>
              <a:t>Uroloog</a:t>
            </a:r>
            <a:r>
              <a:rPr lang="nl-NL" sz="1200" dirty="0">
                <a:solidFill>
                  <a:schemeClr val="bg1"/>
                </a:solidFill>
                <a:latin typeface="+mj-lt"/>
              </a:rPr>
              <a:t> en </a:t>
            </a:r>
            <a:r>
              <a:rPr lang="nl-NL" sz="1200" b="1" dirty="0">
                <a:solidFill>
                  <a:schemeClr val="bg1"/>
                </a:solidFill>
                <a:latin typeface="+mj-lt"/>
              </a:rPr>
              <a:t>patiënt</a:t>
            </a:r>
            <a:r>
              <a:rPr lang="nl-NL" sz="1200" dirty="0">
                <a:solidFill>
                  <a:schemeClr val="bg1"/>
                </a:solidFill>
                <a:latin typeface="+mj-lt"/>
              </a:rPr>
              <a:t> beslissen samen over behandeling a.d.h.v. keuzehulp</a:t>
            </a:r>
          </a:p>
        </p:txBody>
      </p:sp>
      <p:sp>
        <p:nvSpPr>
          <p:cNvPr id="22" name="Rechthoek: afgeronde hoeken 21">
            <a:extLst>
              <a:ext uri="{FF2B5EF4-FFF2-40B4-BE49-F238E27FC236}">
                <a16:creationId xmlns:a16="http://schemas.microsoft.com/office/drawing/2014/main" id="{56BC242B-C228-4424-9349-64AECEEB33E6}"/>
              </a:ext>
            </a:extLst>
          </p:cNvPr>
          <p:cNvSpPr/>
          <p:nvPr/>
        </p:nvSpPr>
        <p:spPr>
          <a:xfrm>
            <a:off x="2311640" y="5090663"/>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8. </a:t>
            </a:r>
            <a:r>
              <a:rPr lang="nl-NL" sz="1200" b="1" dirty="0">
                <a:solidFill>
                  <a:schemeClr val="bg1"/>
                </a:solidFill>
                <a:latin typeface="+mj-lt"/>
              </a:rPr>
              <a:t>dokters</a:t>
            </a:r>
            <a:r>
              <a:rPr lang="nl-NL" sz="1200" b="1" dirty="0">
                <a:solidFill>
                  <a:schemeClr val="bg1"/>
                </a:solidFill>
                <a:latin typeface="+mj-lt"/>
                <a:ea typeface="ＭＳ Ｐゴシック" pitchFamily="2" charset="-128"/>
              </a:rPr>
              <a:t>assistent</a:t>
            </a:r>
            <a:r>
              <a:rPr lang="nl-NL" sz="1200" dirty="0">
                <a:solidFill>
                  <a:schemeClr val="bg1"/>
                </a:solidFill>
                <a:latin typeface="+mj-lt"/>
                <a:ea typeface="ＭＳ Ｐゴシック" pitchFamily="2" charset="-128"/>
              </a:rPr>
              <a:t> noteert in PATIENT+ systeem welke behandeling is gekozen</a:t>
            </a:r>
          </a:p>
        </p:txBody>
      </p:sp>
      <p:sp>
        <p:nvSpPr>
          <p:cNvPr id="23" name="Rechthoek: afgeronde hoeken 22">
            <a:extLst>
              <a:ext uri="{FF2B5EF4-FFF2-40B4-BE49-F238E27FC236}">
                <a16:creationId xmlns:a16="http://schemas.microsoft.com/office/drawing/2014/main" id="{4B1731C5-D835-4300-9C2B-18C4E0A87AFE}"/>
              </a:ext>
            </a:extLst>
          </p:cNvPr>
          <p:cNvSpPr/>
          <p:nvPr/>
        </p:nvSpPr>
        <p:spPr>
          <a:xfrm>
            <a:off x="2311640" y="5703016"/>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9. </a:t>
            </a:r>
            <a:r>
              <a:rPr lang="nl-NL" sz="1200" b="1" dirty="0">
                <a:solidFill>
                  <a:schemeClr val="bg1"/>
                </a:solidFill>
                <a:latin typeface="+mj-lt"/>
              </a:rPr>
              <a:t>patiënt </a:t>
            </a:r>
            <a:r>
              <a:rPr lang="nl-NL" sz="1200" dirty="0">
                <a:solidFill>
                  <a:schemeClr val="bg1"/>
                </a:solidFill>
                <a:latin typeface="+mj-lt"/>
              </a:rPr>
              <a:t>ontvangt uitnodiging om patiënttevredenheidsonderzoek in te vullen</a:t>
            </a:r>
          </a:p>
        </p:txBody>
      </p:sp>
      <p:sp>
        <p:nvSpPr>
          <p:cNvPr id="35" name="Rechthoek 34">
            <a:extLst>
              <a:ext uri="{FF2B5EF4-FFF2-40B4-BE49-F238E27FC236}">
                <a16:creationId xmlns:a16="http://schemas.microsoft.com/office/drawing/2014/main" id="{5B318C72-0259-4F19-A15E-CF4CFD9607C8}"/>
              </a:ext>
            </a:extLst>
          </p:cNvPr>
          <p:cNvSpPr/>
          <p:nvPr/>
        </p:nvSpPr>
        <p:spPr>
          <a:xfrm>
            <a:off x="8582362" y="1008912"/>
            <a:ext cx="3281519" cy="5477583"/>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lstStyle/>
          <a:p>
            <a:r>
              <a:rPr lang="nl-NL" sz="1100" b="1">
                <a:solidFill>
                  <a:schemeClr val="tx1"/>
                </a:solidFill>
              </a:rPr>
              <a:t>Gesprek </a:t>
            </a:r>
            <a:r>
              <a:rPr lang="nl-NL" sz="1100" b="1" dirty="0">
                <a:solidFill>
                  <a:schemeClr val="tx1"/>
                </a:solidFill>
              </a:rPr>
              <a:t>tips </a:t>
            </a:r>
            <a:endParaRPr lang="nl-NL" sz="1100" dirty="0">
              <a:solidFill>
                <a:schemeClr val="tx1"/>
              </a:solidFill>
            </a:endParaRPr>
          </a:p>
          <a:p>
            <a:r>
              <a:rPr lang="nl-NL" sz="1100" dirty="0">
                <a:solidFill>
                  <a:schemeClr val="tx1"/>
                </a:solidFill>
              </a:rPr>
              <a:t>Vraag naar de kennis over de behandelingen, wensen en zorgen van de </a:t>
            </a:r>
            <a:r>
              <a:rPr lang="nl-NL" sz="1100" dirty="0" err="1">
                <a:solidFill>
                  <a:schemeClr val="tx1"/>
                </a:solidFill>
              </a:rPr>
              <a:t>patiënt</a:t>
            </a:r>
            <a:r>
              <a:rPr lang="nl-NL" sz="1100" dirty="0">
                <a:solidFill>
                  <a:schemeClr val="tx1"/>
                </a:solidFill>
              </a:rPr>
              <a:t> en vul deze aan met informatie op basis van professionele kennis en ervaring. </a:t>
            </a:r>
          </a:p>
          <a:p>
            <a:r>
              <a:rPr lang="nl-NL" sz="1100" b="1" i="1" dirty="0">
                <a:solidFill>
                  <a:schemeClr val="tx1"/>
                </a:solidFill>
              </a:rPr>
              <a:t>Voorbeeldzinnen </a:t>
            </a:r>
            <a:endParaRPr lang="nl-NL" sz="1100" dirty="0">
              <a:solidFill>
                <a:schemeClr val="tx1"/>
              </a:solidFill>
            </a:endParaRPr>
          </a:p>
          <a:p>
            <a:r>
              <a:rPr lang="nl-NL" sz="1100" dirty="0">
                <a:solidFill>
                  <a:schemeClr val="tx1"/>
                </a:solidFill>
              </a:rPr>
              <a:t>➢  </a:t>
            </a:r>
            <a:r>
              <a:rPr lang="nl-NL" sz="1100" i="1" dirty="0">
                <a:solidFill>
                  <a:schemeClr val="tx1"/>
                </a:solidFill>
              </a:rPr>
              <a:t>“Heeft u de gesprekshulp met uw naasten besproken?” </a:t>
            </a:r>
            <a:endParaRPr lang="nl-NL" sz="1100" dirty="0">
              <a:solidFill>
                <a:schemeClr val="tx1"/>
              </a:solidFill>
            </a:endParaRPr>
          </a:p>
          <a:p>
            <a:r>
              <a:rPr lang="nl-NL" sz="1100" dirty="0">
                <a:solidFill>
                  <a:schemeClr val="tx1"/>
                </a:solidFill>
              </a:rPr>
              <a:t>➢  </a:t>
            </a:r>
            <a:r>
              <a:rPr lang="nl-NL" sz="1100" i="1" dirty="0">
                <a:solidFill>
                  <a:schemeClr val="tx1"/>
                </a:solidFill>
              </a:rPr>
              <a:t>“Wat gaat er in u om, nu u de informatie heeft gelezen?” </a:t>
            </a:r>
            <a:endParaRPr lang="nl-NL" sz="1100" dirty="0">
              <a:solidFill>
                <a:schemeClr val="tx1"/>
              </a:solidFill>
            </a:endParaRPr>
          </a:p>
          <a:p>
            <a:r>
              <a:rPr lang="nl-NL" sz="1100" dirty="0">
                <a:solidFill>
                  <a:schemeClr val="tx1"/>
                </a:solidFill>
              </a:rPr>
              <a:t>➢  </a:t>
            </a:r>
            <a:r>
              <a:rPr lang="nl-NL" sz="1100" i="1" dirty="0">
                <a:solidFill>
                  <a:schemeClr val="tx1"/>
                </a:solidFill>
              </a:rPr>
              <a:t>"Wat zijn voor u de belangrijkste punten? Waar ziet u tegen op? Waarom? </a:t>
            </a:r>
            <a:endParaRPr lang="nl-NL" sz="1100" dirty="0">
              <a:solidFill>
                <a:schemeClr val="tx1"/>
              </a:solidFill>
            </a:endParaRPr>
          </a:p>
          <a:p>
            <a:r>
              <a:rPr lang="nl-NL" sz="1100" dirty="0">
                <a:solidFill>
                  <a:schemeClr val="tx1"/>
                </a:solidFill>
              </a:rPr>
              <a:t>➢  </a:t>
            </a:r>
            <a:r>
              <a:rPr lang="nl-NL" sz="1100" i="1" dirty="0">
                <a:solidFill>
                  <a:schemeClr val="tx1"/>
                </a:solidFill>
              </a:rPr>
              <a:t>“Welke wensen heeft u voor de toekomst? </a:t>
            </a:r>
            <a:endParaRPr lang="nl-NL" sz="1100" dirty="0">
              <a:solidFill>
                <a:schemeClr val="tx1"/>
              </a:solidFill>
            </a:endParaRPr>
          </a:p>
          <a:p>
            <a:r>
              <a:rPr lang="nl-NL" sz="1100" dirty="0">
                <a:solidFill>
                  <a:schemeClr val="tx1"/>
                </a:solidFill>
              </a:rPr>
              <a:t>➢  </a:t>
            </a:r>
            <a:r>
              <a:rPr lang="nl-NL" sz="1100" i="1" dirty="0">
                <a:solidFill>
                  <a:schemeClr val="tx1"/>
                </a:solidFill>
              </a:rPr>
              <a:t>"Denkt u dat u alle informatie heeft, die u nodig heeft om samen over u toekomst te beslissen?” </a:t>
            </a:r>
            <a:endParaRPr lang="nl-NL" sz="1100" dirty="0">
              <a:solidFill>
                <a:schemeClr val="tx1"/>
              </a:solidFill>
            </a:endParaRPr>
          </a:p>
          <a:p>
            <a:r>
              <a:rPr lang="nl-NL" sz="1100" dirty="0">
                <a:solidFill>
                  <a:schemeClr val="tx1"/>
                </a:solidFill>
              </a:rPr>
              <a:t>➢  </a:t>
            </a:r>
            <a:r>
              <a:rPr lang="nl-NL" sz="1100" i="1" dirty="0">
                <a:solidFill>
                  <a:schemeClr val="tx1"/>
                </a:solidFill>
              </a:rPr>
              <a:t>“Wat de beslissing wordt, ik zal u steunen” </a:t>
            </a:r>
            <a:endParaRPr lang="nl-NL" sz="1100" dirty="0">
              <a:solidFill>
                <a:schemeClr val="tx1"/>
              </a:solidFill>
            </a:endParaRPr>
          </a:p>
          <a:p>
            <a:r>
              <a:rPr lang="nl-NL" sz="1100" dirty="0">
                <a:solidFill>
                  <a:schemeClr val="tx1"/>
                </a:solidFill>
              </a:rPr>
              <a:t>➢  </a:t>
            </a:r>
            <a:r>
              <a:rPr lang="nl-NL" sz="1100" i="1" dirty="0">
                <a:solidFill>
                  <a:schemeClr val="tx1"/>
                </a:solidFill>
              </a:rPr>
              <a:t>"Staat u achter deze beslissing?" </a:t>
            </a:r>
            <a:endParaRPr lang="nl-NL" sz="1100" dirty="0">
              <a:solidFill>
                <a:schemeClr val="tx1"/>
              </a:solidFill>
            </a:endParaRPr>
          </a:p>
          <a:p>
            <a:pPr lvl="0" defTabSz="543613">
              <a:defRPr/>
            </a:pPr>
            <a:endParaRPr lang="nl-NL" sz="1100" dirty="0">
              <a:solidFill>
                <a:schemeClr val="tx1"/>
              </a:solidFill>
              <a:latin typeface="+mj-lt"/>
              <a:cs typeface="Calibri" panose="020F0502020204030204" pitchFamily="34" charset="0"/>
            </a:endParaRPr>
          </a:p>
          <a:p>
            <a:pPr algn="ctr"/>
            <a:endParaRPr lang="nl-NL" sz="1100" dirty="0">
              <a:solidFill>
                <a:srgbClr val="40A5A7"/>
              </a:solidFill>
              <a:latin typeface="+mj-lt"/>
            </a:endParaRPr>
          </a:p>
        </p:txBody>
      </p:sp>
      <p:sp>
        <p:nvSpPr>
          <p:cNvPr id="36" name="Rechthoek 35">
            <a:extLst>
              <a:ext uri="{FF2B5EF4-FFF2-40B4-BE49-F238E27FC236}">
                <a16:creationId xmlns:a16="http://schemas.microsoft.com/office/drawing/2014/main" id="{33DC0508-2B5A-4DA8-84DD-E8B542CB7695}"/>
              </a:ext>
            </a:extLst>
          </p:cNvPr>
          <p:cNvSpPr/>
          <p:nvPr/>
        </p:nvSpPr>
        <p:spPr>
          <a:xfrm>
            <a:off x="228597" y="232061"/>
            <a:ext cx="8100000" cy="673245"/>
          </a:xfrm>
          <a:prstGeom prst="rect">
            <a:avLst/>
          </a:prstGeom>
          <a:solidFill>
            <a:srgbClr val="F151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b="1" dirty="0" err="1">
                <a:solidFill>
                  <a:schemeClr val="bg1"/>
                </a:solidFill>
                <a:latin typeface="+mj-lt"/>
              </a:rPr>
              <a:t>Zorgpad</a:t>
            </a:r>
            <a:r>
              <a:rPr lang="nl-NL" sz="1200" b="1" dirty="0">
                <a:solidFill>
                  <a:schemeClr val="bg1"/>
                </a:solidFill>
                <a:latin typeface="+mj-lt"/>
              </a:rPr>
              <a:t>: SAMEN BESLISSEN MET KEUZEHULP bij PROSTAATKANKER</a:t>
            </a:r>
          </a:p>
          <a:p>
            <a:pPr algn="ctr"/>
            <a:r>
              <a:rPr lang="nl-NL" sz="1200" i="1" dirty="0">
                <a:solidFill>
                  <a:schemeClr val="bg1"/>
                </a:solidFill>
                <a:latin typeface="+mj-lt"/>
              </a:rPr>
              <a:t>exclusie: slechte/geen beheersing Nederlandse taal en/of digibeet</a:t>
            </a:r>
          </a:p>
        </p:txBody>
      </p:sp>
      <p:pic>
        <p:nvPicPr>
          <p:cNvPr id="38" name="Picture 2" descr="https://previews.dropbox.com/p/thumb/AAdJrSBVYYtr7WIqDfxS168y_nO2OH9mQT4UOhHWCg2kNQPdnw2dIacHOkvEJ43zdNE9kupPWXCPSd-_3IjaU0jYfylGjZLvqe62P-4_vhJGqTrGAfLrINklRJpDRhO5-l7GrwR6eVPlXilh0zbOCiOmW9UL_KKjkhi43iQyEyFrk9YyKmwYX2hfXdnkzSC7LGyzCb7i0TudIjKQIbIufGXdCaSmBQKG6uA8FreqIT2nOxWII23g-3E2FBMq-v9yJ3uJB--U7-IFha1vY9qWMjYWPSR6he9V_nRqg7dN7AOIlaRGZI07TfuTSqz_pgwp_F38eIrT4BP17n6t5P57ZtX9/p.jpeg?fv_content=true&amp;size_mode=5">
            <a:extLst>
              <a:ext uri="{FF2B5EF4-FFF2-40B4-BE49-F238E27FC236}">
                <a16:creationId xmlns:a16="http://schemas.microsoft.com/office/drawing/2014/main" id="{B24BB826-6322-4F23-BB70-D68A5E633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534" y="116589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41D4AE57-E320-4D3C-9040-B7326CBFD5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89603" y="232061"/>
            <a:ext cx="2174278" cy="67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Afbeelding 40">
            <a:extLst>
              <a:ext uri="{FF2B5EF4-FFF2-40B4-BE49-F238E27FC236}">
                <a16:creationId xmlns:a16="http://schemas.microsoft.com/office/drawing/2014/main" id="{78236E40-EEE7-47E0-9C72-F9EF23AD27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3534" y="2951001"/>
            <a:ext cx="360000" cy="360000"/>
          </a:xfrm>
          <a:prstGeom prst="rect">
            <a:avLst/>
          </a:prstGeom>
        </p:spPr>
      </p:pic>
      <p:pic>
        <p:nvPicPr>
          <p:cNvPr id="42" name="Afbeelding 41">
            <a:extLst>
              <a:ext uri="{FF2B5EF4-FFF2-40B4-BE49-F238E27FC236}">
                <a16:creationId xmlns:a16="http://schemas.microsoft.com/office/drawing/2014/main" id="{A4A0FE39-82F7-4E19-8B9F-5B6FE94694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4758" y="2460018"/>
            <a:ext cx="341224" cy="360000"/>
          </a:xfrm>
          <a:prstGeom prst="rect">
            <a:avLst/>
          </a:prstGeom>
        </p:spPr>
      </p:pic>
      <p:pic>
        <p:nvPicPr>
          <p:cNvPr id="43" name="Picture 6" descr="https://previews.dropbox.com/p/thumb/AAfR4qdmC9HNtgzB9vILogwIVZXLC7UK84chhGLuaLSpzQ2le1NM-m5gw99Yi5R-V-TnIrT8-OLVsxQo5kW2N31m7eYBneQ9ZtrKlqMO4nuWl5iNchMuyif1wNAiMbzqUQiKIkZWUvCv2gnh7OoHSitsE5i1xITPnxEPqhRYUijSFnYHNsdHRMhzBT-ovoxjJ5c86KGLKQNO846y8N-_XNNw1ZjZ8kl3op0J0CHK2NHTuQUJ-tbBAVMWwHTtJMqmPBmEm5KRf3XiZnfaEEENmXYHEBl1q_TYoXmUbIM98kPqD-xHwHohzUMV-szt31vMYsLJwEYUx_YohFcU_bYHpu-d/p.png?fv_content=true&amp;size_mode=5">
            <a:extLst>
              <a:ext uri="{FF2B5EF4-FFF2-40B4-BE49-F238E27FC236}">
                <a16:creationId xmlns:a16="http://schemas.microsoft.com/office/drawing/2014/main" id="{C871B81F-3DCE-478C-8F47-9E263114A6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4797" y="3426999"/>
            <a:ext cx="358737" cy="360000"/>
          </a:xfrm>
          <a:prstGeom prst="rect">
            <a:avLst/>
          </a:prstGeom>
          <a:noFill/>
          <a:extLst>
            <a:ext uri="{909E8E84-426E-40DD-AFC4-6F175D3DCCD1}">
              <a14:hiddenFill xmlns:a14="http://schemas.microsoft.com/office/drawing/2010/main">
                <a:solidFill>
                  <a:srgbClr val="FFFFFF"/>
                </a:solidFill>
              </a14:hiddenFill>
            </a:ext>
          </a:extLst>
        </p:spPr>
      </p:pic>
      <p:pic>
        <p:nvPicPr>
          <p:cNvPr id="44" name="Tijdelijke aanduiding voor afbeelding 4">
            <a:extLst>
              <a:ext uri="{FF2B5EF4-FFF2-40B4-BE49-F238E27FC236}">
                <a16:creationId xmlns:a16="http://schemas.microsoft.com/office/drawing/2014/main" id="{32EF4C4D-0CFE-4A43-920B-13D79A76B27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43534" y="3858971"/>
            <a:ext cx="360000" cy="360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8" descr="https://previews.dropbox.com/p/thumb/AAeLpe1QpS_EzYwGa3al8YLMtnTUtBB0pQZK0E3QBISAbIiCIEde5yM4ZSByZt1NiJQI69IDFUzrMehE1hON_yN5igIv5bhtzCz5pr8wr43SoYbZf6cj5NiI98EOF2zS1bl4s8T3ptYIxn9qKLAi2dHDSGO0opEFvGkNkaD-Fg14eUj_13vxNbuyJ8S3dQaUMIrq532vvLlEnpfRO8Oh2DchiRdZxrpAMXqPcjyvKIe9WcNxwvJiupzp3Vzt-pS73wYsTU_7np6hZOVZ7gzU4uD1BCXM1-c1fg6nzhbP5aV-B9ALaA95fQk8Ow4hJHcdVX2JdO9Ri4bkBYM6Se8bCCCu/p.png?fv_content=true&amp;size_mode=5">
            <a:extLst>
              <a:ext uri="{FF2B5EF4-FFF2-40B4-BE49-F238E27FC236}">
                <a16:creationId xmlns:a16="http://schemas.microsoft.com/office/drawing/2014/main" id="{95E8BF8C-8ADC-4FDF-9BFA-AFA8B9E89D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4758" y="462701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7" name="Afbeelding 46">
            <a:extLst>
              <a:ext uri="{FF2B5EF4-FFF2-40B4-BE49-F238E27FC236}">
                <a16:creationId xmlns:a16="http://schemas.microsoft.com/office/drawing/2014/main" id="{DF2CC915-510A-4149-A266-737036F020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43534" y="5703016"/>
            <a:ext cx="360000" cy="360000"/>
          </a:xfrm>
          <a:prstGeom prst="rect">
            <a:avLst/>
          </a:prstGeom>
        </p:spPr>
      </p:pic>
      <p:pic>
        <p:nvPicPr>
          <p:cNvPr id="30" name="Afbeelding 29">
            <a:extLst>
              <a:ext uri="{FF2B5EF4-FFF2-40B4-BE49-F238E27FC236}">
                <a16:creationId xmlns:a16="http://schemas.microsoft.com/office/drawing/2014/main" id="{6CCAE8CF-B1F4-4D08-89E2-6D5685204C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3534" y="5075798"/>
            <a:ext cx="360000" cy="360000"/>
          </a:xfrm>
          <a:prstGeom prst="rect">
            <a:avLst/>
          </a:prstGeom>
        </p:spPr>
      </p:pic>
      <p:sp>
        <p:nvSpPr>
          <p:cNvPr id="46" name="Rechthoek: afgeronde hoeken 15">
            <a:extLst>
              <a:ext uri="{FF2B5EF4-FFF2-40B4-BE49-F238E27FC236}">
                <a16:creationId xmlns:a16="http://schemas.microsoft.com/office/drawing/2014/main" id="{F09012BE-4A7E-4346-A7C0-B985F800E8D6}"/>
              </a:ext>
            </a:extLst>
          </p:cNvPr>
          <p:cNvSpPr/>
          <p:nvPr/>
        </p:nvSpPr>
        <p:spPr>
          <a:xfrm>
            <a:off x="2296065" y="1676981"/>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2. </a:t>
            </a:r>
            <a:r>
              <a:rPr lang="nl-NL" sz="1200" b="1" dirty="0">
                <a:solidFill>
                  <a:schemeClr val="bg1"/>
                </a:solidFill>
                <a:latin typeface="+mj-lt"/>
              </a:rPr>
              <a:t>Uroloog </a:t>
            </a:r>
            <a:r>
              <a:rPr lang="nl-NL" sz="1200" dirty="0">
                <a:solidFill>
                  <a:schemeClr val="bg1"/>
                </a:solidFill>
                <a:latin typeface="+mj-lt"/>
              </a:rPr>
              <a:t>stelt de uitkomsten van de variabele voor het voorspelmodel vast registreert deze op het uitreikformulier en reikt deze uit aan de patiënt. </a:t>
            </a:r>
          </a:p>
        </p:txBody>
      </p:sp>
      <p:pic>
        <p:nvPicPr>
          <p:cNvPr id="48" name="Picture 2" descr="https://previews.dropbox.com/p/thumb/AAdJrSBVYYtr7WIqDfxS168y_nO2OH9mQT4UOhHWCg2kNQPdnw2dIacHOkvEJ43zdNE9kupPWXCPSd-_3IjaU0jYfylGjZLvqe62P-4_vhJGqTrGAfLrINklRJpDRhO5-l7GrwR6eVPlXilh0zbOCiOmW9UL_KKjkhi43iQyEyFrk9YyKmwYX2hfXdnkzSC7LGyzCb7i0TudIjKQIbIufGXdCaSmBQKG6uA8FreqIT2nOxWII23g-3E2FBMq-v9yJ3uJB--U7-IFha1vY9qWMjYWPSR6he9V_nRqg7dN7AOIlaRGZI07TfuTSqz_pgwp_F38eIrT4BP17n6t5P57ZtX9/p.jpeg?fv_content=true&amp;size_mode=5">
            <a:extLst>
              <a:ext uri="{FF2B5EF4-FFF2-40B4-BE49-F238E27FC236}">
                <a16:creationId xmlns:a16="http://schemas.microsoft.com/office/drawing/2014/main" id="{119B757A-BC75-0B48-8D1E-B6CF81AFC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959" y="1676981"/>
            <a:ext cx="360000"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77954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hoek 33">
            <a:extLst>
              <a:ext uri="{FF2B5EF4-FFF2-40B4-BE49-F238E27FC236}">
                <a16:creationId xmlns:a16="http://schemas.microsoft.com/office/drawing/2014/main" id="{B409A038-EB27-44E2-BBFB-840F1080C6F5}"/>
              </a:ext>
            </a:extLst>
          </p:cNvPr>
          <p:cNvSpPr/>
          <p:nvPr/>
        </p:nvSpPr>
        <p:spPr>
          <a:xfrm>
            <a:off x="228597" y="5990965"/>
            <a:ext cx="8100000" cy="504000"/>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rPr>
              <a:t>Evaluatie</a:t>
            </a:r>
          </a:p>
        </p:txBody>
      </p:sp>
      <p:sp>
        <p:nvSpPr>
          <p:cNvPr id="33" name="Rechthoek 32">
            <a:extLst>
              <a:ext uri="{FF2B5EF4-FFF2-40B4-BE49-F238E27FC236}">
                <a16:creationId xmlns:a16="http://schemas.microsoft.com/office/drawing/2014/main" id="{D32D2898-5C95-4B38-BE70-CFAE7599B164}"/>
              </a:ext>
            </a:extLst>
          </p:cNvPr>
          <p:cNvSpPr/>
          <p:nvPr/>
        </p:nvSpPr>
        <p:spPr>
          <a:xfrm>
            <a:off x="228597" y="4874258"/>
            <a:ext cx="8100000" cy="1010271"/>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rPr>
              <a:t>Beslismoment </a:t>
            </a:r>
          </a:p>
        </p:txBody>
      </p:sp>
      <p:sp>
        <p:nvSpPr>
          <p:cNvPr id="31" name="Rechthoek 30">
            <a:extLst>
              <a:ext uri="{FF2B5EF4-FFF2-40B4-BE49-F238E27FC236}">
                <a16:creationId xmlns:a16="http://schemas.microsoft.com/office/drawing/2014/main" id="{856C1E6E-F26C-430C-B13B-47988DBACB78}"/>
              </a:ext>
            </a:extLst>
          </p:cNvPr>
          <p:cNvSpPr/>
          <p:nvPr/>
        </p:nvSpPr>
        <p:spPr>
          <a:xfrm>
            <a:off x="228597" y="3269796"/>
            <a:ext cx="8100000" cy="409415"/>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rPr>
              <a:t>Keuzehulp invullen </a:t>
            </a:r>
          </a:p>
        </p:txBody>
      </p:sp>
      <p:sp>
        <p:nvSpPr>
          <p:cNvPr id="14" name="Rechthoek: afgeronde hoeken 13">
            <a:extLst>
              <a:ext uri="{FF2B5EF4-FFF2-40B4-BE49-F238E27FC236}">
                <a16:creationId xmlns:a16="http://schemas.microsoft.com/office/drawing/2014/main" id="{4D54BD94-93F0-432F-B2EB-5A28A065BC16}"/>
              </a:ext>
            </a:extLst>
          </p:cNvPr>
          <p:cNvSpPr/>
          <p:nvPr/>
        </p:nvSpPr>
        <p:spPr>
          <a:xfrm>
            <a:off x="2296697" y="1110396"/>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1. </a:t>
            </a:r>
            <a:r>
              <a:rPr lang="nl-NL" sz="1200" b="1" dirty="0">
                <a:solidFill>
                  <a:schemeClr val="bg1"/>
                </a:solidFill>
                <a:cs typeface="Calibri" panose="020F0502020204030204" pitchFamily="34" charset="0"/>
              </a:rPr>
              <a:t>Patiënt </a:t>
            </a:r>
            <a:r>
              <a:rPr lang="nl-NL" sz="1200" dirty="0">
                <a:solidFill>
                  <a:schemeClr val="bg1"/>
                </a:solidFill>
                <a:cs typeface="Calibri" panose="020F0502020204030204" pitchFamily="34" charset="0"/>
              </a:rPr>
              <a:t>komt bij de huisarts met klachten </a:t>
            </a:r>
            <a:endParaRPr lang="nl-NL" sz="1200" dirty="0">
              <a:solidFill>
                <a:schemeClr val="bg1"/>
              </a:solidFill>
            </a:endParaRPr>
          </a:p>
        </p:txBody>
      </p:sp>
      <p:sp>
        <p:nvSpPr>
          <p:cNvPr id="15" name="Rechthoek: afgeronde hoeken 14">
            <a:extLst>
              <a:ext uri="{FF2B5EF4-FFF2-40B4-BE49-F238E27FC236}">
                <a16:creationId xmlns:a16="http://schemas.microsoft.com/office/drawing/2014/main" id="{F555AD86-8A25-4668-B88B-8238B18499A2}"/>
              </a:ext>
            </a:extLst>
          </p:cNvPr>
          <p:cNvSpPr/>
          <p:nvPr/>
        </p:nvSpPr>
        <p:spPr>
          <a:xfrm>
            <a:off x="2296065" y="1565472"/>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2. </a:t>
            </a:r>
            <a:r>
              <a:rPr lang="nl-NL" sz="1200" b="1" dirty="0">
                <a:solidFill>
                  <a:schemeClr val="bg1"/>
                </a:solidFill>
              </a:rPr>
              <a:t>Huisarts </a:t>
            </a:r>
            <a:r>
              <a:rPr lang="nl-NL" sz="1200" dirty="0">
                <a:solidFill>
                  <a:schemeClr val="bg1"/>
                </a:solidFill>
              </a:rPr>
              <a:t>verwijst patiënt door naar KNO-arts </a:t>
            </a:r>
          </a:p>
        </p:txBody>
      </p:sp>
      <p:sp>
        <p:nvSpPr>
          <p:cNvPr id="16" name="Rechthoek: afgeronde hoeken 15">
            <a:extLst>
              <a:ext uri="{FF2B5EF4-FFF2-40B4-BE49-F238E27FC236}">
                <a16:creationId xmlns:a16="http://schemas.microsoft.com/office/drawing/2014/main" id="{170A798C-62EA-4F0F-BDD5-ECAC00455288}"/>
              </a:ext>
            </a:extLst>
          </p:cNvPr>
          <p:cNvSpPr/>
          <p:nvPr/>
        </p:nvSpPr>
        <p:spPr>
          <a:xfrm>
            <a:off x="2311640" y="2021508"/>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3. </a:t>
            </a:r>
            <a:r>
              <a:rPr lang="nl-NL" sz="1200" b="1" dirty="0">
                <a:solidFill>
                  <a:schemeClr val="bg1"/>
                </a:solidFill>
              </a:rPr>
              <a:t>Polimedewerker</a:t>
            </a:r>
            <a:r>
              <a:rPr lang="nl-NL" sz="1200" dirty="0">
                <a:solidFill>
                  <a:schemeClr val="bg1"/>
                </a:solidFill>
              </a:rPr>
              <a:t> ziekenhuis maakt afspraak tussen de KNO-arts en patiënt en introduceert keuzehulp. </a:t>
            </a:r>
          </a:p>
        </p:txBody>
      </p:sp>
      <p:sp>
        <p:nvSpPr>
          <p:cNvPr id="21" name="Rechthoek: afgeronde hoeken 20">
            <a:extLst>
              <a:ext uri="{FF2B5EF4-FFF2-40B4-BE49-F238E27FC236}">
                <a16:creationId xmlns:a16="http://schemas.microsoft.com/office/drawing/2014/main" id="{1535ED72-1B5C-458B-BF42-BB3DEB529F3A}"/>
              </a:ext>
            </a:extLst>
          </p:cNvPr>
          <p:cNvSpPr/>
          <p:nvPr/>
        </p:nvSpPr>
        <p:spPr>
          <a:xfrm>
            <a:off x="2311640" y="4980694"/>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8. </a:t>
            </a:r>
            <a:r>
              <a:rPr lang="nl-NL" sz="1200" b="1" dirty="0">
                <a:solidFill>
                  <a:schemeClr val="bg1"/>
                </a:solidFill>
              </a:rPr>
              <a:t>KNO-arts</a:t>
            </a:r>
            <a:r>
              <a:rPr lang="nl-NL" sz="1200" dirty="0">
                <a:solidFill>
                  <a:schemeClr val="bg1"/>
                </a:solidFill>
              </a:rPr>
              <a:t> en </a:t>
            </a:r>
            <a:r>
              <a:rPr lang="nl-NL" sz="1200" b="1" dirty="0">
                <a:solidFill>
                  <a:schemeClr val="bg1"/>
                </a:solidFill>
              </a:rPr>
              <a:t>patiënt</a:t>
            </a:r>
            <a:r>
              <a:rPr lang="nl-NL" sz="1200" dirty="0">
                <a:solidFill>
                  <a:schemeClr val="bg1"/>
                </a:solidFill>
              </a:rPr>
              <a:t> beslissen samen over behandeling a.d.h.v. keuzehulp tijdens het consult </a:t>
            </a:r>
          </a:p>
        </p:txBody>
      </p:sp>
      <p:sp>
        <p:nvSpPr>
          <p:cNvPr id="22" name="Rechthoek: afgeronde hoeken 21">
            <a:extLst>
              <a:ext uri="{FF2B5EF4-FFF2-40B4-BE49-F238E27FC236}">
                <a16:creationId xmlns:a16="http://schemas.microsoft.com/office/drawing/2014/main" id="{56BC242B-C228-4424-9349-64AECEEB33E6}"/>
              </a:ext>
            </a:extLst>
          </p:cNvPr>
          <p:cNvSpPr/>
          <p:nvPr/>
        </p:nvSpPr>
        <p:spPr>
          <a:xfrm>
            <a:off x="2311640" y="5450612"/>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9. </a:t>
            </a:r>
            <a:r>
              <a:rPr lang="nl-NL" sz="1200" b="1">
                <a:solidFill>
                  <a:schemeClr val="bg1"/>
                </a:solidFill>
              </a:rPr>
              <a:t>KNO-arts </a:t>
            </a:r>
            <a:r>
              <a:rPr lang="nl-NL" sz="1200" b="1" dirty="0">
                <a:solidFill>
                  <a:schemeClr val="bg1"/>
                </a:solidFill>
              </a:rPr>
              <a:t>of polimedewerker </a:t>
            </a:r>
            <a:r>
              <a:rPr lang="nl-NL" sz="1200" dirty="0">
                <a:solidFill>
                  <a:schemeClr val="bg1"/>
                </a:solidFill>
                <a:ea typeface="ＭＳ Ｐゴシック" pitchFamily="2" charset="-128"/>
              </a:rPr>
              <a:t>noteert in PATIENT+ systeem welke behandeling is gekozen</a:t>
            </a:r>
          </a:p>
        </p:txBody>
      </p:sp>
      <p:sp>
        <p:nvSpPr>
          <p:cNvPr id="26" name="Rechthoek 25">
            <a:extLst>
              <a:ext uri="{FF2B5EF4-FFF2-40B4-BE49-F238E27FC236}">
                <a16:creationId xmlns:a16="http://schemas.microsoft.com/office/drawing/2014/main" id="{D1CC24B3-A006-4938-BB96-EF14D93E35E0}"/>
              </a:ext>
            </a:extLst>
          </p:cNvPr>
          <p:cNvSpPr/>
          <p:nvPr/>
        </p:nvSpPr>
        <p:spPr>
          <a:xfrm>
            <a:off x="228597" y="1008911"/>
            <a:ext cx="8100000" cy="2236124"/>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rPr>
              <a:t>Afspraak maken en </a:t>
            </a:r>
          </a:p>
          <a:p>
            <a:r>
              <a:rPr lang="nl-NL" sz="1200" b="1" dirty="0">
                <a:solidFill>
                  <a:srgbClr val="40A5A7"/>
                </a:solidFill>
              </a:rPr>
              <a:t>Keuzehulp introductie</a:t>
            </a:r>
          </a:p>
        </p:txBody>
      </p:sp>
      <p:sp>
        <p:nvSpPr>
          <p:cNvPr id="23" name="Rechthoek: afgeronde hoeken 22">
            <a:extLst>
              <a:ext uri="{FF2B5EF4-FFF2-40B4-BE49-F238E27FC236}">
                <a16:creationId xmlns:a16="http://schemas.microsoft.com/office/drawing/2014/main" id="{4B1731C5-D835-4300-9C2B-18C4E0A87AFE}"/>
              </a:ext>
            </a:extLst>
          </p:cNvPr>
          <p:cNvSpPr/>
          <p:nvPr/>
        </p:nvSpPr>
        <p:spPr>
          <a:xfrm>
            <a:off x="2311640" y="6062965"/>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10. </a:t>
            </a:r>
            <a:r>
              <a:rPr lang="nl-NL" sz="1200" b="1" dirty="0">
                <a:solidFill>
                  <a:schemeClr val="bg1"/>
                </a:solidFill>
              </a:rPr>
              <a:t>Patiënt </a:t>
            </a:r>
            <a:r>
              <a:rPr lang="nl-NL" sz="1200" dirty="0">
                <a:solidFill>
                  <a:schemeClr val="bg1"/>
                </a:solidFill>
              </a:rPr>
              <a:t>ontvangt uitnodiging om patiënttevredenheidsonderzoek in te vullen. </a:t>
            </a:r>
          </a:p>
        </p:txBody>
      </p:sp>
      <p:sp>
        <p:nvSpPr>
          <p:cNvPr id="35" name="Rechthoek 34">
            <a:extLst>
              <a:ext uri="{FF2B5EF4-FFF2-40B4-BE49-F238E27FC236}">
                <a16:creationId xmlns:a16="http://schemas.microsoft.com/office/drawing/2014/main" id="{5B318C72-0259-4F19-A15E-CF4CFD9607C8}"/>
              </a:ext>
            </a:extLst>
          </p:cNvPr>
          <p:cNvSpPr/>
          <p:nvPr/>
        </p:nvSpPr>
        <p:spPr>
          <a:xfrm>
            <a:off x="8582362" y="1008912"/>
            <a:ext cx="3281519" cy="5477583"/>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lstStyle/>
          <a:p>
            <a:endParaRPr lang="nl-NL" sz="1100" dirty="0">
              <a:solidFill>
                <a:srgbClr val="40A5A7"/>
              </a:solidFill>
              <a:cs typeface="Calibri" panose="020F0502020204030204" pitchFamily="34" charset="0"/>
            </a:endParaRPr>
          </a:p>
        </p:txBody>
      </p:sp>
      <p:sp>
        <p:nvSpPr>
          <p:cNvPr id="36" name="Rechthoek 35">
            <a:extLst>
              <a:ext uri="{FF2B5EF4-FFF2-40B4-BE49-F238E27FC236}">
                <a16:creationId xmlns:a16="http://schemas.microsoft.com/office/drawing/2014/main" id="{33DC0508-2B5A-4DA8-84DD-E8B542CB7695}"/>
              </a:ext>
            </a:extLst>
          </p:cNvPr>
          <p:cNvSpPr/>
          <p:nvPr/>
        </p:nvSpPr>
        <p:spPr>
          <a:xfrm>
            <a:off x="228597" y="232061"/>
            <a:ext cx="8100000" cy="673245"/>
          </a:xfrm>
          <a:prstGeom prst="rect">
            <a:avLst/>
          </a:prstGeom>
          <a:solidFill>
            <a:srgbClr val="F151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b="1" dirty="0">
                <a:solidFill>
                  <a:schemeClr val="bg1"/>
                </a:solidFill>
              </a:rPr>
              <a:t>Zorgpad: SAMEN BESLISSEN MET KEUZEHULP bij TROMMELVLIESBUISJES – tweede lijn</a:t>
            </a:r>
          </a:p>
          <a:p>
            <a:pPr algn="ctr"/>
            <a:r>
              <a:rPr lang="nl-NL" sz="1200" i="1" dirty="0">
                <a:solidFill>
                  <a:schemeClr val="bg1"/>
                </a:solidFill>
              </a:rPr>
              <a:t>exclusie: slechte/geen beheersing Nederlandse taal en/of digibeet</a:t>
            </a:r>
          </a:p>
        </p:txBody>
      </p:sp>
      <p:pic>
        <p:nvPicPr>
          <p:cNvPr id="37" name="Afbeelding 36">
            <a:extLst>
              <a:ext uri="{FF2B5EF4-FFF2-40B4-BE49-F238E27FC236}">
                <a16:creationId xmlns:a16="http://schemas.microsoft.com/office/drawing/2014/main" id="{0BF507A3-103A-45EC-BBEC-658A8F232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875" y="1121703"/>
            <a:ext cx="360000" cy="360000"/>
          </a:xfrm>
          <a:prstGeom prst="rect">
            <a:avLst/>
          </a:prstGeom>
        </p:spPr>
      </p:pic>
      <p:pic>
        <p:nvPicPr>
          <p:cNvPr id="38" name="Picture 2" descr="https://previews.dropbox.com/p/thumb/AAdJrSBVYYtr7WIqDfxS168y_nO2OH9mQT4UOhHWCg2kNQPdnw2dIacHOkvEJ43zdNE9kupPWXCPSd-_3IjaU0jYfylGjZLvqe62P-4_vhJGqTrGAfLrINklRJpDRhO5-l7GrwR6eVPlXilh0zbOCiOmW9UL_KKjkhi43iQyEyFrk9YyKmwYX2hfXdnkzSC7LGyzCb7i0TudIjKQIbIufGXdCaSmBQKG6uA8FreqIT2nOxWII23g-3E2FBMq-v9yJ3uJB--U7-IFha1vY9qWMjYWPSR6he9V_nRqg7dN7AOIlaRGZI07TfuTSqz_pgwp_F38eIrT4BP17n6t5P57ZtX9/p.jpeg?fv_content=true&amp;size_mode=5">
            <a:extLst>
              <a:ext uri="{FF2B5EF4-FFF2-40B4-BE49-F238E27FC236}">
                <a16:creationId xmlns:a16="http://schemas.microsoft.com/office/drawing/2014/main" id="{B24BB826-6322-4F23-BB70-D68A5E633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633" y="1550973"/>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41D4AE57-E320-4D3C-9040-B7326CBFD5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89603" y="232061"/>
            <a:ext cx="2174278" cy="67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descr="https://previews.dropbox.com/p/thumb/AAdF-KEkQV_1BY15i3BeOb3QiW2eoHVK_9nw0Uc2a6cFBds0n70s3n-yQCMTIAi7xS0kzf_GEVp7OA8CKO_yRo4L8G_yP-vg0eR9QTBypV8Ie-x0B8ngzCwARUwiuGISuDeRNaIRVYbMxrXrlEIReHg43hW0hiZZwuljPZPmegDRbCRlVMRQX6kofOi641yqUYx8VYqfqLk4sD621XQwl248xf3bk7S0jvafCbh8MJQn8aAl-xfIzGaYPr2I7hC0uaDDFldZG5teR8qX0yeuGrz7WDSogFdPVwDDpo5Y3ZnX22zkJHSbrW4-Tuon4w69L3-79N908IKMo0qR7ViCM_5V/p.png?fv_content=true&amp;size_mode=5">
            <a:extLst>
              <a:ext uri="{FF2B5EF4-FFF2-40B4-BE49-F238E27FC236}">
                <a16:creationId xmlns:a16="http://schemas.microsoft.com/office/drawing/2014/main" id="{AB221298-2F6C-43E0-9BC0-07A2C5CE39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7875" y="1991447"/>
            <a:ext cx="360000" cy="361267"/>
          </a:xfrm>
          <a:prstGeom prst="rect">
            <a:avLst/>
          </a:prstGeom>
          <a:noFill/>
          <a:extLst>
            <a:ext uri="{909E8E84-426E-40DD-AFC4-6F175D3DCCD1}">
              <a14:hiddenFill xmlns:a14="http://schemas.microsoft.com/office/drawing/2010/main">
                <a:solidFill>
                  <a:srgbClr val="FFFFFF"/>
                </a:solidFill>
              </a14:hiddenFill>
            </a:ext>
          </a:extLst>
        </p:spPr>
      </p:pic>
      <p:pic>
        <p:nvPicPr>
          <p:cNvPr id="42" name="Afbeelding 41">
            <a:extLst>
              <a:ext uri="{FF2B5EF4-FFF2-40B4-BE49-F238E27FC236}">
                <a16:creationId xmlns:a16="http://schemas.microsoft.com/office/drawing/2014/main" id="{A4A0FE39-82F7-4E19-8B9F-5B6FE9469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33" y="3808700"/>
            <a:ext cx="360000" cy="360000"/>
          </a:xfrm>
          <a:prstGeom prst="rect">
            <a:avLst/>
          </a:prstGeom>
        </p:spPr>
      </p:pic>
      <p:pic>
        <p:nvPicPr>
          <p:cNvPr id="45" name="Picture 8" descr="https://previews.dropbox.com/p/thumb/AAeLpe1QpS_EzYwGa3al8YLMtnTUtBB0pQZK0E3QBISAbIiCIEde5yM4ZSByZt1NiJQI69IDFUzrMehE1hON_yN5igIv5bhtzCz5pr8wr43SoYbZf6cj5NiI98EOF2zS1bl4s8T3ptYIxn9qKLAi2dHDSGO0opEFvGkNkaD-Fg14eUj_13vxNbuyJ8S3dQaUMIrq532vvLlEnpfRO8Oh2DchiRdZxrpAMXqPcjyvKIe9WcNxwvJiupzp3Vzt-pS73wYsTU_7np6hZOVZ7gzU4uD1BCXM1-c1fg6nzhbP5aV-B9ALaA95fQk8Ow4hJHcdVX2JdO9Ri4bkBYM6Se8bCCCu/p.png?fv_content=true&amp;size_mode=5">
            <a:extLst>
              <a:ext uri="{FF2B5EF4-FFF2-40B4-BE49-F238E27FC236}">
                <a16:creationId xmlns:a16="http://schemas.microsoft.com/office/drawing/2014/main" id="{95E8BF8C-8ADC-4FDF-9BFA-AFA8B9E89D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4683" y="500374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7" name="Afbeelding 46">
            <a:extLst>
              <a:ext uri="{FF2B5EF4-FFF2-40B4-BE49-F238E27FC236}">
                <a16:creationId xmlns:a16="http://schemas.microsoft.com/office/drawing/2014/main" id="{DF2CC915-510A-4149-A266-737036F020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6966" y="6062965"/>
            <a:ext cx="360000" cy="360000"/>
          </a:xfrm>
          <a:prstGeom prst="rect">
            <a:avLst/>
          </a:prstGeom>
        </p:spPr>
      </p:pic>
      <p:pic>
        <p:nvPicPr>
          <p:cNvPr id="30" name="Afbeelding 29">
            <a:extLst>
              <a:ext uri="{FF2B5EF4-FFF2-40B4-BE49-F238E27FC236}">
                <a16:creationId xmlns:a16="http://schemas.microsoft.com/office/drawing/2014/main" id="{6CCAE8CF-B1F4-4D08-89E2-6D5685204C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4683" y="5477650"/>
            <a:ext cx="360000" cy="360000"/>
          </a:xfrm>
          <a:prstGeom prst="rect">
            <a:avLst/>
          </a:prstGeom>
        </p:spPr>
      </p:pic>
      <p:sp>
        <p:nvSpPr>
          <p:cNvPr id="46" name="Rechthoek: afgeronde hoeken 16">
            <a:extLst>
              <a:ext uri="{FF2B5EF4-FFF2-40B4-BE49-F238E27FC236}">
                <a16:creationId xmlns:a16="http://schemas.microsoft.com/office/drawing/2014/main" id="{7F29D03F-F3A8-E84C-AE4E-AE19933831A6}"/>
              </a:ext>
            </a:extLst>
          </p:cNvPr>
          <p:cNvSpPr/>
          <p:nvPr/>
        </p:nvSpPr>
        <p:spPr>
          <a:xfrm>
            <a:off x="2296065" y="3793302"/>
            <a:ext cx="5940000" cy="395037"/>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6. De ingevulde keuzehulp wordt door de </a:t>
            </a:r>
            <a:r>
              <a:rPr lang="nl-NL" sz="1200" b="1" dirty="0">
                <a:solidFill>
                  <a:schemeClr val="bg1"/>
                </a:solidFill>
              </a:rPr>
              <a:t>polimedewerker</a:t>
            </a:r>
            <a:r>
              <a:rPr lang="nl-NL" sz="1200" dirty="0">
                <a:solidFill>
                  <a:schemeClr val="bg1"/>
                </a:solidFill>
              </a:rPr>
              <a:t> uit het PATIENT+ systeem gehaald en in HIX gehangen onder multimedia. </a:t>
            </a:r>
          </a:p>
        </p:txBody>
      </p:sp>
      <p:sp>
        <p:nvSpPr>
          <p:cNvPr id="48" name="Rechthoek: afgeronde hoeken 16">
            <a:extLst>
              <a:ext uri="{FF2B5EF4-FFF2-40B4-BE49-F238E27FC236}">
                <a16:creationId xmlns:a16="http://schemas.microsoft.com/office/drawing/2014/main" id="{0611E852-C764-1147-A406-2BC3AF050E18}"/>
              </a:ext>
            </a:extLst>
          </p:cNvPr>
          <p:cNvSpPr/>
          <p:nvPr/>
        </p:nvSpPr>
        <p:spPr>
          <a:xfrm>
            <a:off x="2311640" y="3294763"/>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5. </a:t>
            </a:r>
            <a:r>
              <a:rPr lang="nl-NL" sz="1200" b="1" dirty="0">
                <a:solidFill>
                  <a:schemeClr val="bg1"/>
                </a:solidFill>
              </a:rPr>
              <a:t>Patiënt</a:t>
            </a:r>
            <a:r>
              <a:rPr lang="nl-NL" sz="1200" dirty="0">
                <a:solidFill>
                  <a:schemeClr val="bg1"/>
                </a:solidFill>
              </a:rPr>
              <a:t> vult de keuzehulp voorafgaand aan het consult met de KNO-arts, volledig in. </a:t>
            </a:r>
          </a:p>
        </p:txBody>
      </p:sp>
      <p:sp>
        <p:nvSpPr>
          <p:cNvPr id="49" name="Rechthoek 48">
            <a:extLst>
              <a:ext uri="{FF2B5EF4-FFF2-40B4-BE49-F238E27FC236}">
                <a16:creationId xmlns:a16="http://schemas.microsoft.com/office/drawing/2014/main" id="{47ED9A50-876C-C84A-995E-13BC1A0051D1}"/>
              </a:ext>
            </a:extLst>
          </p:cNvPr>
          <p:cNvSpPr/>
          <p:nvPr/>
        </p:nvSpPr>
        <p:spPr>
          <a:xfrm>
            <a:off x="228597" y="3715031"/>
            <a:ext cx="8100000" cy="1020687"/>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rPr>
              <a:t>Keuzehulp verwerken </a:t>
            </a:r>
          </a:p>
          <a:p>
            <a:r>
              <a:rPr lang="nl-NL" sz="1200" b="1" dirty="0">
                <a:solidFill>
                  <a:srgbClr val="40A5A7"/>
                </a:solidFill>
              </a:rPr>
              <a:t>in HIX</a:t>
            </a:r>
          </a:p>
        </p:txBody>
      </p:sp>
      <p:sp>
        <p:nvSpPr>
          <p:cNvPr id="50" name="Rechthoek: afgeronde hoeken 16">
            <a:extLst>
              <a:ext uri="{FF2B5EF4-FFF2-40B4-BE49-F238E27FC236}">
                <a16:creationId xmlns:a16="http://schemas.microsoft.com/office/drawing/2014/main" id="{61A7FA53-19E8-2442-A4CD-E36AC8E554F1}"/>
              </a:ext>
            </a:extLst>
          </p:cNvPr>
          <p:cNvSpPr/>
          <p:nvPr/>
        </p:nvSpPr>
        <p:spPr>
          <a:xfrm>
            <a:off x="2311640" y="4298258"/>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7. </a:t>
            </a:r>
            <a:r>
              <a:rPr lang="nl-NL" sz="1200" b="1" dirty="0">
                <a:solidFill>
                  <a:schemeClr val="bg1"/>
                </a:solidFill>
              </a:rPr>
              <a:t>Polimedewerker </a:t>
            </a:r>
            <a:r>
              <a:rPr lang="nl-NL" sz="1200" dirty="0">
                <a:solidFill>
                  <a:schemeClr val="bg1"/>
                </a:solidFill>
              </a:rPr>
              <a:t>noteert in HIX dat de keuzehulp in ingevuld en dat deze in het EPD staat.  </a:t>
            </a:r>
          </a:p>
        </p:txBody>
      </p:sp>
      <p:sp>
        <p:nvSpPr>
          <p:cNvPr id="27" name="Rechthoek: afgeronde hoeken 15">
            <a:extLst>
              <a:ext uri="{FF2B5EF4-FFF2-40B4-BE49-F238E27FC236}">
                <a16:creationId xmlns:a16="http://schemas.microsoft.com/office/drawing/2014/main" id="{DC581BBE-4FA2-F741-92E2-02E866C914B5}"/>
              </a:ext>
            </a:extLst>
          </p:cNvPr>
          <p:cNvSpPr/>
          <p:nvPr/>
        </p:nvSpPr>
        <p:spPr>
          <a:xfrm>
            <a:off x="2311640" y="2496484"/>
            <a:ext cx="5940000" cy="621238"/>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4. </a:t>
            </a:r>
            <a:r>
              <a:rPr lang="nl-NL" sz="1200" b="1" dirty="0">
                <a:solidFill>
                  <a:schemeClr val="bg1"/>
                </a:solidFill>
              </a:rPr>
              <a:t>Polimedewerker</a:t>
            </a:r>
            <a:r>
              <a:rPr lang="nl-NL" sz="1200" dirty="0">
                <a:solidFill>
                  <a:schemeClr val="bg1"/>
                </a:solidFill>
              </a:rPr>
              <a:t> maakt een account aan in systeem PATIENT+ en verstuurd mail naar patiënt met link voor het invullen van de keuzehulp. Vermeld in EPD dat er een keuzehulp wordt uitgereikt. </a:t>
            </a:r>
          </a:p>
        </p:txBody>
      </p:sp>
      <p:pic>
        <p:nvPicPr>
          <p:cNvPr id="29" name="Afbeelding 28">
            <a:extLst>
              <a:ext uri="{FF2B5EF4-FFF2-40B4-BE49-F238E27FC236}">
                <a16:creationId xmlns:a16="http://schemas.microsoft.com/office/drawing/2014/main" id="{19102DDA-E4C1-D24C-8BA0-C27E0C08F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683" y="4288550"/>
            <a:ext cx="360000" cy="360000"/>
          </a:xfrm>
          <a:prstGeom prst="rect">
            <a:avLst/>
          </a:prstGeom>
        </p:spPr>
      </p:pic>
      <p:pic>
        <p:nvPicPr>
          <p:cNvPr id="32" name="Picture 6" descr="https://previews.dropbox.com/p/thumb/AAfR4qdmC9HNtgzB9vILogwIVZXLC7UK84chhGLuaLSpzQ2le1NM-m5gw99Yi5R-V-TnIrT8-OLVsxQo5kW2N31m7eYBneQ9ZtrKlqMO4nuWl5iNchMuyif1wNAiMbzqUQiKIkZWUvCv2gnh7OoHSitsE5i1xITPnxEPqhRYUijSFnYHNsdHRMhzBT-ovoxjJ5c86KGLKQNO846y8N-_XNNw1ZjZ8kl3op0J0CHK2NHTuQUJ-tbBAVMWwHTtJMqmPBmEm5KRf3XiZnfaEEENmXYHEBl1q_TYoXmUbIM98kPqD-xHwHohzUMV-szt31vMYsLJwEYUx_YohFcU_bYHpu-d/p.png?fv_content=true&amp;size_mode=5">
            <a:extLst>
              <a:ext uri="{FF2B5EF4-FFF2-40B4-BE49-F238E27FC236}">
                <a16:creationId xmlns:a16="http://schemas.microsoft.com/office/drawing/2014/main" id="{88E89222-EB3E-E147-ACC7-818B9EBCF6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0896" y="3301813"/>
            <a:ext cx="358737" cy="36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https://previews.dropbox.com/p/thumb/AAfR4qdmC9HNtgzB9vILogwIVZXLC7UK84chhGLuaLSpzQ2le1NM-m5gw99Yi5R-V-TnIrT8-OLVsxQo5kW2N31m7eYBneQ9ZtrKlqMO4nuWl5iNchMuyif1wNAiMbzqUQiKIkZWUvCv2gnh7OoHSitsE5i1xITPnxEPqhRYUijSFnYHNsdHRMhzBT-ovoxjJ5c86KGLKQNO846y8N-_XNNw1ZjZ8kl3op0J0CHK2NHTuQUJ-tbBAVMWwHTtJMqmPBmEm5KRf3XiZnfaEEENmXYHEBl1q_TYoXmUbIM98kPqD-xHwHohzUMV-szt31vMYsLJwEYUx_YohFcU_bYHpu-d/p.png?fv_content=true&amp;size_mode=5">
            <a:extLst>
              <a:ext uri="{FF2B5EF4-FFF2-40B4-BE49-F238E27FC236}">
                <a16:creationId xmlns:a16="http://schemas.microsoft.com/office/drawing/2014/main" id="{F3024AF8-0CDF-224E-B531-0B4C28033D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0896" y="2617798"/>
            <a:ext cx="358737" cy="3600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CEBE1A54-7FA3-AB4D-93A1-04AE802B62CB}"/>
              </a:ext>
            </a:extLst>
          </p:cNvPr>
          <p:cNvSpPr txBox="1"/>
          <p:nvPr/>
        </p:nvSpPr>
        <p:spPr>
          <a:xfrm>
            <a:off x="8697952" y="1101063"/>
            <a:ext cx="3077736" cy="3416320"/>
          </a:xfrm>
          <a:prstGeom prst="rect">
            <a:avLst/>
          </a:prstGeom>
          <a:noFill/>
        </p:spPr>
        <p:txBody>
          <a:bodyPr wrap="square" rtlCol="0">
            <a:spAutoFit/>
          </a:bodyPr>
          <a:lstStyle/>
          <a:p>
            <a:r>
              <a:rPr lang="nl-NL" sz="1200" b="1" dirty="0"/>
              <a:t>Gesprek tips </a:t>
            </a:r>
            <a:endParaRPr lang="nl-NL" sz="1200" dirty="0"/>
          </a:p>
          <a:p>
            <a:r>
              <a:rPr lang="nl-NL" sz="1200" dirty="0"/>
              <a:t>Vraag naar de kennis over de behandelingen, wensen en zorgen van de patiënt en vul deze aan met informatie op basis van professionele kennis en ervaring. </a:t>
            </a:r>
          </a:p>
          <a:p>
            <a:r>
              <a:rPr lang="nl-NL" sz="1200" b="1" i="1" dirty="0"/>
              <a:t>Voorbeeldzinnen </a:t>
            </a:r>
            <a:endParaRPr lang="nl-NL" sz="1200" dirty="0"/>
          </a:p>
          <a:p>
            <a:r>
              <a:rPr lang="nl-NL" sz="1200" dirty="0"/>
              <a:t>➢  </a:t>
            </a:r>
            <a:r>
              <a:rPr lang="nl-NL" sz="1200" i="1" dirty="0"/>
              <a:t>“Heeft u de gesprekshulp met uw naasten besproken?” </a:t>
            </a:r>
            <a:endParaRPr lang="nl-NL" sz="1200" dirty="0"/>
          </a:p>
          <a:p>
            <a:r>
              <a:rPr lang="nl-NL" sz="1200" dirty="0"/>
              <a:t>➢  </a:t>
            </a:r>
            <a:r>
              <a:rPr lang="nl-NL" sz="1200" i="1" dirty="0"/>
              <a:t>“Wat gaat er in u om, nu u de informatie heeft gelezen?” </a:t>
            </a:r>
            <a:endParaRPr lang="nl-NL" sz="1200" dirty="0"/>
          </a:p>
          <a:p>
            <a:r>
              <a:rPr lang="nl-NL" sz="1200" dirty="0"/>
              <a:t>➢  </a:t>
            </a:r>
            <a:r>
              <a:rPr lang="nl-NL" sz="1200" i="1" dirty="0"/>
              <a:t>"Wat zijn voor u de belangrijkste punten? Waar ziet u tegen op? Waarom? </a:t>
            </a:r>
            <a:endParaRPr lang="nl-NL" sz="1200" dirty="0"/>
          </a:p>
          <a:p>
            <a:r>
              <a:rPr lang="nl-NL" sz="1200" dirty="0"/>
              <a:t>➢  </a:t>
            </a:r>
            <a:r>
              <a:rPr lang="nl-NL" sz="1200" i="1" dirty="0"/>
              <a:t>“Welke wensen heeft u voor de toekomst? </a:t>
            </a:r>
            <a:endParaRPr lang="nl-NL" sz="1200" dirty="0"/>
          </a:p>
          <a:p>
            <a:r>
              <a:rPr lang="nl-NL" sz="1200" dirty="0"/>
              <a:t>➢  </a:t>
            </a:r>
            <a:r>
              <a:rPr lang="nl-NL" sz="1200" i="1" dirty="0"/>
              <a:t>"Denkt u dat u alle informatie heeft, die u nodig heeft om samen over u toekomst te beslissen?” </a:t>
            </a:r>
            <a:endParaRPr lang="nl-NL" sz="1200" dirty="0"/>
          </a:p>
          <a:p>
            <a:r>
              <a:rPr lang="nl-NL" sz="1200" dirty="0"/>
              <a:t>➢  </a:t>
            </a:r>
            <a:r>
              <a:rPr lang="nl-NL" sz="1200" i="1" dirty="0"/>
              <a:t>“Wat de beslissing wordt, ik zal u steunen” </a:t>
            </a:r>
            <a:endParaRPr lang="nl-NL" sz="1200" dirty="0"/>
          </a:p>
          <a:p>
            <a:r>
              <a:rPr lang="nl-NL" sz="1200" dirty="0"/>
              <a:t>➢  </a:t>
            </a:r>
            <a:r>
              <a:rPr lang="nl-NL" sz="1200" i="1" dirty="0"/>
              <a:t>"Staat u achter deze beslissing?" </a:t>
            </a:r>
            <a:endParaRPr lang="nl-NL" sz="1200" dirty="0">
              <a:effectLst/>
            </a:endParaRPr>
          </a:p>
        </p:txBody>
      </p:sp>
    </p:spTree>
    <p:extLst>
      <p:ext uri="{BB962C8B-B14F-4D97-AF65-F5344CB8AC3E}">
        <p14:creationId xmlns:p14="http://schemas.microsoft.com/office/powerpoint/2010/main" val="8903007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9267AA6-803C-4C2B-9BED-E962555C4BFA}"/>
              </a:ext>
            </a:extLst>
          </p:cNvPr>
          <p:cNvSpPr txBox="1">
            <a:spLocks/>
          </p:cNvSpPr>
          <p:nvPr/>
        </p:nvSpPr>
        <p:spPr>
          <a:xfrm>
            <a:off x="816627" y="312318"/>
            <a:ext cx="10936670" cy="813756"/>
          </a:xfrm>
          <a:prstGeom prst="rect">
            <a:avLst/>
          </a:prstGeom>
        </p:spPr>
        <p:txBody>
          <a:bodyPr anchor="ctr" anchorCtr="0"/>
          <a:lstStyle>
            <a:lvl1pPr algn="ctr" defTabSz="455613" rtl="0" eaLnBrk="1" fontAlgn="base" hangingPunct="1">
              <a:spcBef>
                <a:spcPct val="0"/>
              </a:spcBef>
              <a:spcAft>
                <a:spcPct val="0"/>
              </a:spcAft>
              <a:defRPr sz="2500" kern="1200">
                <a:solidFill>
                  <a:schemeClr val="bg1"/>
                </a:solidFill>
                <a:latin typeface="Lucida Grande" charset="0"/>
                <a:ea typeface="ＭＳ Ｐゴシック" charset="0"/>
                <a:cs typeface="Open Sans"/>
              </a:defRPr>
            </a:lvl1pPr>
            <a:lvl2pPr algn="ctr" defTabSz="455613" rtl="0" eaLnBrk="1" fontAlgn="base" hangingPunct="1">
              <a:spcBef>
                <a:spcPct val="0"/>
              </a:spcBef>
              <a:spcAft>
                <a:spcPct val="0"/>
              </a:spcAft>
              <a:defRPr sz="2500">
                <a:solidFill>
                  <a:schemeClr val="bg1"/>
                </a:solidFill>
                <a:latin typeface="Lucida Grande" charset="0"/>
                <a:ea typeface="ＭＳ Ｐゴシック" charset="0"/>
              </a:defRPr>
            </a:lvl2pPr>
            <a:lvl3pPr algn="ctr" defTabSz="455613" rtl="0" eaLnBrk="1" fontAlgn="base" hangingPunct="1">
              <a:spcBef>
                <a:spcPct val="0"/>
              </a:spcBef>
              <a:spcAft>
                <a:spcPct val="0"/>
              </a:spcAft>
              <a:defRPr sz="2500">
                <a:solidFill>
                  <a:schemeClr val="bg1"/>
                </a:solidFill>
                <a:latin typeface="Lucida Grande" charset="0"/>
                <a:ea typeface="ＭＳ Ｐゴシック" charset="0"/>
              </a:defRPr>
            </a:lvl3pPr>
            <a:lvl4pPr algn="ctr" defTabSz="455613" rtl="0" eaLnBrk="1" fontAlgn="base" hangingPunct="1">
              <a:spcBef>
                <a:spcPct val="0"/>
              </a:spcBef>
              <a:spcAft>
                <a:spcPct val="0"/>
              </a:spcAft>
              <a:defRPr sz="2500">
                <a:solidFill>
                  <a:schemeClr val="bg1"/>
                </a:solidFill>
                <a:latin typeface="Lucida Grande" charset="0"/>
                <a:ea typeface="ＭＳ Ｐゴシック" charset="0"/>
              </a:defRPr>
            </a:lvl4pPr>
            <a:lvl5pPr algn="ctr" defTabSz="455613" rtl="0" eaLnBrk="1" fontAlgn="base" hangingPunct="1">
              <a:spcBef>
                <a:spcPct val="0"/>
              </a:spcBef>
              <a:spcAft>
                <a:spcPct val="0"/>
              </a:spcAft>
              <a:defRPr sz="2500">
                <a:solidFill>
                  <a:schemeClr val="bg1"/>
                </a:solidFill>
                <a:latin typeface="Lucida Grande" charset="0"/>
                <a:ea typeface="ＭＳ Ｐゴシック" charset="0"/>
              </a:defRPr>
            </a:lvl5pPr>
            <a:lvl6pPr marL="191978" algn="ctr" defTabSz="456615" rtl="0" eaLnBrk="1" fontAlgn="base" hangingPunct="1">
              <a:spcBef>
                <a:spcPct val="0"/>
              </a:spcBef>
              <a:spcAft>
                <a:spcPct val="0"/>
              </a:spcAft>
              <a:defRPr sz="2500">
                <a:solidFill>
                  <a:schemeClr val="bg2"/>
                </a:solidFill>
                <a:latin typeface="Open Sans" charset="0"/>
                <a:ea typeface="ＭＳ Ｐゴシック" charset="0"/>
              </a:defRPr>
            </a:lvl6pPr>
            <a:lvl7pPr marL="383957" algn="ctr" defTabSz="456615" rtl="0" eaLnBrk="1" fontAlgn="base" hangingPunct="1">
              <a:spcBef>
                <a:spcPct val="0"/>
              </a:spcBef>
              <a:spcAft>
                <a:spcPct val="0"/>
              </a:spcAft>
              <a:defRPr sz="2500">
                <a:solidFill>
                  <a:schemeClr val="bg2"/>
                </a:solidFill>
                <a:latin typeface="Open Sans" charset="0"/>
                <a:ea typeface="ＭＳ Ｐゴシック" charset="0"/>
              </a:defRPr>
            </a:lvl7pPr>
            <a:lvl8pPr marL="575935" algn="ctr" defTabSz="456615" rtl="0" eaLnBrk="1" fontAlgn="base" hangingPunct="1">
              <a:spcBef>
                <a:spcPct val="0"/>
              </a:spcBef>
              <a:spcAft>
                <a:spcPct val="0"/>
              </a:spcAft>
              <a:defRPr sz="2500">
                <a:solidFill>
                  <a:schemeClr val="bg2"/>
                </a:solidFill>
                <a:latin typeface="Open Sans" charset="0"/>
                <a:ea typeface="ＭＳ Ｐゴシック" charset="0"/>
              </a:defRPr>
            </a:lvl8pPr>
            <a:lvl9pPr marL="767913" algn="ctr" defTabSz="456615" rtl="0" eaLnBrk="1" fontAlgn="base" hangingPunct="1">
              <a:spcBef>
                <a:spcPct val="0"/>
              </a:spcBef>
              <a:spcAft>
                <a:spcPct val="0"/>
              </a:spcAft>
              <a:defRPr sz="2500">
                <a:solidFill>
                  <a:schemeClr val="bg2"/>
                </a:solidFill>
                <a:latin typeface="Open Sans" charset="0"/>
                <a:ea typeface="ＭＳ Ｐゴシック" charset="0"/>
              </a:defRPr>
            </a:lvl9pPr>
          </a:lstStyle>
          <a:p>
            <a:pPr algn="l" defTabSz="455522">
              <a:defRPr/>
            </a:pPr>
            <a:r>
              <a:rPr lang="nl-NL" dirty="0">
                <a:solidFill>
                  <a:srgbClr val="191919"/>
                </a:solidFill>
                <a:latin typeface="Arial"/>
                <a:cs typeface="Roboto Regular"/>
              </a:rPr>
              <a:t>Inhoudsopgave</a:t>
            </a:r>
          </a:p>
        </p:txBody>
      </p:sp>
      <p:sp>
        <p:nvSpPr>
          <p:cNvPr id="17" name="Rectangle 10">
            <a:extLst>
              <a:ext uri="{FF2B5EF4-FFF2-40B4-BE49-F238E27FC236}">
                <a16:creationId xmlns:a16="http://schemas.microsoft.com/office/drawing/2014/main" id="{D0E5CF60-EAA0-4BFA-90DE-A25684E61B2E}"/>
              </a:ext>
            </a:extLst>
          </p:cNvPr>
          <p:cNvSpPr/>
          <p:nvPr/>
        </p:nvSpPr>
        <p:spPr>
          <a:xfrm flipV="1">
            <a:off x="816626" y="1133134"/>
            <a:ext cx="10906580" cy="35995"/>
          </a:xfrm>
          <a:prstGeom prst="rect">
            <a:avLst/>
          </a:prstGeom>
          <a:solidFill>
            <a:srgbClr val="3FA4A6"/>
          </a:solidFill>
          <a:ln w="3175">
            <a:noFill/>
          </a:ln>
          <a:effectLst/>
        </p:spPr>
        <p:style>
          <a:lnRef idx="1">
            <a:schemeClr val="accent1"/>
          </a:lnRef>
          <a:fillRef idx="3">
            <a:schemeClr val="accent1"/>
          </a:fillRef>
          <a:effectRef idx="2">
            <a:schemeClr val="accent1"/>
          </a:effectRef>
          <a:fontRef idx="minor">
            <a:schemeClr val="lt1"/>
          </a:fontRef>
        </p:style>
        <p:txBody>
          <a:bodyPr lIns="38348" tIns="19176" rIns="38348" bIns="19176" anchor="ctr"/>
          <a:lstStyle/>
          <a:p>
            <a:pPr algn="ctr" defTabSz="456527">
              <a:defRPr/>
            </a:pPr>
            <a:endParaRPr lang="en-US">
              <a:solidFill>
                <a:srgbClr val="C0504D"/>
              </a:solidFill>
              <a:latin typeface="Open Sans Light"/>
            </a:endParaRPr>
          </a:p>
        </p:txBody>
      </p:sp>
      <p:sp>
        <p:nvSpPr>
          <p:cNvPr id="2" name="Tekstvak 1">
            <a:extLst>
              <a:ext uri="{FF2B5EF4-FFF2-40B4-BE49-F238E27FC236}">
                <a16:creationId xmlns:a16="http://schemas.microsoft.com/office/drawing/2014/main" id="{0033C4D1-0A8D-B633-39F6-3AF9C6071F26}"/>
              </a:ext>
            </a:extLst>
          </p:cNvPr>
          <p:cNvSpPr txBox="1"/>
          <p:nvPr/>
        </p:nvSpPr>
        <p:spPr>
          <a:xfrm>
            <a:off x="816626" y="1282535"/>
            <a:ext cx="10906580" cy="4247317"/>
          </a:xfrm>
          <a:prstGeom prst="rect">
            <a:avLst/>
          </a:prstGeom>
          <a:noFill/>
        </p:spPr>
        <p:txBody>
          <a:bodyPr wrap="square" rtlCol="0">
            <a:spAutoFit/>
          </a:bodyPr>
          <a:lstStyle/>
          <a:p>
            <a:pPr marL="342900" indent="-342900">
              <a:buFont typeface="+mj-lt"/>
              <a:buAutoNum type="arabicPeriod" startAt="3"/>
            </a:pPr>
            <a:r>
              <a:rPr lang="nl-NL" dirty="0"/>
              <a:t>Format </a:t>
            </a:r>
            <a:r>
              <a:rPr lang="nl-NL" dirty="0" err="1"/>
              <a:t>zorgpad</a:t>
            </a:r>
            <a:endParaRPr lang="nl-NL" dirty="0"/>
          </a:p>
          <a:p>
            <a:pPr marL="342900" indent="-342900">
              <a:buFont typeface="+mj-lt"/>
              <a:buAutoNum type="arabicPeriod" startAt="3"/>
            </a:pPr>
            <a:r>
              <a:rPr lang="nl-NL" dirty="0" err="1"/>
              <a:t>Boezemfibrileren</a:t>
            </a:r>
            <a:endParaRPr lang="nl-NL" dirty="0"/>
          </a:p>
          <a:p>
            <a:pPr marL="342900" indent="-342900">
              <a:buFont typeface="+mj-lt"/>
              <a:buAutoNum type="arabicPeriod" startAt="3"/>
            </a:pPr>
            <a:r>
              <a:rPr lang="nl-NL" dirty="0"/>
              <a:t>Galstenen</a:t>
            </a:r>
          </a:p>
          <a:p>
            <a:pPr marL="342900" indent="-342900">
              <a:buFont typeface="+mj-lt"/>
              <a:buAutoNum type="arabicPeriod" startAt="3"/>
            </a:pPr>
            <a:r>
              <a:rPr lang="nl-NL" dirty="0"/>
              <a:t>Liesbreuk</a:t>
            </a:r>
          </a:p>
          <a:p>
            <a:pPr marL="342900" indent="-342900">
              <a:buFont typeface="+mj-lt"/>
              <a:buAutoNum type="arabicPeriod" startAt="3"/>
            </a:pPr>
            <a:r>
              <a:rPr lang="nl-NL" dirty="0"/>
              <a:t>Heup artrose</a:t>
            </a:r>
          </a:p>
          <a:p>
            <a:pPr marL="342900" indent="-342900">
              <a:buFont typeface="+mj-lt"/>
              <a:buAutoNum type="arabicPeriod" startAt="3"/>
            </a:pPr>
            <a:r>
              <a:rPr lang="nl-NL" dirty="0"/>
              <a:t>Knie artrose</a:t>
            </a:r>
          </a:p>
          <a:p>
            <a:pPr marL="342900" indent="-342900">
              <a:buFont typeface="+mj-lt"/>
              <a:buAutoNum type="arabicPeriod" startAt="3"/>
            </a:pPr>
            <a:r>
              <a:rPr lang="nl-NL" dirty="0"/>
              <a:t>Achillespees ruptuur</a:t>
            </a:r>
          </a:p>
          <a:p>
            <a:pPr marL="342900" indent="-342900">
              <a:buFont typeface="+mj-lt"/>
              <a:buAutoNum type="arabicPeriod" startAt="3"/>
            </a:pPr>
            <a:r>
              <a:rPr lang="nl-NL" dirty="0"/>
              <a:t>Hevig menstrueel bloedverlies</a:t>
            </a:r>
          </a:p>
          <a:p>
            <a:pPr marL="342900" indent="-342900">
              <a:buFont typeface="+mj-lt"/>
              <a:buAutoNum type="arabicPeriod" startAt="3"/>
            </a:pPr>
            <a:r>
              <a:rPr lang="nl-NL" dirty="0"/>
              <a:t>Longkanker</a:t>
            </a:r>
          </a:p>
          <a:p>
            <a:pPr marL="342900" indent="-342900">
              <a:buFont typeface="+mj-lt"/>
              <a:buAutoNum type="arabicPeriod" startAt="3"/>
            </a:pPr>
            <a:r>
              <a:rPr lang="nl-NL"/>
              <a:t>Prostaatkanker</a:t>
            </a:r>
          </a:p>
          <a:p>
            <a:pPr marL="342900" indent="-342900">
              <a:buFont typeface="+mj-lt"/>
              <a:buAutoNum type="arabicPeriod" startAt="3"/>
            </a:pPr>
            <a:r>
              <a:rPr lang="nl-NL"/>
              <a:t>T</a:t>
            </a:r>
            <a:endParaRPr lang="nl-NL" dirty="0"/>
          </a:p>
          <a:p>
            <a:pPr marL="342900" indent="-342900">
              <a:buFont typeface="+mj-lt"/>
              <a:buAutoNum type="arabicPeriod" startAt="3"/>
            </a:pPr>
            <a:endParaRPr lang="nl-NL" dirty="0"/>
          </a:p>
          <a:p>
            <a:pPr marL="342900" indent="-342900">
              <a:buFont typeface="+mj-lt"/>
              <a:buAutoNum type="arabicPeriod" startAt="3"/>
            </a:pPr>
            <a:endParaRPr lang="nl-NL" dirty="0"/>
          </a:p>
          <a:p>
            <a:pPr marL="342900" indent="-342900">
              <a:buFont typeface="+mj-lt"/>
              <a:buAutoNum type="arabicPeriod" startAt="3"/>
            </a:pPr>
            <a:endParaRPr lang="nl-NL" dirty="0"/>
          </a:p>
          <a:p>
            <a:pPr marL="342900" indent="-342900">
              <a:buAutoNum type="arabicPeriod" startAt="3"/>
            </a:pPr>
            <a:endParaRPr lang="nl-NL" dirty="0"/>
          </a:p>
        </p:txBody>
      </p:sp>
    </p:spTree>
    <p:extLst>
      <p:ext uri="{BB962C8B-B14F-4D97-AF65-F5344CB8AC3E}">
        <p14:creationId xmlns:p14="http://schemas.microsoft.com/office/powerpoint/2010/main" val="249751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hoek 33">
            <a:extLst>
              <a:ext uri="{FF2B5EF4-FFF2-40B4-BE49-F238E27FC236}">
                <a16:creationId xmlns:a16="http://schemas.microsoft.com/office/drawing/2014/main" id="{B409A038-EB27-44E2-BBFB-840F1080C6F5}"/>
              </a:ext>
            </a:extLst>
          </p:cNvPr>
          <p:cNvSpPr/>
          <p:nvPr/>
        </p:nvSpPr>
        <p:spPr>
          <a:xfrm>
            <a:off x="228597" y="5990965"/>
            <a:ext cx="8100000" cy="504000"/>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evaluatie</a:t>
            </a:r>
          </a:p>
        </p:txBody>
      </p:sp>
      <p:sp>
        <p:nvSpPr>
          <p:cNvPr id="33" name="Rechthoek 32">
            <a:extLst>
              <a:ext uri="{FF2B5EF4-FFF2-40B4-BE49-F238E27FC236}">
                <a16:creationId xmlns:a16="http://schemas.microsoft.com/office/drawing/2014/main" id="{D32D2898-5C95-4B38-BE70-CFAE7599B164}"/>
              </a:ext>
            </a:extLst>
          </p:cNvPr>
          <p:cNvSpPr/>
          <p:nvPr/>
        </p:nvSpPr>
        <p:spPr>
          <a:xfrm>
            <a:off x="228597" y="4874258"/>
            <a:ext cx="8100000" cy="1010271"/>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vervolgconsult</a:t>
            </a:r>
          </a:p>
        </p:txBody>
      </p:sp>
      <p:sp>
        <p:nvSpPr>
          <p:cNvPr id="31" name="Rechthoek 30">
            <a:extLst>
              <a:ext uri="{FF2B5EF4-FFF2-40B4-BE49-F238E27FC236}">
                <a16:creationId xmlns:a16="http://schemas.microsoft.com/office/drawing/2014/main" id="{856C1E6E-F26C-430C-B13B-47988DBACB78}"/>
              </a:ext>
            </a:extLst>
          </p:cNvPr>
          <p:cNvSpPr/>
          <p:nvPr/>
        </p:nvSpPr>
        <p:spPr>
          <a:xfrm>
            <a:off x="228597" y="2491426"/>
            <a:ext cx="8100000" cy="1415235"/>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Uitreiken keuzehulp</a:t>
            </a:r>
          </a:p>
        </p:txBody>
      </p:sp>
      <p:sp>
        <p:nvSpPr>
          <p:cNvPr id="14" name="Rechthoek: afgeronde hoeken 13">
            <a:extLst>
              <a:ext uri="{FF2B5EF4-FFF2-40B4-BE49-F238E27FC236}">
                <a16:creationId xmlns:a16="http://schemas.microsoft.com/office/drawing/2014/main" id="{4D54BD94-93F0-432F-B2EB-5A28A065BC16}"/>
              </a:ext>
            </a:extLst>
          </p:cNvPr>
          <p:cNvSpPr/>
          <p:nvPr/>
        </p:nvSpPr>
        <p:spPr>
          <a:xfrm>
            <a:off x="2296697" y="1110396"/>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nl-NL" sz="1200" dirty="0">
              <a:solidFill>
                <a:schemeClr val="bg1"/>
              </a:solidFill>
              <a:latin typeface="+mj-lt"/>
            </a:endParaRPr>
          </a:p>
        </p:txBody>
      </p:sp>
      <p:sp>
        <p:nvSpPr>
          <p:cNvPr id="15" name="Rechthoek: afgeronde hoeken 14">
            <a:extLst>
              <a:ext uri="{FF2B5EF4-FFF2-40B4-BE49-F238E27FC236}">
                <a16:creationId xmlns:a16="http://schemas.microsoft.com/office/drawing/2014/main" id="{F555AD86-8A25-4668-B88B-8238B18499A2}"/>
              </a:ext>
            </a:extLst>
          </p:cNvPr>
          <p:cNvSpPr/>
          <p:nvPr/>
        </p:nvSpPr>
        <p:spPr>
          <a:xfrm>
            <a:off x="2296065" y="1565472"/>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nl-NL" sz="1200" dirty="0">
              <a:solidFill>
                <a:schemeClr val="bg1"/>
              </a:solidFill>
              <a:latin typeface="+mj-lt"/>
            </a:endParaRPr>
          </a:p>
        </p:txBody>
      </p:sp>
      <p:sp>
        <p:nvSpPr>
          <p:cNvPr id="16" name="Rechthoek: afgeronde hoeken 15">
            <a:extLst>
              <a:ext uri="{FF2B5EF4-FFF2-40B4-BE49-F238E27FC236}">
                <a16:creationId xmlns:a16="http://schemas.microsoft.com/office/drawing/2014/main" id="{170A798C-62EA-4F0F-BDD5-ECAC00455288}"/>
              </a:ext>
            </a:extLst>
          </p:cNvPr>
          <p:cNvSpPr/>
          <p:nvPr/>
        </p:nvSpPr>
        <p:spPr>
          <a:xfrm>
            <a:off x="2311640" y="2021508"/>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nl-NL" sz="1200" dirty="0">
              <a:solidFill>
                <a:schemeClr val="bg1"/>
              </a:solidFill>
              <a:latin typeface="+mj-lt"/>
            </a:endParaRPr>
          </a:p>
        </p:txBody>
      </p:sp>
      <p:sp>
        <p:nvSpPr>
          <p:cNvPr id="17" name="Rechthoek: afgeronde hoeken 16">
            <a:extLst>
              <a:ext uri="{FF2B5EF4-FFF2-40B4-BE49-F238E27FC236}">
                <a16:creationId xmlns:a16="http://schemas.microsoft.com/office/drawing/2014/main" id="{6A9620A4-4EEC-4466-9D5F-CBD0C6B4D2B5}"/>
              </a:ext>
            </a:extLst>
          </p:cNvPr>
          <p:cNvSpPr/>
          <p:nvPr/>
        </p:nvSpPr>
        <p:spPr>
          <a:xfrm>
            <a:off x="2311640" y="2577875"/>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nl-NL" sz="1200" dirty="0">
              <a:solidFill>
                <a:schemeClr val="bg1"/>
              </a:solidFill>
              <a:latin typeface="+mj-lt"/>
            </a:endParaRPr>
          </a:p>
        </p:txBody>
      </p:sp>
      <p:sp>
        <p:nvSpPr>
          <p:cNvPr id="21" name="Rechthoek: afgeronde hoeken 20">
            <a:extLst>
              <a:ext uri="{FF2B5EF4-FFF2-40B4-BE49-F238E27FC236}">
                <a16:creationId xmlns:a16="http://schemas.microsoft.com/office/drawing/2014/main" id="{1535ED72-1B5C-458B-BF42-BB3DEB529F3A}"/>
              </a:ext>
            </a:extLst>
          </p:cNvPr>
          <p:cNvSpPr/>
          <p:nvPr/>
        </p:nvSpPr>
        <p:spPr>
          <a:xfrm>
            <a:off x="2311640" y="4980694"/>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nl-NL" sz="1200" dirty="0">
              <a:solidFill>
                <a:schemeClr val="bg1"/>
              </a:solidFill>
              <a:latin typeface="+mj-lt"/>
            </a:endParaRPr>
          </a:p>
        </p:txBody>
      </p:sp>
      <p:sp>
        <p:nvSpPr>
          <p:cNvPr id="22" name="Rechthoek: afgeronde hoeken 21">
            <a:extLst>
              <a:ext uri="{FF2B5EF4-FFF2-40B4-BE49-F238E27FC236}">
                <a16:creationId xmlns:a16="http://schemas.microsoft.com/office/drawing/2014/main" id="{56BC242B-C228-4424-9349-64AECEEB33E6}"/>
              </a:ext>
            </a:extLst>
          </p:cNvPr>
          <p:cNvSpPr/>
          <p:nvPr/>
        </p:nvSpPr>
        <p:spPr>
          <a:xfrm>
            <a:off x="2311640" y="5450612"/>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nl-NL" sz="1200" dirty="0">
              <a:solidFill>
                <a:schemeClr val="bg1"/>
              </a:solidFill>
              <a:latin typeface="+mj-lt"/>
              <a:ea typeface="ＭＳ Ｐゴシック" pitchFamily="2" charset="-128"/>
            </a:endParaRPr>
          </a:p>
        </p:txBody>
      </p:sp>
      <p:sp>
        <p:nvSpPr>
          <p:cNvPr id="26" name="Rechthoek 25">
            <a:extLst>
              <a:ext uri="{FF2B5EF4-FFF2-40B4-BE49-F238E27FC236}">
                <a16:creationId xmlns:a16="http://schemas.microsoft.com/office/drawing/2014/main" id="{D1CC24B3-A006-4938-BB96-EF14D93E35E0}"/>
              </a:ext>
            </a:extLst>
          </p:cNvPr>
          <p:cNvSpPr/>
          <p:nvPr/>
        </p:nvSpPr>
        <p:spPr>
          <a:xfrm>
            <a:off x="228597" y="1008912"/>
            <a:ext cx="8100000" cy="1415234"/>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Stellen diagnose </a:t>
            </a:r>
          </a:p>
        </p:txBody>
      </p:sp>
      <p:sp>
        <p:nvSpPr>
          <p:cNvPr id="23" name="Rechthoek: afgeronde hoeken 22">
            <a:extLst>
              <a:ext uri="{FF2B5EF4-FFF2-40B4-BE49-F238E27FC236}">
                <a16:creationId xmlns:a16="http://schemas.microsoft.com/office/drawing/2014/main" id="{4B1731C5-D835-4300-9C2B-18C4E0A87AFE}"/>
              </a:ext>
            </a:extLst>
          </p:cNvPr>
          <p:cNvSpPr/>
          <p:nvPr/>
        </p:nvSpPr>
        <p:spPr>
          <a:xfrm>
            <a:off x="2311640" y="6062965"/>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nl-NL" sz="1200" dirty="0">
              <a:solidFill>
                <a:schemeClr val="bg1"/>
              </a:solidFill>
              <a:latin typeface="+mj-lt"/>
            </a:endParaRPr>
          </a:p>
        </p:txBody>
      </p:sp>
      <p:sp>
        <p:nvSpPr>
          <p:cNvPr id="35" name="Rechthoek 34">
            <a:extLst>
              <a:ext uri="{FF2B5EF4-FFF2-40B4-BE49-F238E27FC236}">
                <a16:creationId xmlns:a16="http://schemas.microsoft.com/office/drawing/2014/main" id="{5B318C72-0259-4F19-A15E-CF4CFD9607C8}"/>
              </a:ext>
            </a:extLst>
          </p:cNvPr>
          <p:cNvSpPr/>
          <p:nvPr/>
        </p:nvSpPr>
        <p:spPr>
          <a:xfrm>
            <a:off x="8582362" y="1008912"/>
            <a:ext cx="3281519" cy="5477583"/>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lstStyle/>
          <a:p>
            <a:r>
              <a:rPr lang="nl-NL" sz="1100" b="1" dirty="0">
                <a:solidFill>
                  <a:schemeClr val="tx1"/>
                </a:solidFill>
              </a:rPr>
              <a:t>Gesprek tips </a:t>
            </a:r>
            <a:endParaRPr lang="nl-NL" sz="1100" dirty="0">
              <a:solidFill>
                <a:schemeClr val="tx1"/>
              </a:solidFill>
            </a:endParaRPr>
          </a:p>
          <a:p>
            <a:r>
              <a:rPr lang="nl-NL" sz="1100" dirty="0">
                <a:solidFill>
                  <a:schemeClr val="tx1"/>
                </a:solidFill>
              </a:rPr>
              <a:t>Vraag naar de kennis over de behandelingen, wensen en zorgen van de </a:t>
            </a:r>
            <a:r>
              <a:rPr lang="nl-NL" sz="1100" dirty="0" err="1">
                <a:solidFill>
                  <a:schemeClr val="tx1"/>
                </a:solidFill>
              </a:rPr>
              <a:t>patiënt</a:t>
            </a:r>
            <a:r>
              <a:rPr lang="nl-NL" sz="1100" dirty="0">
                <a:solidFill>
                  <a:schemeClr val="tx1"/>
                </a:solidFill>
              </a:rPr>
              <a:t> en vul deze aan met informatie op basis van professionele kennis en ervaring. </a:t>
            </a:r>
          </a:p>
          <a:p>
            <a:r>
              <a:rPr lang="nl-NL" sz="1100" b="1" i="1" dirty="0">
                <a:solidFill>
                  <a:schemeClr val="tx1"/>
                </a:solidFill>
              </a:rPr>
              <a:t>Voorbeeldzinnen </a:t>
            </a:r>
            <a:endParaRPr lang="nl-NL" sz="1100" dirty="0">
              <a:solidFill>
                <a:schemeClr val="tx1"/>
              </a:solidFill>
            </a:endParaRPr>
          </a:p>
          <a:p>
            <a:r>
              <a:rPr lang="nl-NL" sz="1100" dirty="0">
                <a:solidFill>
                  <a:schemeClr val="tx1"/>
                </a:solidFill>
              </a:rPr>
              <a:t>➢  </a:t>
            </a:r>
            <a:r>
              <a:rPr lang="nl-NL" sz="1100" i="1" dirty="0">
                <a:solidFill>
                  <a:schemeClr val="tx1"/>
                </a:solidFill>
              </a:rPr>
              <a:t>“Heeft u de gesprekshulp met uw naasten besproken?” </a:t>
            </a:r>
            <a:endParaRPr lang="nl-NL" sz="1100" dirty="0">
              <a:solidFill>
                <a:schemeClr val="tx1"/>
              </a:solidFill>
            </a:endParaRPr>
          </a:p>
          <a:p>
            <a:r>
              <a:rPr lang="nl-NL" sz="1100" dirty="0">
                <a:solidFill>
                  <a:schemeClr val="tx1"/>
                </a:solidFill>
              </a:rPr>
              <a:t>➢  </a:t>
            </a:r>
            <a:r>
              <a:rPr lang="nl-NL" sz="1100" i="1" dirty="0">
                <a:solidFill>
                  <a:schemeClr val="tx1"/>
                </a:solidFill>
              </a:rPr>
              <a:t>“Wat gaat er in u om, nu u de informatie heeft gelezen?” </a:t>
            </a:r>
            <a:endParaRPr lang="nl-NL" sz="1100" dirty="0">
              <a:solidFill>
                <a:schemeClr val="tx1"/>
              </a:solidFill>
            </a:endParaRPr>
          </a:p>
          <a:p>
            <a:r>
              <a:rPr lang="nl-NL" sz="1100" dirty="0">
                <a:solidFill>
                  <a:schemeClr val="tx1"/>
                </a:solidFill>
              </a:rPr>
              <a:t>➢  </a:t>
            </a:r>
            <a:r>
              <a:rPr lang="nl-NL" sz="1100" i="1" dirty="0">
                <a:solidFill>
                  <a:schemeClr val="tx1"/>
                </a:solidFill>
              </a:rPr>
              <a:t>"Wat zijn voor u de belangrijkste punten? Waar ziet u tegen op? Waarom? </a:t>
            </a:r>
            <a:endParaRPr lang="nl-NL" sz="1100" dirty="0">
              <a:solidFill>
                <a:schemeClr val="tx1"/>
              </a:solidFill>
            </a:endParaRPr>
          </a:p>
          <a:p>
            <a:r>
              <a:rPr lang="nl-NL" sz="1100" dirty="0">
                <a:solidFill>
                  <a:schemeClr val="tx1"/>
                </a:solidFill>
              </a:rPr>
              <a:t>➢  </a:t>
            </a:r>
            <a:r>
              <a:rPr lang="nl-NL" sz="1100" i="1" dirty="0">
                <a:solidFill>
                  <a:schemeClr val="tx1"/>
                </a:solidFill>
              </a:rPr>
              <a:t>“Welke wensen heeft u voor de toekomst? </a:t>
            </a:r>
            <a:endParaRPr lang="nl-NL" sz="1100" dirty="0">
              <a:solidFill>
                <a:schemeClr val="tx1"/>
              </a:solidFill>
            </a:endParaRPr>
          </a:p>
          <a:p>
            <a:r>
              <a:rPr lang="nl-NL" sz="1100" dirty="0">
                <a:solidFill>
                  <a:schemeClr val="tx1"/>
                </a:solidFill>
              </a:rPr>
              <a:t>➢  </a:t>
            </a:r>
            <a:r>
              <a:rPr lang="nl-NL" sz="1100" i="1" dirty="0">
                <a:solidFill>
                  <a:schemeClr val="tx1"/>
                </a:solidFill>
              </a:rPr>
              <a:t>"Denkt u dat u alle informatie heeft, die u nodig heeft om samen over u toekomst te beslissen?” </a:t>
            </a:r>
            <a:endParaRPr lang="nl-NL" sz="1100" dirty="0">
              <a:solidFill>
                <a:schemeClr val="tx1"/>
              </a:solidFill>
            </a:endParaRPr>
          </a:p>
          <a:p>
            <a:r>
              <a:rPr lang="nl-NL" sz="1100" dirty="0">
                <a:solidFill>
                  <a:schemeClr val="tx1"/>
                </a:solidFill>
              </a:rPr>
              <a:t>➢  </a:t>
            </a:r>
            <a:r>
              <a:rPr lang="nl-NL" sz="1100" i="1" dirty="0">
                <a:solidFill>
                  <a:schemeClr val="tx1"/>
                </a:solidFill>
              </a:rPr>
              <a:t>“Wat de beslissing wordt, ik zal u steunen” </a:t>
            </a:r>
            <a:endParaRPr lang="nl-NL" sz="1100" dirty="0">
              <a:solidFill>
                <a:schemeClr val="tx1"/>
              </a:solidFill>
            </a:endParaRPr>
          </a:p>
          <a:p>
            <a:r>
              <a:rPr lang="nl-NL" sz="1100">
                <a:solidFill>
                  <a:schemeClr val="tx1"/>
                </a:solidFill>
              </a:rPr>
              <a:t>➢  </a:t>
            </a:r>
            <a:r>
              <a:rPr lang="nl-NL" sz="1100" i="1">
                <a:solidFill>
                  <a:schemeClr val="tx1"/>
                </a:solidFill>
              </a:rPr>
              <a:t>"Staat u achter deze beslissing?" </a:t>
            </a:r>
            <a:endParaRPr lang="nl-NL" sz="1100" dirty="0">
              <a:solidFill>
                <a:schemeClr val="tx1"/>
              </a:solidFill>
            </a:endParaRPr>
          </a:p>
        </p:txBody>
      </p:sp>
      <p:sp>
        <p:nvSpPr>
          <p:cNvPr id="36" name="Rechthoek 35">
            <a:extLst>
              <a:ext uri="{FF2B5EF4-FFF2-40B4-BE49-F238E27FC236}">
                <a16:creationId xmlns:a16="http://schemas.microsoft.com/office/drawing/2014/main" id="{33DC0508-2B5A-4DA8-84DD-E8B542CB7695}"/>
              </a:ext>
            </a:extLst>
          </p:cNvPr>
          <p:cNvSpPr/>
          <p:nvPr/>
        </p:nvSpPr>
        <p:spPr>
          <a:xfrm>
            <a:off x="228597" y="232061"/>
            <a:ext cx="8100000" cy="673245"/>
          </a:xfrm>
          <a:prstGeom prst="rect">
            <a:avLst/>
          </a:prstGeom>
          <a:solidFill>
            <a:srgbClr val="F151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b="1" dirty="0" err="1">
                <a:solidFill>
                  <a:schemeClr val="bg1"/>
                </a:solidFill>
                <a:latin typeface="+mj-lt"/>
              </a:rPr>
              <a:t>Zorgpad</a:t>
            </a:r>
            <a:r>
              <a:rPr lang="nl-NL" sz="1200" b="1" dirty="0">
                <a:solidFill>
                  <a:schemeClr val="bg1"/>
                </a:solidFill>
                <a:latin typeface="+mj-lt"/>
              </a:rPr>
              <a:t>: SAMEN BESLISSEN MET KEUZEHULP FORMAT– tweede lijn</a:t>
            </a:r>
          </a:p>
          <a:p>
            <a:pPr algn="ctr"/>
            <a:r>
              <a:rPr lang="nl-NL" sz="1200" i="1" dirty="0">
                <a:solidFill>
                  <a:schemeClr val="bg1"/>
                </a:solidFill>
                <a:latin typeface="+mj-lt"/>
              </a:rPr>
              <a:t>exclusie: slechte/geen beheersing Nederlandse taal en/of digibeet</a:t>
            </a:r>
          </a:p>
        </p:txBody>
      </p:sp>
      <p:pic>
        <p:nvPicPr>
          <p:cNvPr id="37" name="Afbeelding 36">
            <a:extLst>
              <a:ext uri="{FF2B5EF4-FFF2-40B4-BE49-F238E27FC236}">
                <a16:creationId xmlns:a16="http://schemas.microsoft.com/office/drawing/2014/main" id="{0BF507A3-103A-45EC-BBEC-658A8F232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797" y="1110499"/>
            <a:ext cx="360000" cy="360000"/>
          </a:xfrm>
          <a:prstGeom prst="rect">
            <a:avLst/>
          </a:prstGeom>
        </p:spPr>
      </p:pic>
      <p:pic>
        <p:nvPicPr>
          <p:cNvPr id="38" name="Picture 2" descr="https://previews.dropbox.com/p/thumb/AAdJrSBVYYtr7WIqDfxS168y_nO2OH9mQT4UOhHWCg2kNQPdnw2dIacHOkvEJ43zdNE9kupPWXCPSd-_3IjaU0jYfylGjZLvqe62P-4_vhJGqTrGAfLrINklRJpDRhO5-l7GrwR6eVPlXilh0zbOCiOmW9UL_KKjkhi43iQyEyFrk9YyKmwYX2hfXdnkzSC7LGyzCb7i0TudIjKQIbIufGXdCaSmBQKG6uA8FreqIT2nOxWII23g-3E2FBMq-v9yJ3uJB--U7-IFha1vY9qWMjYWPSR6he9V_nRqg7dN7AOIlaRGZI07TfuTSqz_pgwp_F38eIrT4BP17n6t5P57ZtX9/p.jpeg?fv_content=true&amp;size_mode=5">
            <a:extLst>
              <a:ext uri="{FF2B5EF4-FFF2-40B4-BE49-F238E27FC236}">
                <a16:creationId xmlns:a16="http://schemas.microsoft.com/office/drawing/2014/main" id="{B24BB826-6322-4F23-BB70-D68A5E633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534" y="1550973"/>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41D4AE57-E320-4D3C-9040-B7326CBFD5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89603" y="232061"/>
            <a:ext cx="2174278" cy="67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descr="https://previews.dropbox.com/p/thumb/AAdF-KEkQV_1BY15i3BeOb3QiW2eoHVK_9nw0Uc2a6cFBds0n70s3n-yQCMTIAi7xS0kzf_GEVp7OA8CKO_yRo4L8G_yP-vg0eR9QTBypV8Ie-x0B8ngzCwARUwiuGISuDeRNaIRVYbMxrXrlEIReHg43hW0hiZZwuljPZPmegDRbCRlVMRQX6kofOi641yqUYx8VYqfqLk4sD621XQwl248xf3bk7S0jvafCbh8MJQn8aAl-xfIzGaYPr2I7hC0uaDDFldZG5teR8qX0yeuGrz7WDSogFdPVwDDpo5Y3ZnX22zkJHSbrW4-Tuon4w69L3-79N908IKMo0qR7ViCM_5V/p.png?fv_content=true&amp;size_mode=5">
            <a:extLst>
              <a:ext uri="{FF2B5EF4-FFF2-40B4-BE49-F238E27FC236}">
                <a16:creationId xmlns:a16="http://schemas.microsoft.com/office/drawing/2014/main" id="{AB221298-2F6C-43E0-9BC0-07A2C5CE39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3534" y="1991447"/>
            <a:ext cx="360000" cy="361267"/>
          </a:xfrm>
          <a:prstGeom prst="rect">
            <a:avLst/>
          </a:prstGeom>
          <a:noFill/>
          <a:extLst>
            <a:ext uri="{909E8E84-426E-40DD-AFC4-6F175D3DCCD1}">
              <a14:hiddenFill xmlns:a14="http://schemas.microsoft.com/office/drawing/2010/main">
                <a:solidFill>
                  <a:srgbClr val="FFFFFF"/>
                </a:solidFill>
              </a14:hiddenFill>
            </a:ext>
          </a:extLst>
        </p:spPr>
      </p:pic>
      <p:pic>
        <p:nvPicPr>
          <p:cNvPr id="42" name="Afbeelding 41">
            <a:extLst>
              <a:ext uri="{FF2B5EF4-FFF2-40B4-BE49-F238E27FC236}">
                <a16:creationId xmlns:a16="http://schemas.microsoft.com/office/drawing/2014/main" id="{A4A0FE39-82F7-4E19-8B9F-5B6FE9469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534" y="2768666"/>
            <a:ext cx="360000" cy="360000"/>
          </a:xfrm>
          <a:prstGeom prst="rect">
            <a:avLst/>
          </a:prstGeom>
        </p:spPr>
      </p:pic>
      <p:pic>
        <p:nvPicPr>
          <p:cNvPr id="45" name="Picture 8" descr="https://previews.dropbox.com/p/thumb/AAeLpe1QpS_EzYwGa3al8YLMtnTUtBB0pQZK0E3QBISAbIiCIEde5yM4ZSByZt1NiJQI69IDFUzrMehE1hON_yN5igIv5bhtzCz5pr8wr43SoYbZf6cj5NiI98EOF2zS1bl4s8T3ptYIxn9qKLAi2dHDSGO0opEFvGkNkaD-Fg14eUj_13vxNbuyJ8S3dQaUMIrq532vvLlEnpfRO8Oh2DchiRdZxrpAMXqPcjyvKIe9WcNxwvJiupzp3Vzt-pS73wYsTU_7np6hZOVZ7gzU4uD1BCXM1-c1fg6nzhbP5aV-B9ALaA95fQk8Ow4hJHcdVX2JdO9Ri4bkBYM6Se8bCCCu/p.png?fv_content=true&amp;size_mode=5">
            <a:extLst>
              <a:ext uri="{FF2B5EF4-FFF2-40B4-BE49-F238E27FC236}">
                <a16:creationId xmlns:a16="http://schemas.microsoft.com/office/drawing/2014/main" id="{95E8BF8C-8ADC-4FDF-9BFA-AFA8B9E89D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758" y="498696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7" name="Afbeelding 46">
            <a:extLst>
              <a:ext uri="{FF2B5EF4-FFF2-40B4-BE49-F238E27FC236}">
                <a16:creationId xmlns:a16="http://schemas.microsoft.com/office/drawing/2014/main" id="{DF2CC915-510A-4149-A266-737036F020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3534" y="6062965"/>
            <a:ext cx="360000" cy="360000"/>
          </a:xfrm>
          <a:prstGeom prst="rect">
            <a:avLst/>
          </a:prstGeom>
        </p:spPr>
      </p:pic>
      <p:pic>
        <p:nvPicPr>
          <p:cNvPr id="30" name="Afbeelding 29">
            <a:extLst>
              <a:ext uri="{FF2B5EF4-FFF2-40B4-BE49-F238E27FC236}">
                <a16:creationId xmlns:a16="http://schemas.microsoft.com/office/drawing/2014/main" id="{6CCAE8CF-B1F4-4D08-89E2-6D5685204C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43534" y="5435747"/>
            <a:ext cx="360000" cy="360000"/>
          </a:xfrm>
          <a:prstGeom prst="rect">
            <a:avLst/>
          </a:prstGeom>
        </p:spPr>
      </p:pic>
      <p:sp>
        <p:nvSpPr>
          <p:cNvPr id="46" name="Rechthoek: afgeronde hoeken 16">
            <a:extLst>
              <a:ext uri="{FF2B5EF4-FFF2-40B4-BE49-F238E27FC236}">
                <a16:creationId xmlns:a16="http://schemas.microsoft.com/office/drawing/2014/main" id="{7F29D03F-F3A8-E84C-AE4E-AE19933831A6}"/>
              </a:ext>
            </a:extLst>
          </p:cNvPr>
          <p:cNvSpPr/>
          <p:nvPr/>
        </p:nvSpPr>
        <p:spPr>
          <a:xfrm>
            <a:off x="2296065" y="3468720"/>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nl-NL" sz="1200" dirty="0">
              <a:solidFill>
                <a:schemeClr val="bg1"/>
              </a:solidFill>
              <a:latin typeface="+mj-lt"/>
            </a:endParaRPr>
          </a:p>
        </p:txBody>
      </p:sp>
      <p:sp>
        <p:nvSpPr>
          <p:cNvPr id="48" name="Rechthoek: afgeronde hoeken 16">
            <a:extLst>
              <a:ext uri="{FF2B5EF4-FFF2-40B4-BE49-F238E27FC236}">
                <a16:creationId xmlns:a16="http://schemas.microsoft.com/office/drawing/2014/main" id="{0611E852-C764-1147-A406-2BC3AF050E18}"/>
              </a:ext>
            </a:extLst>
          </p:cNvPr>
          <p:cNvSpPr/>
          <p:nvPr/>
        </p:nvSpPr>
        <p:spPr>
          <a:xfrm>
            <a:off x="2311640" y="3029281"/>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nl-NL" sz="1200" dirty="0">
              <a:solidFill>
                <a:schemeClr val="bg1"/>
              </a:solidFill>
              <a:latin typeface="+mj-lt"/>
            </a:endParaRPr>
          </a:p>
        </p:txBody>
      </p:sp>
      <p:sp>
        <p:nvSpPr>
          <p:cNvPr id="49" name="Rechthoek 48">
            <a:extLst>
              <a:ext uri="{FF2B5EF4-FFF2-40B4-BE49-F238E27FC236}">
                <a16:creationId xmlns:a16="http://schemas.microsoft.com/office/drawing/2014/main" id="{47ED9A50-876C-C84A-995E-13BC1A0051D1}"/>
              </a:ext>
            </a:extLst>
          </p:cNvPr>
          <p:cNvSpPr/>
          <p:nvPr/>
        </p:nvSpPr>
        <p:spPr>
          <a:xfrm>
            <a:off x="228597" y="4021637"/>
            <a:ext cx="8100000" cy="714081"/>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Keuzehulp invullen </a:t>
            </a:r>
          </a:p>
        </p:txBody>
      </p:sp>
      <p:sp>
        <p:nvSpPr>
          <p:cNvPr id="50" name="Rechthoek: afgeronde hoeken 16">
            <a:extLst>
              <a:ext uri="{FF2B5EF4-FFF2-40B4-BE49-F238E27FC236}">
                <a16:creationId xmlns:a16="http://schemas.microsoft.com/office/drawing/2014/main" id="{61A7FA53-19E8-2442-A4CD-E36AC8E554F1}"/>
              </a:ext>
            </a:extLst>
          </p:cNvPr>
          <p:cNvSpPr/>
          <p:nvPr/>
        </p:nvSpPr>
        <p:spPr>
          <a:xfrm>
            <a:off x="2311640" y="4198677"/>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nl-NL" sz="1200" dirty="0">
              <a:solidFill>
                <a:schemeClr val="bg1"/>
              </a:solidFill>
              <a:latin typeface="+mj-lt"/>
            </a:endParaRPr>
          </a:p>
        </p:txBody>
      </p:sp>
    </p:spTree>
    <p:extLst>
      <p:ext uri="{BB962C8B-B14F-4D97-AF65-F5344CB8AC3E}">
        <p14:creationId xmlns:p14="http://schemas.microsoft.com/office/powerpoint/2010/main" val="240338653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hoek 33">
            <a:extLst>
              <a:ext uri="{FF2B5EF4-FFF2-40B4-BE49-F238E27FC236}">
                <a16:creationId xmlns:a16="http://schemas.microsoft.com/office/drawing/2014/main" id="{B409A038-EB27-44E2-BBFB-840F1080C6F5}"/>
              </a:ext>
            </a:extLst>
          </p:cNvPr>
          <p:cNvSpPr/>
          <p:nvPr/>
        </p:nvSpPr>
        <p:spPr>
          <a:xfrm>
            <a:off x="228597" y="5990965"/>
            <a:ext cx="8100000" cy="504000"/>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evaluatie</a:t>
            </a:r>
          </a:p>
        </p:txBody>
      </p:sp>
      <p:sp>
        <p:nvSpPr>
          <p:cNvPr id="33" name="Rechthoek 32">
            <a:extLst>
              <a:ext uri="{FF2B5EF4-FFF2-40B4-BE49-F238E27FC236}">
                <a16:creationId xmlns:a16="http://schemas.microsoft.com/office/drawing/2014/main" id="{D32D2898-5C95-4B38-BE70-CFAE7599B164}"/>
              </a:ext>
            </a:extLst>
          </p:cNvPr>
          <p:cNvSpPr/>
          <p:nvPr/>
        </p:nvSpPr>
        <p:spPr>
          <a:xfrm>
            <a:off x="228597" y="4874258"/>
            <a:ext cx="8100000" cy="1010271"/>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vervolgconsult</a:t>
            </a:r>
          </a:p>
        </p:txBody>
      </p:sp>
      <p:sp>
        <p:nvSpPr>
          <p:cNvPr id="31" name="Rechthoek 30">
            <a:extLst>
              <a:ext uri="{FF2B5EF4-FFF2-40B4-BE49-F238E27FC236}">
                <a16:creationId xmlns:a16="http://schemas.microsoft.com/office/drawing/2014/main" id="{856C1E6E-F26C-430C-B13B-47988DBACB78}"/>
              </a:ext>
            </a:extLst>
          </p:cNvPr>
          <p:cNvSpPr/>
          <p:nvPr/>
        </p:nvSpPr>
        <p:spPr>
          <a:xfrm>
            <a:off x="228597" y="2491426"/>
            <a:ext cx="8100000" cy="1415235"/>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Uitreiken keuzehulp</a:t>
            </a:r>
          </a:p>
        </p:txBody>
      </p:sp>
      <p:sp>
        <p:nvSpPr>
          <p:cNvPr id="14" name="Rechthoek: afgeronde hoeken 13">
            <a:extLst>
              <a:ext uri="{FF2B5EF4-FFF2-40B4-BE49-F238E27FC236}">
                <a16:creationId xmlns:a16="http://schemas.microsoft.com/office/drawing/2014/main" id="{4D54BD94-93F0-432F-B2EB-5A28A065BC16}"/>
              </a:ext>
            </a:extLst>
          </p:cNvPr>
          <p:cNvSpPr/>
          <p:nvPr/>
        </p:nvSpPr>
        <p:spPr>
          <a:xfrm>
            <a:off x="2296697" y="1110396"/>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1. </a:t>
            </a:r>
            <a:r>
              <a:rPr lang="nl-NL" sz="1200" dirty="0">
                <a:solidFill>
                  <a:schemeClr val="bg1"/>
                </a:solidFill>
                <a:latin typeface="+mj-lt"/>
                <a:cs typeface="Calibri" panose="020F0502020204030204" pitchFamily="34" charset="0"/>
              </a:rPr>
              <a:t>Huisarts stelt diagnose en verwijst patiënt naar de cardioloog</a:t>
            </a:r>
            <a:r>
              <a:rPr lang="nl-NL" sz="1200" b="1" dirty="0">
                <a:solidFill>
                  <a:schemeClr val="bg1"/>
                </a:solidFill>
                <a:latin typeface="+mj-lt"/>
                <a:cs typeface="Calibri" panose="020F0502020204030204" pitchFamily="34" charset="0"/>
              </a:rPr>
              <a:t>. </a:t>
            </a:r>
            <a:endParaRPr lang="nl-NL" sz="1200" dirty="0">
              <a:solidFill>
                <a:schemeClr val="bg1"/>
              </a:solidFill>
              <a:latin typeface="+mj-lt"/>
            </a:endParaRPr>
          </a:p>
        </p:txBody>
      </p:sp>
      <p:sp>
        <p:nvSpPr>
          <p:cNvPr id="15" name="Rechthoek: afgeronde hoeken 14">
            <a:extLst>
              <a:ext uri="{FF2B5EF4-FFF2-40B4-BE49-F238E27FC236}">
                <a16:creationId xmlns:a16="http://schemas.microsoft.com/office/drawing/2014/main" id="{F555AD86-8A25-4668-B88B-8238B18499A2}"/>
              </a:ext>
            </a:extLst>
          </p:cNvPr>
          <p:cNvSpPr/>
          <p:nvPr/>
        </p:nvSpPr>
        <p:spPr>
          <a:xfrm>
            <a:off x="2296065" y="1565472"/>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2. SEH stelt de diagnose vast na bezoek patiënt op SEH. </a:t>
            </a:r>
          </a:p>
        </p:txBody>
      </p:sp>
      <p:sp>
        <p:nvSpPr>
          <p:cNvPr id="16" name="Rechthoek: afgeronde hoeken 15">
            <a:extLst>
              <a:ext uri="{FF2B5EF4-FFF2-40B4-BE49-F238E27FC236}">
                <a16:creationId xmlns:a16="http://schemas.microsoft.com/office/drawing/2014/main" id="{170A798C-62EA-4F0F-BDD5-ECAC00455288}"/>
              </a:ext>
            </a:extLst>
          </p:cNvPr>
          <p:cNvSpPr/>
          <p:nvPr/>
        </p:nvSpPr>
        <p:spPr>
          <a:xfrm>
            <a:off x="2311640" y="2021508"/>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3. Cardioloog stelt diagnose middels ECG of </a:t>
            </a:r>
            <a:r>
              <a:rPr lang="nl-NL" sz="1200" dirty="0" err="1">
                <a:solidFill>
                  <a:schemeClr val="bg1"/>
                </a:solidFill>
                <a:latin typeface="+mj-lt"/>
              </a:rPr>
              <a:t>Holter</a:t>
            </a:r>
            <a:r>
              <a:rPr lang="nl-NL" sz="1200" dirty="0">
                <a:solidFill>
                  <a:schemeClr val="bg1"/>
                </a:solidFill>
                <a:latin typeface="+mj-lt"/>
              </a:rPr>
              <a:t>. </a:t>
            </a:r>
          </a:p>
        </p:txBody>
      </p:sp>
      <p:sp>
        <p:nvSpPr>
          <p:cNvPr id="17" name="Rechthoek: afgeronde hoeken 16">
            <a:extLst>
              <a:ext uri="{FF2B5EF4-FFF2-40B4-BE49-F238E27FC236}">
                <a16:creationId xmlns:a16="http://schemas.microsoft.com/office/drawing/2014/main" id="{6A9620A4-4EEC-4466-9D5F-CBD0C6B4D2B5}"/>
              </a:ext>
            </a:extLst>
          </p:cNvPr>
          <p:cNvSpPr/>
          <p:nvPr/>
        </p:nvSpPr>
        <p:spPr>
          <a:xfrm>
            <a:off x="2311640" y="2577875"/>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4. </a:t>
            </a:r>
            <a:r>
              <a:rPr lang="nl-NL" sz="1200" b="1" dirty="0">
                <a:solidFill>
                  <a:schemeClr val="bg1"/>
                </a:solidFill>
                <a:latin typeface="+mj-lt"/>
              </a:rPr>
              <a:t>Patiënt </a:t>
            </a:r>
            <a:r>
              <a:rPr lang="nl-NL" sz="1200" dirty="0">
                <a:solidFill>
                  <a:schemeClr val="bg1"/>
                </a:solidFill>
                <a:latin typeface="+mj-lt"/>
              </a:rPr>
              <a:t>neemt contact op met patiëntservice en maakt een afspraak. </a:t>
            </a:r>
            <a:r>
              <a:rPr lang="nl-NL" sz="1200" dirty="0" err="1">
                <a:solidFill>
                  <a:schemeClr val="bg1"/>
                </a:solidFill>
                <a:latin typeface="+mj-lt"/>
              </a:rPr>
              <a:t>Patientservice</a:t>
            </a:r>
            <a:r>
              <a:rPr lang="nl-NL" sz="1200" dirty="0">
                <a:solidFill>
                  <a:schemeClr val="bg1"/>
                </a:solidFill>
                <a:latin typeface="+mj-lt"/>
              </a:rPr>
              <a:t> maakt account aan en verstuurd keuzehulp </a:t>
            </a:r>
            <a:r>
              <a:rPr lang="nl-NL" sz="1200" b="1" dirty="0">
                <a:solidFill>
                  <a:schemeClr val="bg1"/>
                </a:solidFill>
                <a:latin typeface="+mj-lt"/>
              </a:rPr>
              <a:t> </a:t>
            </a:r>
            <a:endParaRPr lang="nl-NL" sz="1200" dirty="0">
              <a:solidFill>
                <a:schemeClr val="bg1"/>
              </a:solidFill>
              <a:latin typeface="+mj-lt"/>
            </a:endParaRPr>
          </a:p>
        </p:txBody>
      </p:sp>
      <p:sp>
        <p:nvSpPr>
          <p:cNvPr id="21" name="Rechthoek: afgeronde hoeken 20">
            <a:extLst>
              <a:ext uri="{FF2B5EF4-FFF2-40B4-BE49-F238E27FC236}">
                <a16:creationId xmlns:a16="http://schemas.microsoft.com/office/drawing/2014/main" id="{1535ED72-1B5C-458B-BF42-BB3DEB529F3A}"/>
              </a:ext>
            </a:extLst>
          </p:cNvPr>
          <p:cNvSpPr/>
          <p:nvPr/>
        </p:nvSpPr>
        <p:spPr>
          <a:xfrm>
            <a:off x="2311640" y="4980694"/>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8. </a:t>
            </a:r>
            <a:r>
              <a:rPr lang="nl-NL" sz="1200" b="1" dirty="0">
                <a:solidFill>
                  <a:schemeClr val="bg1"/>
                </a:solidFill>
                <a:latin typeface="+mj-lt"/>
              </a:rPr>
              <a:t>Cardioloog</a:t>
            </a:r>
            <a:r>
              <a:rPr lang="nl-NL" sz="1200" dirty="0">
                <a:solidFill>
                  <a:schemeClr val="bg1"/>
                </a:solidFill>
                <a:latin typeface="+mj-lt"/>
              </a:rPr>
              <a:t> en </a:t>
            </a:r>
            <a:r>
              <a:rPr lang="nl-NL" sz="1200" b="1" dirty="0">
                <a:solidFill>
                  <a:schemeClr val="bg1"/>
                </a:solidFill>
                <a:latin typeface="+mj-lt"/>
              </a:rPr>
              <a:t>patiënt</a:t>
            </a:r>
            <a:r>
              <a:rPr lang="nl-NL" sz="1200" dirty="0">
                <a:solidFill>
                  <a:schemeClr val="bg1"/>
                </a:solidFill>
                <a:latin typeface="+mj-lt"/>
              </a:rPr>
              <a:t> beslissen samen over behandeling a.d.h.v. keuzehulp</a:t>
            </a:r>
          </a:p>
        </p:txBody>
      </p:sp>
      <p:sp>
        <p:nvSpPr>
          <p:cNvPr id="22" name="Rechthoek: afgeronde hoeken 21">
            <a:extLst>
              <a:ext uri="{FF2B5EF4-FFF2-40B4-BE49-F238E27FC236}">
                <a16:creationId xmlns:a16="http://schemas.microsoft.com/office/drawing/2014/main" id="{56BC242B-C228-4424-9349-64AECEEB33E6}"/>
              </a:ext>
            </a:extLst>
          </p:cNvPr>
          <p:cNvSpPr/>
          <p:nvPr/>
        </p:nvSpPr>
        <p:spPr>
          <a:xfrm>
            <a:off x="2311640" y="5450612"/>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9. </a:t>
            </a:r>
            <a:r>
              <a:rPr lang="nl-NL" sz="1200" b="1" dirty="0">
                <a:solidFill>
                  <a:schemeClr val="bg1"/>
                </a:solidFill>
                <a:latin typeface="+mj-lt"/>
              </a:rPr>
              <a:t>Cardioloog of </a:t>
            </a:r>
            <a:r>
              <a:rPr lang="nl-NL" sz="1200" b="1">
                <a:solidFill>
                  <a:schemeClr val="bg1"/>
                </a:solidFill>
                <a:latin typeface="+mj-lt"/>
              </a:rPr>
              <a:t>poli assistent </a:t>
            </a:r>
            <a:r>
              <a:rPr lang="nl-NL" sz="1200">
                <a:solidFill>
                  <a:schemeClr val="bg1"/>
                </a:solidFill>
                <a:latin typeface="+mj-lt"/>
                <a:ea typeface="ＭＳ Ｐゴシック" pitchFamily="2" charset="-128"/>
              </a:rPr>
              <a:t>noteert </a:t>
            </a:r>
            <a:r>
              <a:rPr lang="nl-NL" sz="1200" dirty="0">
                <a:solidFill>
                  <a:schemeClr val="bg1"/>
                </a:solidFill>
                <a:latin typeface="+mj-lt"/>
                <a:ea typeface="ＭＳ Ｐゴシック" pitchFamily="2" charset="-128"/>
              </a:rPr>
              <a:t>in PATIENT+ systeem welke behandeling is gekozen</a:t>
            </a:r>
          </a:p>
        </p:txBody>
      </p:sp>
      <p:sp>
        <p:nvSpPr>
          <p:cNvPr id="26" name="Rechthoek 25">
            <a:extLst>
              <a:ext uri="{FF2B5EF4-FFF2-40B4-BE49-F238E27FC236}">
                <a16:creationId xmlns:a16="http://schemas.microsoft.com/office/drawing/2014/main" id="{D1CC24B3-A006-4938-BB96-EF14D93E35E0}"/>
              </a:ext>
            </a:extLst>
          </p:cNvPr>
          <p:cNvSpPr/>
          <p:nvPr/>
        </p:nvSpPr>
        <p:spPr>
          <a:xfrm>
            <a:off x="228597" y="1008912"/>
            <a:ext cx="8100000" cy="1415234"/>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Stellen diagnose </a:t>
            </a:r>
          </a:p>
        </p:txBody>
      </p:sp>
      <p:sp>
        <p:nvSpPr>
          <p:cNvPr id="23" name="Rechthoek: afgeronde hoeken 22">
            <a:extLst>
              <a:ext uri="{FF2B5EF4-FFF2-40B4-BE49-F238E27FC236}">
                <a16:creationId xmlns:a16="http://schemas.microsoft.com/office/drawing/2014/main" id="{4B1731C5-D835-4300-9C2B-18C4E0A87AFE}"/>
              </a:ext>
            </a:extLst>
          </p:cNvPr>
          <p:cNvSpPr/>
          <p:nvPr/>
        </p:nvSpPr>
        <p:spPr>
          <a:xfrm>
            <a:off x="2311640" y="6062965"/>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10. </a:t>
            </a:r>
            <a:r>
              <a:rPr lang="nl-NL" sz="1200" b="1" dirty="0">
                <a:solidFill>
                  <a:schemeClr val="bg1"/>
                </a:solidFill>
                <a:latin typeface="+mj-lt"/>
              </a:rPr>
              <a:t>patiënt </a:t>
            </a:r>
            <a:r>
              <a:rPr lang="nl-NL" sz="1200" dirty="0">
                <a:solidFill>
                  <a:schemeClr val="bg1"/>
                </a:solidFill>
                <a:latin typeface="+mj-lt"/>
              </a:rPr>
              <a:t>ontvangt uitnodiging om patiënttevredenheidsonderzoek in te vullen</a:t>
            </a:r>
          </a:p>
        </p:txBody>
      </p:sp>
      <p:sp>
        <p:nvSpPr>
          <p:cNvPr id="35" name="Rechthoek 34">
            <a:extLst>
              <a:ext uri="{FF2B5EF4-FFF2-40B4-BE49-F238E27FC236}">
                <a16:creationId xmlns:a16="http://schemas.microsoft.com/office/drawing/2014/main" id="{5B318C72-0259-4F19-A15E-CF4CFD9607C8}"/>
              </a:ext>
            </a:extLst>
          </p:cNvPr>
          <p:cNvSpPr/>
          <p:nvPr/>
        </p:nvSpPr>
        <p:spPr>
          <a:xfrm>
            <a:off x="8582362" y="1008912"/>
            <a:ext cx="3281519" cy="5477583"/>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lstStyle/>
          <a:p>
            <a:r>
              <a:rPr lang="nl-NL" sz="1100" b="1" dirty="0">
                <a:solidFill>
                  <a:schemeClr val="tx1"/>
                </a:solidFill>
              </a:rPr>
              <a:t>Gesprek tips </a:t>
            </a:r>
            <a:endParaRPr lang="nl-NL" sz="1100" dirty="0">
              <a:solidFill>
                <a:schemeClr val="tx1"/>
              </a:solidFill>
            </a:endParaRPr>
          </a:p>
          <a:p>
            <a:r>
              <a:rPr lang="nl-NL" sz="1100" dirty="0">
                <a:solidFill>
                  <a:schemeClr val="tx1"/>
                </a:solidFill>
              </a:rPr>
              <a:t>Vraag naar de kennis over de behandelingen, wensen en zorgen van de </a:t>
            </a:r>
            <a:r>
              <a:rPr lang="nl-NL" sz="1100" dirty="0" err="1">
                <a:solidFill>
                  <a:schemeClr val="tx1"/>
                </a:solidFill>
              </a:rPr>
              <a:t>patiënt</a:t>
            </a:r>
            <a:r>
              <a:rPr lang="nl-NL" sz="1100" dirty="0">
                <a:solidFill>
                  <a:schemeClr val="tx1"/>
                </a:solidFill>
              </a:rPr>
              <a:t> en vul deze aan met informatie op basis van professionele kennis en ervaring. </a:t>
            </a:r>
          </a:p>
          <a:p>
            <a:r>
              <a:rPr lang="nl-NL" sz="1100" b="1" i="1" dirty="0">
                <a:solidFill>
                  <a:schemeClr val="tx1"/>
                </a:solidFill>
              </a:rPr>
              <a:t>Voorbeeldzinnen </a:t>
            </a:r>
            <a:endParaRPr lang="nl-NL" sz="1100" dirty="0">
              <a:solidFill>
                <a:schemeClr val="tx1"/>
              </a:solidFill>
            </a:endParaRPr>
          </a:p>
          <a:p>
            <a:r>
              <a:rPr lang="nl-NL" sz="1100" dirty="0">
                <a:solidFill>
                  <a:schemeClr val="tx1"/>
                </a:solidFill>
              </a:rPr>
              <a:t>➢  </a:t>
            </a:r>
            <a:r>
              <a:rPr lang="nl-NL" sz="1100" i="1" dirty="0">
                <a:solidFill>
                  <a:schemeClr val="tx1"/>
                </a:solidFill>
              </a:rPr>
              <a:t>“Heeft u de gesprekshulp met uw naasten besproken?” </a:t>
            </a:r>
            <a:endParaRPr lang="nl-NL" sz="1100" dirty="0">
              <a:solidFill>
                <a:schemeClr val="tx1"/>
              </a:solidFill>
            </a:endParaRPr>
          </a:p>
          <a:p>
            <a:r>
              <a:rPr lang="nl-NL" sz="1100" dirty="0">
                <a:solidFill>
                  <a:schemeClr val="tx1"/>
                </a:solidFill>
              </a:rPr>
              <a:t>➢  </a:t>
            </a:r>
            <a:r>
              <a:rPr lang="nl-NL" sz="1100" i="1" dirty="0">
                <a:solidFill>
                  <a:schemeClr val="tx1"/>
                </a:solidFill>
              </a:rPr>
              <a:t>“Wat gaat er in u om, nu u de informatie heeft gelezen?” </a:t>
            </a:r>
            <a:endParaRPr lang="nl-NL" sz="1100" dirty="0">
              <a:solidFill>
                <a:schemeClr val="tx1"/>
              </a:solidFill>
            </a:endParaRPr>
          </a:p>
          <a:p>
            <a:r>
              <a:rPr lang="nl-NL" sz="1100" dirty="0">
                <a:solidFill>
                  <a:schemeClr val="tx1"/>
                </a:solidFill>
              </a:rPr>
              <a:t>➢  </a:t>
            </a:r>
            <a:r>
              <a:rPr lang="nl-NL" sz="1100" i="1" dirty="0">
                <a:solidFill>
                  <a:schemeClr val="tx1"/>
                </a:solidFill>
              </a:rPr>
              <a:t>"Wat zijn voor u de belangrijkste punten? Waar ziet u tegen op? Waarom? </a:t>
            </a:r>
            <a:endParaRPr lang="nl-NL" sz="1100" dirty="0">
              <a:solidFill>
                <a:schemeClr val="tx1"/>
              </a:solidFill>
            </a:endParaRPr>
          </a:p>
          <a:p>
            <a:r>
              <a:rPr lang="nl-NL" sz="1100" dirty="0">
                <a:solidFill>
                  <a:schemeClr val="tx1"/>
                </a:solidFill>
              </a:rPr>
              <a:t>➢  </a:t>
            </a:r>
            <a:r>
              <a:rPr lang="nl-NL" sz="1100" i="1" dirty="0">
                <a:solidFill>
                  <a:schemeClr val="tx1"/>
                </a:solidFill>
              </a:rPr>
              <a:t>“Welke wensen heeft u voor de toekomst? </a:t>
            </a:r>
            <a:endParaRPr lang="nl-NL" sz="1100" dirty="0">
              <a:solidFill>
                <a:schemeClr val="tx1"/>
              </a:solidFill>
            </a:endParaRPr>
          </a:p>
          <a:p>
            <a:r>
              <a:rPr lang="nl-NL" sz="1100" dirty="0">
                <a:solidFill>
                  <a:schemeClr val="tx1"/>
                </a:solidFill>
              </a:rPr>
              <a:t>➢  </a:t>
            </a:r>
            <a:r>
              <a:rPr lang="nl-NL" sz="1100" i="1" dirty="0">
                <a:solidFill>
                  <a:schemeClr val="tx1"/>
                </a:solidFill>
              </a:rPr>
              <a:t>"Denkt u dat u alle informatie heeft, die u nodig heeft om samen over u toekomst te beslissen?” </a:t>
            </a:r>
            <a:endParaRPr lang="nl-NL" sz="1100" dirty="0">
              <a:solidFill>
                <a:schemeClr val="tx1"/>
              </a:solidFill>
            </a:endParaRPr>
          </a:p>
          <a:p>
            <a:r>
              <a:rPr lang="nl-NL" sz="1100" dirty="0">
                <a:solidFill>
                  <a:schemeClr val="tx1"/>
                </a:solidFill>
              </a:rPr>
              <a:t>➢  </a:t>
            </a:r>
            <a:r>
              <a:rPr lang="nl-NL" sz="1100" i="1" dirty="0">
                <a:solidFill>
                  <a:schemeClr val="tx1"/>
                </a:solidFill>
              </a:rPr>
              <a:t>“Wat de beslissing wordt, ik zal u steunen” </a:t>
            </a:r>
            <a:endParaRPr lang="nl-NL" sz="1100" dirty="0">
              <a:solidFill>
                <a:schemeClr val="tx1"/>
              </a:solidFill>
            </a:endParaRPr>
          </a:p>
          <a:p>
            <a:r>
              <a:rPr lang="nl-NL" sz="1100">
                <a:solidFill>
                  <a:schemeClr val="tx1"/>
                </a:solidFill>
              </a:rPr>
              <a:t>➢  </a:t>
            </a:r>
            <a:r>
              <a:rPr lang="nl-NL" sz="1100" i="1">
                <a:solidFill>
                  <a:schemeClr val="tx1"/>
                </a:solidFill>
              </a:rPr>
              <a:t>"Staat u achter deze beslissing?" </a:t>
            </a:r>
            <a:endParaRPr lang="nl-NL" sz="1100" dirty="0">
              <a:solidFill>
                <a:schemeClr val="tx1"/>
              </a:solidFill>
            </a:endParaRPr>
          </a:p>
        </p:txBody>
      </p:sp>
      <p:sp>
        <p:nvSpPr>
          <p:cNvPr id="36" name="Rechthoek 35">
            <a:extLst>
              <a:ext uri="{FF2B5EF4-FFF2-40B4-BE49-F238E27FC236}">
                <a16:creationId xmlns:a16="http://schemas.microsoft.com/office/drawing/2014/main" id="{33DC0508-2B5A-4DA8-84DD-E8B542CB7695}"/>
              </a:ext>
            </a:extLst>
          </p:cNvPr>
          <p:cNvSpPr/>
          <p:nvPr/>
        </p:nvSpPr>
        <p:spPr>
          <a:xfrm>
            <a:off x="228597" y="232061"/>
            <a:ext cx="8100000" cy="673245"/>
          </a:xfrm>
          <a:prstGeom prst="rect">
            <a:avLst/>
          </a:prstGeom>
          <a:solidFill>
            <a:srgbClr val="F151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b="1" dirty="0" err="1">
                <a:solidFill>
                  <a:schemeClr val="bg1"/>
                </a:solidFill>
                <a:latin typeface="+mj-lt"/>
              </a:rPr>
              <a:t>Zorgpad</a:t>
            </a:r>
            <a:r>
              <a:rPr lang="nl-NL" sz="1200" b="1" dirty="0">
                <a:solidFill>
                  <a:schemeClr val="bg1"/>
                </a:solidFill>
                <a:latin typeface="+mj-lt"/>
              </a:rPr>
              <a:t>: SAMEN BESLISSEN MET KEUZEHULP bij BOEZEMFIBRILLEREN– tweede lijn</a:t>
            </a:r>
          </a:p>
          <a:p>
            <a:pPr algn="ctr"/>
            <a:r>
              <a:rPr lang="nl-NL" sz="1200" i="1" dirty="0">
                <a:solidFill>
                  <a:schemeClr val="bg1"/>
                </a:solidFill>
                <a:latin typeface="+mj-lt"/>
              </a:rPr>
              <a:t>exclusie: slechte/geen beheersing Nederlandse taal en/of digibeet</a:t>
            </a:r>
          </a:p>
        </p:txBody>
      </p:sp>
      <p:pic>
        <p:nvPicPr>
          <p:cNvPr id="37" name="Afbeelding 36">
            <a:extLst>
              <a:ext uri="{FF2B5EF4-FFF2-40B4-BE49-F238E27FC236}">
                <a16:creationId xmlns:a16="http://schemas.microsoft.com/office/drawing/2014/main" id="{0BF507A3-103A-45EC-BBEC-658A8F232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797" y="1110499"/>
            <a:ext cx="360000" cy="360000"/>
          </a:xfrm>
          <a:prstGeom prst="rect">
            <a:avLst/>
          </a:prstGeom>
        </p:spPr>
      </p:pic>
      <p:pic>
        <p:nvPicPr>
          <p:cNvPr id="38" name="Picture 2" descr="https://previews.dropbox.com/p/thumb/AAdJrSBVYYtr7WIqDfxS168y_nO2OH9mQT4UOhHWCg2kNQPdnw2dIacHOkvEJ43zdNE9kupPWXCPSd-_3IjaU0jYfylGjZLvqe62P-4_vhJGqTrGAfLrINklRJpDRhO5-l7GrwR6eVPlXilh0zbOCiOmW9UL_KKjkhi43iQyEyFrk9YyKmwYX2hfXdnkzSC7LGyzCb7i0TudIjKQIbIufGXdCaSmBQKG6uA8FreqIT2nOxWII23g-3E2FBMq-v9yJ3uJB--U7-IFha1vY9qWMjYWPSR6he9V_nRqg7dN7AOIlaRGZI07TfuTSqz_pgwp_F38eIrT4BP17n6t5P57ZtX9/p.jpeg?fv_content=true&amp;size_mode=5">
            <a:extLst>
              <a:ext uri="{FF2B5EF4-FFF2-40B4-BE49-F238E27FC236}">
                <a16:creationId xmlns:a16="http://schemas.microsoft.com/office/drawing/2014/main" id="{B24BB826-6322-4F23-BB70-D68A5E633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534" y="1550973"/>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41D4AE57-E320-4D3C-9040-B7326CBFD5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89603" y="232061"/>
            <a:ext cx="2174278" cy="67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descr="https://previews.dropbox.com/p/thumb/AAdF-KEkQV_1BY15i3BeOb3QiW2eoHVK_9nw0Uc2a6cFBds0n70s3n-yQCMTIAi7xS0kzf_GEVp7OA8CKO_yRo4L8G_yP-vg0eR9QTBypV8Ie-x0B8ngzCwARUwiuGISuDeRNaIRVYbMxrXrlEIReHg43hW0hiZZwuljPZPmegDRbCRlVMRQX6kofOi641yqUYx8VYqfqLk4sD621XQwl248xf3bk7S0jvafCbh8MJQn8aAl-xfIzGaYPr2I7hC0uaDDFldZG5teR8qX0yeuGrz7WDSogFdPVwDDpo5Y3ZnX22zkJHSbrW4-Tuon4w69L3-79N908IKMo0qR7ViCM_5V/p.png?fv_content=true&amp;size_mode=5">
            <a:extLst>
              <a:ext uri="{FF2B5EF4-FFF2-40B4-BE49-F238E27FC236}">
                <a16:creationId xmlns:a16="http://schemas.microsoft.com/office/drawing/2014/main" id="{AB221298-2F6C-43E0-9BC0-07A2C5CE39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3534" y="1991447"/>
            <a:ext cx="360000" cy="361267"/>
          </a:xfrm>
          <a:prstGeom prst="rect">
            <a:avLst/>
          </a:prstGeom>
          <a:noFill/>
          <a:extLst>
            <a:ext uri="{909E8E84-426E-40DD-AFC4-6F175D3DCCD1}">
              <a14:hiddenFill xmlns:a14="http://schemas.microsoft.com/office/drawing/2010/main">
                <a:solidFill>
                  <a:srgbClr val="FFFFFF"/>
                </a:solidFill>
              </a14:hiddenFill>
            </a:ext>
          </a:extLst>
        </p:spPr>
      </p:pic>
      <p:pic>
        <p:nvPicPr>
          <p:cNvPr id="42" name="Afbeelding 41">
            <a:extLst>
              <a:ext uri="{FF2B5EF4-FFF2-40B4-BE49-F238E27FC236}">
                <a16:creationId xmlns:a16="http://schemas.microsoft.com/office/drawing/2014/main" id="{A4A0FE39-82F7-4E19-8B9F-5B6FE9469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534" y="2768666"/>
            <a:ext cx="360000" cy="360000"/>
          </a:xfrm>
          <a:prstGeom prst="rect">
            <a:avLst/>
          </a:prstGeom>
        </p:spPr>
      </p:pic>
      <p:pic>
        <p:nvPicPr>
          <p:cNvPr id="45" name="Picture 8" descr="https://previews.dropbox.com/p/thumb/AAeLpe1QpS_EzYwGa3al8YLMtnTUtBB0pQZK0E3QBISAbIiCIEde5yM4ZSByZt1NiJQI69IDFUzrMehE1hON_yN5igIv5bhtzCz5pr8wr43SoYbZf6cj5NiI98EOF2zS1bl4s8T3ptYIxn9qKLAi2dHDSGO0opEFvGkNkaD-Fg14eUj_13vxNbuyJ8S3dQaUMIrq532vvLlEnpfRO8Oh2DchiRdZxrpAMXqPcjyvKIe9WcNxwvJiupzp3Vzt-pS73wYsTU_7np6hZOVZ7gzU4uD1BCXM1-c1fg6nzhbP5aV-B9ALaA95fQk8Ow4hJHcdVX2JdO9Ri4bkBYM6Se8bCCCu/p.png?fv_content=true&amp;size_mode=5">
            <a:extLst>
              <a:ext uri="{FF2B5EF4-FFF2-40B4-BE49-F238E27FC236}">
                <a16:creationId xmlns:a16="http://schemas.microsoft.com/office/drawing/2014/main" id="{95E8BF8C-8ADC-4FDF-9BFA-AFA8B9E89D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758" y="498696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7" name="Afbeelding 46">
            <a:extLst>
              <a:ext uri="{FF2B5EF4-FFF2-40B4-BE49-F238E27FC236}">
                <a16:creationId xmlns:a16="http://schemas.microsoft.com/office/drawing/2014/main" id="{DF2CC915-510A-4149-A266-737036F020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3534" y="6062965"/>
            <a:ext cx="360000" cy="360000"/>
          </a:xfrm>
          <a:prstGeom prst="rect">
            <a:avLst/>
          </a:prstGeom>
        </p:spPr>
      </p:pic>
      <p:pic>
        <p:nvPicPr>
          <p:cNvPr id="30" name="Afbeelding 29">
            <a:extLst>
              <a:ext uri="{FF2B5EF4-FFF2-40B4-BE49-F238E27FC236}">
                <a16:creationId xmlns:a16="http://schemas.microsoft.com/office/drawing/2014/main" id="{6CCAE8CF-B1F4-4D08-89E2-6D5685204C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43534" y="5435747"/>
            <a:ext cx="360000" cy="360000"/>
          </a:xfrm>
          <a:prstGeom prst="rect">
            <a:avLst/>
          </a:prstGeom>
        </p:spPr>
      </p:pic>
      <p:sp>
        <p:nvSpPr>
          <p:cNvPr id="46" name="Rechthoek: afgeronde hoeken 16">
            <a:extLst>
              <a:ext uri="{FF2B5EF4-FFF2-40B4-BE49-F238E27FC236}">
                <a16:creationId xmlns:a16="http://schemas.microsoft.com/office/drawing/2014/main" id="{7F29D03F-F3A8-E84C-AE4E-AE19933831A6}"/>
              </a:ext>
            </a:extLst>
          </p:cNvPr>
          <p:cNvSpPr/>
          <p:nvPr/>
        </p:nvSpPr>
        <p:spPr>
          <a:xfrm>
            <a:off x="2296065" y="3468720"/>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6. </a:t>
            </a:r>
            <a:r>
              <a:rPr lang="nl-NL" sz="1200" b="1" dirty="0">
                <a:solidFill>
                  <a:schemeClr val="bg1"/>
                </a:solidFill>
                <a:latin typeface="+mj-lt"/>
              </a:rPr>
              <a:t>Cardioloog </a:t>
            </a:r>
            <a:r>
              <a:rPr lang="nl-NL" sz="1200" dirty="0">
                <a:solidFill>
                  <a:schemeClr val="bg1"/>
                </a:solidFill>
                <a:latin typeface="+mj-lt"/>
              </a:rPr>
              <a:t>introduceert keuzehulp. Poli maakt vervolg afspraak en verstuurd keuzehulp. </a:t>
            </a:r>
          </a:p>
        </p:txBody>
      </p:sp>
      <p:sp>
        <p:nvSpPr>
          <p:cNvPr id="48" name="Rechthoek: afgeronde hoeken 16">
            <a:extLst>
              <a:ext uri="{FF2B5EF4-FFF2-40B4-BE49-F238E27FC236}">
                <a16:creationId xmlns:a16="http://schemas.microsoft.com/office/drawing/2014/main" id="{0611E852-C764-1147-A406-2BC3AF050E18}"/>
              </a:ext>
            </a:extLst>
          </p:cNvPr>
          <p:cNvSpPr/>
          <p:nvPr/>
        </p:nvSpPr>
        <p:spPr>
          <a:xfrm>
            <a:off x="2311640" y="3029281"/>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5. </a:t>
            </a:r>
            <a:r>
              <a:rPr lang="nl-NL" sz="1200" b="1" dirty="0">
                <a:solidFill>
                  <a:schemeClr val="bg1"/>
                </a:solidFill>
                <a:latin typeface="+mj-lt"/>
              </a:rPr>
              <a:t>SEH arts of assistent</a:t>
            </a:r>
            <a:r>
              <a:rPr lang="nl-NL" sz="1200" dirty="0">
                <a:solidFill>
                  <a:schemeClr val="bg1"/>
                </a:solidFill>
                <a:latin typeface="+mj-lt"/>
              </a:rPr>
              <a:t> introduceert keuzehulp en geeft een folder met code mee. </a:t>
            </a:r>
          </a:p>
        </p:txBody>
      </p:sp>
      <p:sp>
        <p:nvSpPr>
          <p:cNvPr id="49" name="Rechthoek 48">
            <a:extLst>
              <a:ext uri="{FF2B5EF4-FFF2-40B4-BE49-F238E27FC236}">
                <a16:creationId xmlns:a16="http://schemas.microsoft.com/office/drawing/2014/main" id="{47ED9A50-876C-C84A-995E-13BC1A0051D1}"/>
              </a:ext>
            </a:extLst>
          </p:cNvPr>
          <p:cNvSpPr/>
          <p:nvPr/>
        </p:nvSpPr>
        <p:spPr>
          <a:xfrm>
            <a:off x="228597" y="4021637"/>
            <a:ext cx="8100000" cy="714081"/>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Keuzehulp invullen </a:t>
            </a:r>
          </a:p>
        </p:txBody>
      </p:sp>
      <p:sp>
        <p:nvSpPr>
          <p:cNvPr id="50" name="Rechthoek: afgeronde hoeken 16">
            <a:extLst>
              <a:ext uri="{FF2B5EF4-FFF2-40B4-BE49-F238E27FC236}">
                <a16:creationId xmlns:a16="http://schemas.microsoft.com/office/drawing/2014/main" id="{61A7FA53-19E8-2442-A4CD-E36AC8E554F1}"/>
              </a:ext>
            </a:extLst>
          </p:cNvPr>
          <p:cNvSpPr/>
          <p:nvPr/>
        </p:nvSpPr>
        <p:spPr>
          <a:xfrm>
            <a:off x="2311640" y="4198677"/>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6. </a:t>
            </a:r>
            <a:r>
              <a:rPr lang="nl-NL" sz="1200" b="1" dirty="0">
                <a:solidFill>
                  <a:schemeClr val="bg1"/>
                </a:solidFill>
                <a:latin typeface="+mj-lt"/>
              </a:rPr>
              <a:t>Patiënt </a:t>
            </a:r>
            <a:r>
              <a:rPr lang="nl-NL" sz="1200" dirty="0">
                <a:solidFill>
                  <a:schemeClr val="bg1"/>
                </a:solidFill>
                <a:latin typeface="+mj-lt"/>
              </a:rPr>
              <a:t>doorloopt keuzehulp voor het tweede consult.  </a:t>
            </a:r>
          </a:p>
        </p:txBody>
      </p:sp>
    </p:spTree>
    <p:extLst>
      <p:ext uri="{BB962C8B-B14F-4D97-AF65-F5344CB8AC3E}">
        <p14:creationId xmlns:p14="http://schemas.microsoft.com/office/powerpoint/2010/main" val="391688924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hoek 33">
            <a:extLst>
              <a:ext uri="{FF2B5EF4-FFF2-40B4-BE49-F238E27FC236}">
                <a16:creationId xmlns:a16="http://schemas.microsoft.com/office/drawing/2014/main" id="{B409A038-EB27-44E2-BBFB-840F1080C6F5}"/>
              </a:ext>
            </a:extLst>
          </p:cNvPr>
          <p:cNvSpPr/>
          <p:nvPr/>
        </p:nvSpPr>
        <p:spPr>
          <a:xfrm>
            <a:off x="228597" y="5990965"/>
            <a:ext cx="8100000" cy="504000"/>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rPr>
              <a:t>Evaluatie</a:t>
            </a:r>
          </a:p>
        </p:txBody>
      </p:sp>
      <p:sp>
        <p:nvSpPr>
          <p:cNvPr id="33" name="Rechthoek 32">
            <a:extLst>
              <a:ext uri="{FF2B5EF4-FFF2-40B4-BE49-F238E27FC236}">
                <a16:creationId xmlns:a16="http://schemas.microsoft.com/office/drawing/2014/main" id="{D32D2898-5C95-4B38-BE70-CFAE7599B164}"/>
              </a:ext>
            </a:extLst>
          </p:cNvPr>
          <p:cNvSpPr/>
          <p:nvPr/>
        </p:nvSpPr>
        <p:spPr>
          <a:xfrm>
            <a:off x="228597" y="4874258"/>
            <a:ext cx="8100000" cy="1010271"/>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rPr>
              <a:t>Beslismoment </a:t>
            </a:r>
          </a:p>
        </p:txBody>
      </p:sp>
      <p:sp>
        <p:nvSpPr>
          <p:cNvPr id="31" name="Rechthoek 30">
            <a:extLst>
              <a:ext uri="{FF2B5EF4-FFF2-40B4-BE49-F238E27FC236}">
                <a16:creationId xmlns:a16="http://schemas.microsoft.com/office/drawing/2014/main" id="{856C1E6E-F26C-430C-B13B-47988DBACB78}"/>
              </a:ext>
            </a:extLst>
          </p:cNvPr>
          <p:cNvSpPr/>
          <p:nvPr/>
        </p:nvSpPr>
        <p:spPr>
          <a:xfrm>
            <a:off x="228597" y="3269796"/>
            <a:ext cx="8100000" cy="409415"/>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rPr>
              <a:t>Keuzehulp invullen </a:t>
            </a:r>
          </a:p>
        </p:txBody>
      </p:sp>
      <p:sp>
        <p:nvSpPr>
          <p:cNvPr id="14" name="Rechthoek: afgeronde hoeken 13">
            <a:extLst>
              <a:ext uri="{FF2B5EF4-FFF2-40B4-BE49-F238E27FC236}">
                <a16:creationId xmlns:a16="http://schemas.microsoft.com/office/drawing/2014/main" id="{4D54BD94-93F0-432F-B2EB-5A28A065BC16}"/>
              </a:ext>
            </a:extLst>
          </p:cNvPr>
          <p:cNvSpPr/>
          <p:nvPr/>
        </p:nvSpPr>
        <p:spPr>
          <a:xfrm>
            <a:off x="2296697" y="1110396"/>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1. </a:t>
            </a:r>
            <a:r>
              <a:rPr lang="nl-NL" sz="1200" b="1" dirty="0">
                <a:solidFill>
                  <a:schemeClr val="bg1"/>
                </a:solidFill>
                <a:cs typeface="Calibri" panose="020F0502020204030204" pitchFamily="34" charset="0"/>
              </a:rPr>
              <a:t>Patiënt </a:t>
            </a:r>
            <a:r>
              <a:rPr lang="nl-NL" sz="1200" dirty="0">
                <a:solidFill>
                  <a:schemeClr val="bg1"/>
                </a:solidFill>
                <a:cs typeface="Calibri" panose="020F0502020204030204" pitchFamily="34" charset="0"/>
              </a:rPr>
              <a:t>komt bij de huisarts met klachten </a:t>
            </a:r>
            <a:endParaRPr lang="nl-NL" sz="1200" dirty="0">
              <a:solidFill>
                <a:schemeClr val="bg1"/>
              </a:solidFill>
            </a:endParaRPr>
          </a:p>
        </p:txBody>
      </p:sp>
      <p:sp>
        <p:nvSpPr>
          <p:cNvPr id="15" name="Rechthoek: afgeronde hoeken 14">
            <a:extLst>
              <a:ext uri="{FF2B5EF4-FFF2-40B4-BE49-F238E27FC236}">
                <a16:creationId xmlns:a16="http://schemas.microsoft.com/office/drawing/2014/main" id="{F555AD86-8A25-4668-B88B-8238B18499A2}"/>
              </a:ext>
            </a:extLst>
          </p:cNvPr>
          <p:cNvSpPr/>
          <p:nvPr/>
        </p:nvSpPr>
        <p:spPr>
          <a:xfrm>
            <a:off x="2296065" y="1565472"/>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2. </a:t>
            </a:r>
            <a:r>
              <a:rPr lang="nl-NL" sz="1200" b="1" dirty="0">
                <a:solidFill>
                  <a:schemeClr val="bg1"/>
                </a:solidFill>
              </a:rPr>
              <a:t>Huisarts </a:t>
            </a:r>
            <a:r>
              <a:rPr lang="nl-NL" sz="1200" dirty="0">
                <a:solidFill>
                  <a:schemeClr val="bg1"/>
                </a:solidFill>
              </a:rPr>
              <a:t>verwijst patiënt door naar chirurg </a:t>
            </a:r>
          </a:p>
        </p:txBody>
      </p:sp>
      <p:sp>
        <p:nvSpPr>
          <p:cNvPr id="16" name="Rechthoek: afgeronde hoeken 15">
            <a:extLst>
              <a:ext uri="{FF2B5EF4-FFF2-40B4-BE49-F238E27FC236}">
                <a16:creationId xmlns:a16="http://schemas.microsoft.com/office/drawing/2014/main" id="{170A798C-62EA-4F0F-BDD5-ECAC00455288}"/>
              </a:ext>
            </a:extLst>
          </p:cNvPr>
          <p:cNvSpPr/>
          <p:nvPr/>
        </p:nvSpPr>
        <p:spPr>
          <a:xfrm>
            <a:off x="2311640" y="2021508"/>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3. </a:t>
            </a:r>
            <a:r>
              <a:rPr lang="nl-NL" sz="1200" b="1" dirty="0">
                <a:solidFill>
                  <a:schemeClr val="bg1"/>
                </a:solidFill>
              </a:rPr>
              <a:t>Polimedewerker</a:t>
            </a:r>
            <a:r>
              <a:rPr lang="nl-NL" sz="1200" dirty="0">
                <a:solidFill>
                  <a:schemeClr val="bg1"/>
                </a:solidFill>
              </a:rPr>
              <a:t> ziekenhuis maakt afspraak tussen de chirurg en patiënt en introduceert keuzehulp. </a:t>
            </a:r>
          </a:p>
        </p:txBody>
      </p:sp>
      <p:sp>
        <p:nvSpPr>
          <p:cNvPr id="21" name="Rechthoek: afgeronde hoeken 20">
            <a:extLst>
              <a:ext uri="{FF2B5EF4-FFF2-40B4-BE49-F238E27FC236}">
                <a16:creationId xmlns:a16="http://schemas.microsoft.com/office/drawing/2014/main" id="{1535ED72-1B5C-458B-BF42-BB3DEB529F3A}"/>
              </a:ext>
            </a:extLst>
          </p:cNvPr>
          <p:cNvSpPr/>
          <p:nvPr/>
        </p:nvSpPr>
        <p:spPr>
          <a:xfrm>
            <a:off x="2311640" y="4980694"/>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8. </a:t>
            </a:r>
            <a:r>
              <a:rPr lang="nl-NL" sz="1200" b="1" dirty="0">
                <a:solidFill>
                  <a:schemeClr val="bg1"/>
                </a:solidFill>
              </a:rPr>
              <a:t>Chirurg</a:t>
            </a:r>
            <a:r>
              <a:rPr lang="nl-NL" sz="1200" dirty="0">
                <a:solidFill>
                  <a:schemeClr val="bg1"/>
                </a:solidFill>
              </a:rPr>
              <a:t> en </a:t>
            </a:r>
            <a:r>
              <a:rPr lang="nl-NL" sz="1200" b="1" dirty="0">
                <a:solidFill>
                  <a:schemeClr val="bg1"/>
                </a:solidFill>
              </a:rPr>
              <a:t>patiënt</a:t>
            </a:r>
            <a:r>
              <a:rPr lang="nl-NL" sz="1200" dirty="0">
                <a:solidFill>
                  <a:schemeClr val="bg1"/>
                </a:solidFill>
              </a:rPr>
              <a:t> beslissen samen over behandeling a.d.h.v. keuzehulp tijdens het consult </a:t>
            </a:r>
          </a:p>
        </p:txBody>
      </p:sp>
      <p:sp>
        <p:nvSpPr>
          <p:cNvPr id="22" name="Rechthoek: afgeronde hoeken 21">
            <a:extLst>
              <a:ext uri="{FF2B5EF4-FFF2-40B4-BE49-F238E27FC236}">
                <a16:creationId xmlns:a16="http://schemas.microsoft.com/office/drawing/2014/main" id="{56BC242B-C228-4424-9349-64AECEEB33E6}"/>
              </a:ext>
            </a:extLst>
          </p:cNvPr>
          <p:cNvSpPr/>
          <p:nvPr/>
        </p:nvSpPr>
        <p:spPr>
          <a:xfrm>
            <a:off x="2311640" y="5450612"/>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9. </a:t>
            </a:r>
            <a:r>
              <a:rPr lang="nl-NL" sz="1200" b="1" dirty="0">
                <a:solidFill>
                  <a:schemeClr val="bg1"/>
                </a:solidFill>
              </a:rPr>
              <a:t>Chirurg of polimedewerker </a:t>
            </a:r>
            <a:r>
              <a:rPr lang="nl-NL" sz="1200" dirty="0">
                <a:solidFill>
                  <a:schemeClr val="bg1"/>
                </a:solidFill>
                <a:ea typeface="ＭＳ Ｐゴシック" pitchFamily="2" charset="-128"/>
              </a:rPr>
              <a:t>noteert in PATIENT+ systeem welke behandeling is gekozen</a:t>
            </a:r>
          </a:p>
        </p:txBody>
      </p:sp>
      <p:sp>
        <p:nvSpPr>
          <p:cNvPr id="26" name="Rechthoek 25">
            <a:extLst>
              <a:ext uri="{FF2B5EF4-FFF2-40B4-BE49-F238E27FC236}">
                <a16:creationId xmlns:a16="http://schemas.microsoft.com/office/drawing/2014/main" id="{D1CC24B3-A006-4938-BB96-EF14D93E35E0}"/>
              </a:ext>
            </a:extLst>
          </p:cNvPr>
          <p:cNvSpPr/>
          <p:nvPr/>
        </p:nvSpPr>
        <p:spPr>
          <a:xfrm>
            <a:off x="228597" y="1008911"/>
            <a:ext cx="8100000" cy="2236124"/>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rPr>
              <a:t>Afspraak maken en </a:t>
            </a:r>
          </a:p>
          <a:p>
            <a:r>
              <a:rPr lang="nl-NL" sz="1200" b="1" dirty="0">
                <a:solidFill>
                  <a:srgbClr val="40A5A7"/>
                </a:solidFill>
              </a:rPr>
              <a:t>Keuzehulp introductie</a:t>
            </a:r>
          </a:p>
        </p:txBody>
      </p:sp>
      <p:sp>
        <p:nvSpPr>
          <p:cNvPr id="23" name="Rechthoek: afgeronde hoeken 22">
            <a:extLst>
              <a:ext uri="{FF2B5EF4-FFF2-40B4-BE49-F238E27FC236}">
                <a16:creationId xmlns:a16="http://schemas.microsoft.com/office/drawing/2014/main" id="{4B1731C5-D835-4300-9C2B-18C4E0A87AFE}"/>
              </a:ext>
            </a:extLst>
          </p:cNvPr>
          <p:cNvSpPr/>
          <p:nvPr/>
        </p:nvSpPr>
        <p:spPr>
          <a:xfrm>
            <a:off x="2311640" y="6062965"/>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10. </a:t>
            </a:r>
            <a:r>
              <a:rPr lang="nl-NL" sz="1200" b="1" dirty="0">
                <a:solidFill>
                  <a:schemeClr val="bg1"/>
                </a:solidFill>
              </a:rPr>
              <a:t>Patiënt </a:t>
            </a:r>
            <a:r>
              <a:rPr lang="nl-NL" sz="1200" dirty="0">
                <a:solidFill>
                  <a:schemeClr val="bg1"/>
                </a:solidFill>
              </a:rPr>
              <a:t>ontvangt uitnodiging om patiënttevredenheidsonderzoek in te vullen. </a:t>
            </a:r>
          </a:p>
        </p:txBody>
      </p:sp>
      <p:sp>
        <p:nvSpPr>
          <p:cNvPr id="35" name="Rechthoek 34">
            <a:extLst>
              <a:ext uri="{FF2B5EF4-FFF2-40B4-BE49-F238E27FC236}">
                <a16:creationId xmlns:a16="http://schemas.microsoft.com/office/drawing/2014/main" id="{5B318C72-0259-4F19-A15E-CF4CFD9607C8}"/>
              </a:ext>
            </a:extLst>
          </p:cNvPr>
          <p:cNvSpPr/>
          <p:nvPr/>
        </p:nvSpPr>
        <p:spPr>
          <a:xfrm>
            <a:off x="8582362" y="1008912"/>
            <a:ext cx="3281519" cy="5477583"/>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lstStyle/>
          <a:p>
            <a:r>
              <a:rPr lang="nl-NL" sz="1100" b="1" dirty="0">
                <a:solidFill>
                  <a:schemeClr val="tx1"/>
                </a:solidFill>
              </a:rPr>
              <a:t>Gesprek tips </a:t>
            </a:r>
            <a:endParaRPr lang="nl-NL" sz="1100" dirty="0">
              <a:solidFill>
                <a:schemeClr val="tx1"/>
              </a:solidFill>
            </a:endParaRPr>
          </a:p>
          <a:p>
            <a:r>
              <a:rPr lang="nl-NL" sz="1100" dirty="0">
                <a:solidFill>
                  <a:schemeClr val="tx1"/>
                </a:solidFill>
              </a:rPr>
              <a:t>Vraag naar de kennis over de behandelingen, wensen en zorgen van de patiënt en vul deze aan met informatie op basis van professionele kennis en ervaring. </a:t>
            </a:r>
          </a:p>
          <a:p>
            <a:r>
              <a:rPr lang="nl-NL" sz="1100" b="1" i="1" dirty="0">
                <a:solidFill>
                  <a:schemeClr val="tx1"/>
                </a:solidFill>
              </a:rPr>
              <a:t>Voorbeeldzinnen </a:t>
            </a:r>
            <a:endParaRPr lang="nl-NL" sz="1100" dirty="0">
              <a:solidFill>
                <a:schemeClr val="tx1"/>
              </a:solidFill>
            </a:endParaRPr>
          </a:p>
          <a:p>
            <a:r>
              <a:rPr lang="nl-NL" sz="1100" dirty="0">
                <a:solidFill>
                  <a:schemeClr val="tx1"/>
                </a:solidFill>
              </a:rPr>
              <a:t>➢  </a:t>
            </a:r>
            <a:r>
              <a:rPr lang="nl-NL" sz="1100" i="1" dirty="0">
                <a:solidFill>
                  <a:schemeClr val="tx1"/>
                </a:solidFill>
              </a:rPr>
              <a:t>“Heeft u de gesprekshulp met uw naasten besproken?” </a:t>
            </a:r>
            <a:endParaRPr lang="nl-NL" sz="1100" dirty="0">
              <a:solidFill>
                <a:schemeClr val="tx1"/>
              </a:solidFill>
            </a:endParaRPr>
          </a:p>
          <a:p>
            <a:r>
              <a:rPr lang="nl-NL" sz="1100" dirty="0">
                <a:solidFill>
                  <a:schemeClr val="tx1"/>
                </a:solidFill>
              </a:rPr>
              <a:t>➢  </a:t>
            </a:r>
            <a:r>
              <a:rPr lang="nl-NL" sz="1100" i="1" dirty="0">
                <a:solidFill>
                  <a:schemeClr val="tx1"/>
                </a:solidFill>
              </a:rPr>
              <a:t>“Wat gaat er in u om, nu u de informatie heeft gelezen?” </a:t>
            </a:r>
            <a:endParaRPr lang="nl-NL" sz="1100" dirty="0">
              <a:solidFill>
                <a:schemeClr val="tx1"/>
              </a:solidFill>
            </a:endParaRPr>
          </a:p>
          <a:p>
            <a:r>
              <a:rPr lang="nl-NL" sz="1100" dirty="0">
                <a:solidFill>
                  <a:schemeClr val="tx1"/>
                </a:solidFill>
              </a:rPr>
              <a:t>➢  </a:t>
            </a:r>
            <a:r>
              <a:rPr lang="nl-NL" sz="1100" i="1" dirty="0">
                <a:solidFill>
                  <a:schemeClr val="tx1"/>
                </a:solidFill>
              </a:rPr>
              <a:t>"Wat zijn voor u de belangrijkste punten? Waar ziet u tegen op? Waarom? </a:t>
            </a:r>
            <a:endParaRPr lang="nl-NL" sz="1100" dirty="0">
              <a:solidFill>
                <a:schemeClr val="tx1"/>
              </a:solidFill>
            </a:endParaRPr>
          </a:p>
          <a:p>
            <a:r>
              <a:rPr lang="nl-NL" sz="1100" dirty="0">
                <a:solidFill>
                  <a:schemeClr val="tx1"/>
                </a:solidFill>
              </a:rPr>
              <a:t>➢  </a:t>
            </a:r>
            <a:r>
              <a:rPr lang="nl-NL" sz="1100" i="1" dirty="0">
                <a:solidFill>
                  <a:schemeClr val="tx1"/>
                </a:solidFill>
              </a:rPr>
              <a:t>“Welke wensen heeft u voor de toekomst? </a:t>
            </a:r>
            <a:endParaRPr lang="nl-NL" sz="1100" dirty="0">
              <a:solidFill>
                <a:schemeClr val="tx1"/>
              </a:solidFill>
            </a:endParaRPr>
          </a:p>
          <a:p>
            <a:r>
              <a:rPr lang="nl-NL" sz="1100" dirty="0">
                <a:solidFill>
                  <a:schemeClr val="tx1"/>
                </a:solidFill>
              </a:rPr>
              <a:t>➢  </a:t>
            </a:r>
            <a:r>
              <a:rPr lang="nl-NL" sz="1100" i="1" dirty="0">
                <a:solidFill>
                  <a:schemeClr val="tx1"/>
                </a:solidFill>
              </a:rPr>
              <a:t>"Denkt u dat u alle informatie heeft, die u nodig heeft om samen over u toekomst te beslissen?” </a:t>
            </a:r>
            <a:endParaRPr lang="nl-NL" sz="1100" dirty="0">
              <a:solidFill>
                <a:schemeClr val="tx1"/>
              </a:solidFill>
            </a:endParaRPr>
          </a:p>
          <a:p>
            <a:r>
              <a:rPr lang="nl-NL" sz="1100" dirty="0">
                <a:solidFill>
                  <a:schemeClr val="tx1"/>
                </a:solidFill>
              </a:rPr>
              <a:t>➢  </a:t>
            </a:r>
            <a:r>
              <a:rPr lang="nl-NL" sz="1100" i="1" dirty="0">
                <a:solidFill>
                  <a:schemeClr val="tx1"/>
                </a:solidFill>
              </a:rPr>
              <a:t>“Wat de beslissing wordt, ik zal u steunen” </a:t>
            </a:r>
            <a:endParaRPr lang="nl-NL" sz="1100" dirty="0">
              <a:solidFill>
                <a:schemeClr val="tx1"/>
              </a:solidFill>
            </a:endParaRPr>
          </a:p>
          <a:p>
            <a:r>
              <a:rPr lang="nl-NL" sz="1100" dirty="0">
                <a:solidFill>
                  <a:schemeClr val="tx1"/>
                </a:solidFill>
              </a:rPr>
              <a:t>➢  </a:t>
            </a:r>
            <a:r>
              <a:rPr lang="nl-NL" sz="1100" i="1" dirty="0">
                <a:solidFill>
                  <a:schemeClr val="tx1"/>
                </a:solidFill>
              </a:rPr>
              <a:t>"Staat u achter deze beslissing?" </a:t>
            </a:r>
            <a:endParaRPr lang="nl-NL" sz="1100" dirty="0">
              <a:solidFill>
                <a:schemeClr val="tx1"/>
              </a:solidFill>
            </a:endParaRPr>
          </a:p>
        </p:txBody>
      </p:sp>
      <p:sp>
        <p:nvSpPr>
          <p:cNvPr id="36" name="Rechthoek 35">
            <a:extLst>
              <a:ext uri="{FF2B5EF4-FFF2-40B4-BE49-F238E27FC236}">
                <a16:creationId xmlns:a16="http://schemas.microsoft.com/office/drawing/2014/main" id="{33DC0508-2B5A-4DA8-84DD-E8B542CB7695}"/>
              </a:ext>
            </a:extLst>
          </p:cNvPr>
          <p:cNvSpPr/>
          <p:nvPr/>
        </p:nvSpPr>
        <p:spPr>
          <a:xfrm>
            <a:off x="228597" y="232061"/>
            <a:ext cx="8100000" cy="673245"/>
          </a:xfrm>
          <a:prstGeom prst="rect">
            <a:avLst/>
          </a:prstGeom>
          <a:solidFill>
            <a:srgbClr val="F151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b="1" dirty="0">
                <a:solidFill>
                  <a:schemeClr val="bg1"/>
                </a:solidFill>
              </a:rPr>
              <a:t>Zorgpad: SAMEN BESLISSEN MET KEUZEHULP bij GALSTENEN – tweede lijn</a:t>
            </a:r>
          </a:p>
          <a:p>
            <a:pPr algn="ctr"/>
            <a:r>
              <a:rPr lang="nl-NL" sz="1200" i="1" dirty="0">
                <a:solidFill>
                  <a:schemeClr val="bg1"/>
                </a:solidFill>
              </a:rPr>
              <a:t>exclusie: slechte/geen beheersing Nederlandse taal en/of digibeet</a:t>
            </a:r>
          </a:p>
        </p:txBody>
      </p:sp>
      <p:pic>
        <p:nvPicPr>
          <p:cNvPr id="37" name="Afbeelding 36">
            <a:extLst>
              <a:ext uri="{FF2B5EF4-FFF2-40B4-BE49-F238E27FC236}">
                <a16:creationId xmlns:a16="http://schemas.microsoft.com/office/drawing/2014/main" id="{0BF507A3-103A-45EC-BBEC-658A8F232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875" y="1121703"/>
            <a:ext cx="360000" cy="360000"/>
          </a:xfrm>
          <a:prstGeom prst="rect">
            <a:avLst/>
          </a:prstGeom>
        </p:spPr>
      </p:pic>
      <p:pic>
        <p:nvPicPr>
          <p:cNvPr id="38" name="Picture 2" descr="https://previews.dropbox.com/p/thumb/AAdJrSBVYYtr7WIqDfxS168y_nO2OH9mQT4UOhHWCg2kNQPdnw2dIacHOkvEJ43zdNE9kupPWXCPSd-_3IjaU0jYfylGjZLvqe62P-4_vhJGqTrGAfLrINklRJpDRhO5-l7GrwR6eVPlXilh0zbOCiOmW9UL_KKjkhi43iQyEyFrk9YyKmwYX2hfXdnkzSC7LGyzCb7i0TudIjKQIbIufGXdCaSmBQKG6uA8FreqIT2nOxWII23g-3E2FBMq-v9yJ3uJB--U7-IFha1vY9qWMjYWPSR6he9V_nRqg7dN7AOIlaRGZI07TfuTSqz_pgwp_F38eIrT4BP17n6t5P57ZtX9/p.jpeg?fv_content=true&amp;size_mode=5">
            <a:extLst>
              <a:ext uri="{FF2B5EF4-FFF2-40B4-BE49-F238E27FC236}">
                <a16:creationId xmlns:a16="http://schemas.microsoft.com/office/drawing/2014/main" id="{B24BB826-6322-4F23-BB70-D68A5E633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633" y="1550973"/>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41D4AE57-E320-4D3C-9040-B7326CBFD5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89603" y="232061"/>
            <a:ext cx="2174278" cy="67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descr="https://previews.dropbox.com/p/thumb/AAdF-KEkQV_1BY15i3BeOb3QiW2eoHVK_9nw0Uc2a6cFBds0n70s3n-yQCMTIAi7xS0kzf_GEVp7OA8CKO_yRo4L8G_yP-vg0eR9QTBypV8Ie-x0B8ngzCwARUwiuGISuDeRNaIRVYbMxrXrlEIReHg43hW0hiZZwuljPZPmegDRbCRlVMRQX6kofOi641yqUYx8VYqfqLk4sD621XQwl248xf3bk7S0jvafCbh8MJQn8aAl-xfIzGaYPr2I7hC0uaDDFldZG5teR8qX0yeuGrz7WDSogFdPVwDDpo5Y3ZnX22zkJHSbrW4-Tuon4w69L3-79N908IKMo0qR7ViCM_5V/p.png?fv_content=true&amp;size_mode=5">
            <a:extLst>
              <a:ext uri="{FF2B5EF4-FFF2-40B4-BE49-F238E27FC236}">
                <a16:creationId xmlns:a16="http://schemas.microsoft.com/office/drawing/2014/main" id="{AB221298-2F6C-43E0-9BC0-07A2C5CE39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7875" y="1991447"/>
            <a:ext cx="360000" cy="361267"/>
          </a:xfrm>
          <a:prstGeom prst="rect">
            <a:avLst/>
          </a:prstGeom>
          <a:noFill/>
          <a:extLst>
            <a:ext uri="{909E8E84-426E-40DD-AFC4-6F175D3DCCD1}">
              <a14:hiddenFill xmlns:a14="http://schemas.microsoft.com/office/drawing/2010/main">
                <a:solidFill>
                  <a:srgbClr val="FFFFFF"/>
                </a:solidFill>
              </a14:hiddenFill>
            </a:ext>
          </a:extLst>
        </p:spPr>
      </p:pic>
      <p:pic>
        <p:nvPicPr>
          <p:cNvPr id="42" name="Afbeelding 41">
            <a:extLst>
              <a:ext uri="{FF2B5EF4-FFF2-40B4-BE49-F238E27FC236}">
                <a16:creationId xmlns:a16="http://schemas.microsoft.com/office/drawing/2014/main" id="{A4A0FE39-82F7-4E19-8B9F-5B6FE9469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33" y="3808700"/>
            <a:ext cx="360000" cy="360000"/>
          </a:xfrm>
          <a:prstGeom prst="rect">
            <a:avLst/>
          </a:prstGeom>
        </p:spPr>
      </p:pic>
      <p:pic>
        <p:nvPicPr>
          <p:cNvPr id="45" name="Picture 8" descr="https://previews.dropbox.com/p/thumb/AAeLpe1QpS_EzYwGa3al8YLMtnTUtBB0pQZK0E3QBISAbIiCIEde5yM4ZSByZt1NiJQI69IDFUzrMehE1hON_yN5igIv5bhtzCz5pr8wr43SoYbZf6cj5NiI98EOF2zS1bl4s8T3ptYIxn9qKLAi2dHDSGO0opEFvGkNkaD-Fg14eUj_13vxNbuyJ8S3dQaUMIrq532vvLlEnpfRO8Oh2DchiRdZxrpAMXqPcjyvKIe9WcNxwvJiupzp3Vzt-pS73wYsTU_7np6hZOVZ7gzU4uD1BCXM1-c1fg6nzhbP5aV-B9ALaA95fQk8Ow4hJHcdVX2JdO9Ri4bkBYM6Se8bCCCu/p.png?fv_content=true&amp;size_mode=5">
            <a:extLst>
              <a:ext uri="{FF2B5EF4-FFF2-40B4-BE49-F238E27FC236}">
                <a16:creationId xmlns:a16="http://schemas.microsoft.com/office/drawing/2014/main" id="{95E8BF8C-8ADC-4FDF-9BFA-AFA8B9E89D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4683" y="500374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7" name="Afbeelding 46">
            <a:extLst>
              <a:ext uri="{FF2B5EF4-FFF2-40B4-BE49-F238E27FC236}">
                <a16:creationId xmlns:a16="http://schemas.microsoft.com/office/drawing/2014/main" id="{DF2CC915-510A-4149-A266-737036F020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6966" y="6062965"/>
            <a:ext cx="360000" cy="360000"/>
          </a:xfrm>
          <a:prstGeom prst="rect">
            <a:avLst/>
          </a:prstGeom>
        </p:spPr>
      </p:pic>
      <p:pic>
        <p:nvPicPr>
          <p:cNvPr id="30" name="Afbeelding 29">
            <a:extLst>
              <a:ext uri="{FF2B5EF4-FFF2-40B4-BE49-F238E27FC236}">
                <a16:creationId xmlns:a16="http://schemas.microsoft.com/office/drawing/2014/main" id="{6CCAE8CF-B1F4-4D08-89E2-6D5685204C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4683" y="5477650"/>
            <a:ext cx="360000" cy="360000"/>
          </a:xfrm>
          <a:prstGeom prst="rect">
            <a:avLst/>
          </a:prstGeom>
        </p:spPr>
      </p:pic>
      <p:sp>
        <p:nvSpPr>
          <p:cNvPr id="46" name="Rechthoek: afgeronde hoeken 16">
            <a:extLst>
              <a:ext uri="{FF2B5EF4-FFF2-40B4-BE49-F238E27FC236}">
                <a16:creationId xmlns:a16="http://schemas.microsoft.com/office/drawing/2014/main" id="{7F29D03F-F3A8-E84C-AE4E-AE19933831A6}"/>
              </a:ext>
            </a:extLst>
          </p:cNvPr>
          <p:cNvSpPr/>
          <p:nvPr/>
        </p:nvSpPr>
        <p:spPr>
          <a:xfrm>
            <a:off x="2296065" y="3793302"/>
            <a:ext cx="5940000" cy="395037"/>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6. De ingevulde keuzehulp wordt door de </a:t>
            </a:r>
            <a:r>
              <a:rPr lang="nl-NL" sz="1200" b="1" dirty="0">
                <a:solidFill>
                  <a:schemeClr val="bg1"/>
                </a:solidFill>
              </a:rPr>
              <a:t>polimedewerker</a:t>
            </a:r>
            <a:r>
              <a:rPr lang="nl-NL" sz="1200" dirty="0">
                <a:solidFill>
                  <a:schemeClr val="bg1"/>
                </a:solidFill>
              </a:rPr>
              <a:t> uit het PATIENT+ systeem gehaald en in HIX gehangen onder multimedia. </a:t>
            </a:r>
          </a:p>
        </p:txBody>
      </p:sp>
      <p:sp>
        <p:nvSpPr>
          <p:cNvPr id="48" name="Rechthoek: afgeronde hoeken 16">
            <a:extLst>
              <a:ext uri="{FF2B5EF4-FFF2-40B4-BE49-F238E27FC236}">
                <a16:creationId xmlns:a16="http://schemas.microsoft.com/office/drawing/2014/main" id="{0611E852-C764-1147-A406-2BC3AF050E18}"/>
              </a:ext>
            </a:extLst>
          </p:cNvPr>
          <p:cNvSpPr/>
          <p:nvPr/>
        </p:nvSpPr>
        <p:spPr>
          <a:xfrm>
            <a:off x="2311640" y="3294763"/>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5. </a:t>
            </a:r>
            <a:r>
              <a:rPr lang="nl-NL" sz="1200" b="1" dirty="0">
                <a:solidFill>
                  <a:schemeClr val="bg1"/>
                </a:solidFill>
              </a:rPr>
              <a:t>Patiënt</a:t>
            </a:r>
            <a:r>
              <a:rPr lang="nl-NL" sz="1200" dirty="0">
                <a:solidFill>
                  <a:schemeClr val="bg1"/>
                </a:solidFill>
              </a:rPr>
              <a:t> vult de keuzehulp voorafgaand aan het consult met de chirurg, volledig in. </a:t>
            </a:r>
          </a:p>
        </p:txBody>
      </p:sp>
      <p:sp>
        <p:nvSpPr>
          <p:cNvPr id="49" name="Rechthoek 48">
            <a:extLst>
              <a:ext uri="{FF2B5EF4-FFF2-40B4-BE49-F238E27FC236}">
                <a16:creationId xmlns:a16="http://schemas.microsoft.com/office/drawing/2014/main" id="{47ED9A50-876C-C84A-995E-13BC1A0051D1}"/>
              </a:ext>
            </a:extLst>
          </p:cNvPr>
          <p:cNvSpPr/>
          <p:nvPr/>
        </p:nvSpPr>
        <p:spPr>
          <a:xfrm>
            <a:off x="228597" y="3715031"/>
            <a:ext cx="8100000" cy="1020687"/>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rPr>
              <a:t>Keuzehulp verwerken </a:t>
            </a:r>
          </a:p>
          <a:p>
            <a:r>
              <a:rPr lang="nl-NL" sz="1200" b="1" dirty="0">
                <a:solidFill>
                  <a:srgbClr val="40A5A7"/>
                </a:solidFill>
              </a:rPr>
              <a:t>in HIX</a:t>
            </a:r>
          </a:p>
        </p:txBody>
      </p:sp>
      <p:sp>
        <p:nvSpPr>
          <p:cNvPr id="50" name="Rechthoek: afgeronde hoeken 16">
            <a:extLst>
              <a:ext uri="{FF2B5EF4-FFF2-40B4-BE49-F238E27FC236}">
                <a16:creationId xmlns:a16="http://schemas.microsoft.com/office/drawing/2014/main" id="{61A7FA53-19E8-2442-A4CD-E36AC8E554F1}"/>
              </a:ext>
            </a:extLst>
          </p:cNvPr>
          <p:cNvSpPr/>
          <p:nvPr/>
        </p:nvSpPr>
        <p:spPr>
          <a:xfrm>
            <a:off x="2311640" y="4298258"/>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7. </a:t>
            </a:r>
            <a:r>
              <a:rPr lang="nl-NL" sz="1200" b="1" dirty="0">
                <a:solidFill>
                  <a:schemeClr val="bg1"/>
                </a:solidFill>
              </a:rPr>
              <a:t>Polimedewerker </a:t>
            </a:r>
            <a:r>
              <a:rPr lang="nl-NL" sz="1200" dirty="0">
                <a:solidFill>
                  <a:schemeClr val="bg1"/>
                </a:solidFill>
              </a:rPr>
              <a:t>noteert in HIX dat de keuzehulp in ingevuld en dat deze in het EPD staat.  </a:t>
            </a:r>
          </a:p>
        </p:txBody>
      </p:sp>
      <p:sp>
        <p:nvSpPr>
          <p:cNvPr id="27" name="Rechthoek: afgeronde hoeken 15">
            <a:extLst>
              <a:ext uri="{FF2B5EF4-FFF2-40B4-BE49-F238E27FC236}">
                <a16:creationId xmlns:a16="http://schemas.microsoft.com/office/drawing/2014/main" id="{DC581BBE-4FA2-F741-92E2-02E866C914B5}"/>
              </a:ext>
            </a:extLst>
          </p:cNvPr>
          <p:cNvSpPr/>
          <p:nvPr/>
        </p:nvSpPr>
        <p:spPr>
          <a:xfrm>
            <a:off x="2311640" y="2496484"/>
            <a:ext cx="5940000" cy="621238"/>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4. </a:t>
            </a:r>
            <a:r>
              <a:rPr lang="nl-NL" sz="1200" b="1" dirty="0">
                <a:solidFill>
                  <a:schemeClr val="bg1"/>
                </a:solidFill>
              </a:rPr>
              <a:t>Polimedewerker</a:t>
            </a:r>
            <a:r>
              <a:rPr lang="nl-NL" sz="1200" dirty="0">
                <a:solidFill>
                  <a:schemeClr val="bg1"/>
                </a:solidFill>
              </a:rPr>
              <a:t> maakt een account aan in systeem PATIENT+ en verstuurt mail naar patiënt met link voor het invullen van de keuzehulp. Vermeld in EPD dat er een keuzehulp wordt uitgereikt. </a:t>
            </a:r>
          </a:p>
        </p:txBody>
      </p:sp>
      <p:pic>
        <p:nvPicPr>
          <p:cNvPr id="29" name="Afbeelding 28">
            <a:extLst>
              <a:ext uri="{FF2B5EF4-FFF2-40B4-BE49-F238E27FC236}">
                <a16:creationId xmlns:a16="http://schemas.microsoft.com/office/drawing/2014/main" id="{19102DDA-E4C1-D24C-8BA0-C27E0C08F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683" y="4288550"/>
            <a:ext cx="360000" cy="360000"/>
          </a:xfrm>
          <a:prstGeom prst="rect">
            <a:avLst/>
          </a:prstGeom>
        </p:spPr>
      </p:pic>
      <p:pic>
        <p:nvPicPr>
          <p:cNvPr id="32" name="Picture 6" descr="https://previews.dropbox.com/p/thumb/AAfR4qdmC9HNtgzB9vILogwIVZXLC7UK84chhGLuaLSpzQ2le1NM-m5gw99Yi5R-V-TnIrT8-OLVsxQo5kW2N31m7eYBneQ9ZtrKlqMO4nuWl5iNchMuyif1wNAiMbzqUQiKIkZWUvCv2gnh7OoHSitsE5i1xITPnxEPqhRYUijSFnYHNsdHRMhzBT-ovoxjJ5c86KGLKQNO846y8N-_XNNw1ZjZ8kl3op0J0CHK2NHTuQUJ-tbBAVMWwHTtJMqmPBmEm5KRf3XiZnfaEEENmXYHEBl1q_TYoXmUbIM98kPqD-xHwHohzUMV-szt31vMYsLJwEYUx_YohFcU_bYHpu-d/p.png?fv_content=true&amp;size_mode=5">
            <a:extLst>
              <a:ext uri="{FF2B5EF4-FFF2-40B4-BE49-F238E27FC236}">
                <a16:creationId xmlns:a16="http://schemas.microsoft.com/office/drawing/2014/main" id="{88E89222-EB3E-E147-ACC7-818B9EBCF6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0896" y="3301813"/>
            <a:ext cx="358737" cy="36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https://previews.dropbox.com/p/thumb/AAfR4qdmC9HNtgzB9vILogwIVZXLC7UK84chhGLuaLSpzQ2le1NM-m5gw99Yi5R-V-TnIrT8-OLVsxQo5kW2N31m7eYBneQ9ZtrKlqMO4nuWl5iNchMuyif1wNAiMbzqUQiKIkZWUvCv2gnh7OoHSitsE5i1xITPnxEPqhRYUijSFnYHNsdHRMhzBT-ovoxjJ5c86KGLKQNO846y8N-_XNNw1ZjZ8kl3op0J0CHK2NHTuQUJ-tbBAVMWwHTtJMqmPBmEm5KRf3XiZnfaEEENmXYHEBl1q_TYoXmUbIM98kPqD-xHwHohzUMV-szt31vMYsLJwEYUx_YohFcU_bYHpu-d/p.png?fv_content=true&amp;size_mode=5">
            <a:extLst>
              <a:ext uri="{FF2B5EF4-FFF2-40B4-BE49-F238E27FC236}">
                <a16:creationId xmlns:a16="http://schemas.microsoft.com/office/drawing/2014/main" id="{F3024AF8-0CDF-224E-B531-0B4C28033D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0896" y="2617798"/>
            <a:ext cx="358737"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38971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hoek 33">
            <a:extLst>
              <a:ext uri="{FF2B5EF4-FFF2-40B4-BE49-F238E27FC236}">
                <a16:creationId xmlns:a16="http://schemas.microsoft.com/office/drawing/2014/main" id="{B409A038-EB27-44E2-BBFB-840F1080C6F5}"/>
              </a:ext>
            </a:extLst>
          </p:cNvPr>
          <p:cNvSpPr/>
          <p:nvPr/>
        </p:nvSpPr>
        <p:spPr>
          <a:xfrm>
            <a:off x="228597" y="5990965"/>
            <a:ext cx="8100000" cy="504000"/>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rPr>
              <a:t>Evaluatie</a:t>
            </a:r>
          </a:p>
        </p:txBody>
      </p:sp>
      <p:sp>
        <p:nvSpPr>
          <p:cNvPr id="33" name="Rechthoek 32">
            <a:extLst>
              <a:ext uri="{FF2B5EF4-FFF2-40B4-BE49-F238E27FC236}">
                <a16:creationId xmlns:a16="http://schemas.microsoft.com/office/drawing/2014/main" id="{D32D2898-5C95-4B38-BE70-CFAE7599B164}"/>
              </a:ext>
            </a:extLst>
          </p:cNvPr>
          <p:cNvSpPr/>
          <p:nvPr/>
        </p:nvSpPr>
        <p:spPr>
          <a:xfrm>
            <a:off x="228597" y="4874258"/>
            <a:ext cx="8100000" cy="1010271"/>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rPr>
              <a:t>Beslismoment </a:t>
            </a:r>
          </a:p>
        </p:txBody>
      </p:sp>
      <p:sp>
        <p:nvSpPr>
          <p:cNvPr id="31" name="Rechthoek 30">
            <a:extLst>
              <a:ext uri="{FF2B5EF4-FFF2-40B4-BE49-F238E27FC236}">
                <a16:creationId xmlns:a16="http://schemas.microsoft.com/office/drawing/2014/main" id="{856C1E6E-F26C-430C-B13B-47988DBACB78}"/>
              </a:ext>
            </a:extLst>
          </p:cNvPr>
          <p:cNvSpPr/>
          <p:nvPr/>
        </p:nvSpPr>
        <p:spPr>
          <a:xfrm>
            <a:off x="228597" y="3269796"/>
            <a:ext cx="8100000" cy="409415"/>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rPr>
              <a:t>Keuzehulp invullen </a:t>
            </a:r>
          </a:p>
        </p:txBody>
      </p:sp>
      <p:sp>
        <p:nvSpPr>
          <p:cNvPr id="14" name="Rechthoek: afgeronde hoeken 13">
            <a:extLst>
              <a:ext uri="{FF2B5EF4-FFF2-40B4-BE49-F238E27FC236}">
                <a16:creationId xmlns:a16="http://schemas.microsoft.com/office/drawing/2014/main" id="{4D54BD94-93F0-432F-B2EB-5A28A065BC16}"/>
              </a:ext>
            </a:extLst>
          </p:cNvPr>
          <p:cNvSpPr/>
          <p:nvPr/>
        </p:nvSpPr>
        <p:spPr>
          <a:xfrm>
            <a:off x="2296697" y="1110396"/>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1. </a:t>
            </a:r>
            <a:r>
              <a:rPr lang="nl-NL" sz="1200" b="1" dirty="0">
                <a:solidFill>
                  <a:schemeClr val="bg1"/>
                </a:solidFill>
                <a:cs typeface="Calibri" panose="020F0502020204030204" pitchFamily="34" charset="0"/>
              </a:rPr>
              <a:t>Patiënt </a:t>
            </a:r>
            <a:r>
              <a:rPr lang="nl-NL" sz="1200" dirty="0">
                <a:solidFill>
                  <a:schemeClr val="bg1"/>
                </a:solidFill>
                <a:cs typeface="Calibri" panose="020F0502020204030204" pitchFamily="34" charset="0"/>
              </a:rPr>
              <a:t>komt bij de huisarts met klachten </a:t>
            </a:r>
            <a:endParaRPr lang="nl-NL" sz="1200" dirty="0">
              <a:solidFill>
                <a:schemeClr val="bg1"/>
              </a:solidFill>
            </a:endParaRPr>
          </a:p>
        </p:txBody>
      </p:sp>
      <p:sp>
        <p:nvSpPr>
          <p:cNvPr id="15" name="Rechthoek: afgeronde hoeken 14">
            <a:extLst>
              <a:ext uri="{FF2B5EF4-FFF2-40B4-BE49-F238E27FC236}">
                <a16:creationId xmlns:a16="http://schemas.microsoft.com/office/drawing/2014/main" id="{F555AD86-8A25-4668-B88B-8238B18499A2}"/>
              </a:ext>
            </a:extLst>
          </p:cNvPr>
          <p:cNvSpPr/>
          <p:nvPr/>
        </p:nvSpPr>
        <p:spPr>
          <a:xfrm>
            <a:off x="2296065" y="1565472"/>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2. </a:t>
            </a:r>
            <a:r>
              <a:rPr lang="nl-NL" sz="1200" b="1" dirty="0">
                <a:solidFill>
                  <a:schemeClr val="bg1"/>
                </a:solidFill>
              </a:rPr>
              <a:t>Huisarts </a:t>
            </a:r>
            <a:r>
              <a:rPr lang="nl-NL" sz="1200" dirty="0">
                <a:solidFill>
                  <a:schemeClr val="bg1"/>
                </a:solidFill>
              </a:rPr>
              <a:t>verwijst patiënt door naar chirurg </a:t>
            </a:r>
          </a:p>
        </p:txBody>
      </p:sp>
      <p:sp>
        <p:nvSpPr>
          <p:cNvPr id="16" name="Rechthoek: afgeronde hoeken 15">
            <a:extLst>
              <a:ext uri="{FF2B5EF4-FFF2-40B4-BE49-F238E27FC236}">
                <a16:creationId xmlns:a16="http://schemas.microsoft.com/office/drawing/2014/main" id="{170A798C-62EA-4F0F-BDD5-ECAC00455288}"/>
              </a:ext>
            </a:extLst>
          </p:cNvPr>
          <p:cNvSpPr/>
          <p:nvPr/>
        </p:nvSpPr>
        <p:spPr>
          <a:xfrm>
            <a:off x="2311640" y="2021508"/>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3. </a:t>
            </a:r>
            <a:r>
              <a:rPr lang="nl-NL" sz="1200" b="1" dirty="0">
                <a:solidFill>
                  <a:schemeClr val="bg1"/>
                </a:solidFill>
              </a:rPr>
              <a:t>Polimedewerker</a:t>
            </a:r>
            <a:r>
              <a:rPr lang="nl-NL" sz="1200" dirty="0">
                <a:solidFill>
                  <a:schemeClr val="bg1"/>
                </a:solidFill>
              </a:rPr>
              <a:t> ziekenhuis maakt afspraak tussen de chirurg en patiënt en introduceert keuzehulp. </a:t>
            </a:r>
          </a:p>
        </p:txBody>
      </p:sp>
      <p:sp>
        <p:nvSpPr>
          <p:cNvPr id="21" name="Rechthoek: afgeronde hoeken 20">
            <a:extLst>
              <a:ext uri="{FF2B5EF4-FFF2-40B4-BE49-F238E27FC236}">
                <a16:creationId xmlns:a16="http://schemas.microsoft.com/office/drawing/2014/main" id="{1535ED72-1B5C-458B-BF42-BB3DEB529F3A}"/>
              </a:ext>
            </a:extLst>
          </p:cNvPr>
          <p:cNvSpPr/>
          <p:nvPr/>
        </p:nvSpPr>
        <p:spPr>
          <a:xfrm>
            <a:off x="2311640" y="4980694"/>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8. </a:t>
            </a:r>
            <a:r>
              <a:rPr lang="nl-NL" sz="1200" b="1" dirty="0">
                <a:solidFill>
                  <a:schemeClr val="bg1"/>
                </a:solidFill>
              </a:rPr>
              <a:t>Chirurg</a:t>
            </a:r>
            <a:r>
              <a:rPr lang="nl-NL" sz="1200" dirty="0">
                <a:solidFill>
                  <a:schemeClr val="bg1"/>
                </a:solidFill>
              </a:rPr>
              <a:t> en </a:t>
            </a:r>
            <a:r>
              <a:rPr lang="nl-NL" sz="1200" b="1" dirty="0">
                <a:solidFill>
                  <a:schemeClr val="bg1"/>
                </a:solidFill>
              </a:rPr>
              <a:t>patiënt</a:t>
            </a:r>
            <a:r>
              <a:rPr lang="nl-NL" sz="1200" dirty="0">
                <a:solidFill>
                  <a:schemeClr val="bg1"/>
                </a:solidFill>
              </a:rPr>
              <a:t> beslissen samen over behandeling a.d.h.v. keuzehulp tijdens het consult </a:t>
            </a:r>
          </a:p>
        </p:txBody>
      </p:sp>
      <p:sp>
        <p:nvSpPr>
          <p:cNvPr id="22" name="Rechthoek: afgeronde hoeken 21">
            <a:extLst>
              <a:ext uri="{FF2B5EF4-FFF2-40B4-BE49-F238E27FC236}">
                <a16:creationId xmlns:a16="http://schemas.microsoft.com/office/drawing/2014/main" id="{56BC242B-C228-4424-9349-64AECEEB33E6}"/>
              </a:ext>
            </a:extLst>
          </p:cNvPr>
          <p:cNvSpPr/>
          <p:nvPr/>
        </p:nvSpPr>
        <p:spPr>
          <a:xfrm>
            <a:off x="2311640" y="5450612"/>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9. </a:t>
            </a:r>
            <a:r>
              <a:rPr lang="nl-NL" sz="1200" b="1" dirty="0">
                <a:solidFill>
                  <a:schemeClr val="bg1"/>
                </a:solidFill>
              </a:rPr>
              <a:t>Chirurg of polimedewerker </a:t>
            </a:r>
            <a:r>
              <a:rPr lang="nl-NL" sz="1200" dirty="0">
                <a:solidFill>
                  <a:schemeClr val="bg1"/>
                </a:solidFill>
                <a:ea typeface="ＭＳ Ｐゴシック" pitchFamily="2" charset="-128"/>
              </a:rPr>
              <a:t>noteert in PATIENT+ systeem welke behandeling is gekozen</a:t>
            </a:r>
          </a:p>
        </p:txBody>
      </p:sp>
      <p:sp>
        <p:nvSpPr>
          <p:cNvPr id="26" name="Rechthoek 25">
            <a:extLst>
              <a:ext uri="{FF2B5EF4-FFF2-40B4-BE49-F238E27FC236}">
                <a16:creationId xmlns:a16="http://schemas.microsoft.com/office/drawing/2014/main" id="{D1CC24B3-A006-4938-BB96-EF14D93E35E0}"/>
              </a:ext>
            </a:extLst>
          </p:cNvPr>
          <p:cNvSpPr/>
          <p:nvPr/>
        </p:nvSpPr>
        <p:spPr>
          <a:xfrm>
            <a:off x="228597" y="1008911"/>
            <a:ext cx="8100000" cy="2236124"/>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rPr>
              <a:t>Afspraak maken en </a:t>
            </a:r>
          </a:p>
          <a:p>
            <a:r>
              <a:rPr lang="nl-NL" sz="1200" b="1" dirty="0">
                <a:solidFill>
                  <a:srgbClr val="40A5A7"/>
                </a:solidFill>
              </a:rPr>
              <a:t>Keuzehulp introductie</a:t>
            </a:r>
          </a:p>
        </p:txBody>
      </p:sp>
      <p:sp>
        <p:nvSpPr>
          <p:cNvPr id="23" name="Rechthoek: afgeronde hoeken 22">
            <a:extLst>
              <a:ext uri="{FF2B5EF4-FFF2-40B4-BE49-F238E27FC236}">
                <a16:creationId xmlns:a16="http://schemas.microsoft.com/office/drawing/2014/main" id="{4B1731C5-D835-4300-9C2B-18C4E0A87AFE}"/>
              </a:ext>
            </a:extLst>
          </p:cNvPr>
          <p:cNvSpPr/>
          <p:nvPr/>
        </p:nvSpPr>
        <p:spPr>
          <a:xfrm>
            <a:off x="2311640" y="6062965"/>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10. </a:t>
            </a:r>
            <a:r>
              <a:rPr lang="nl-NL" sz="1200" b="1" dirty="0">
                <a:solidFill>
                  <a:schemeClr val="bg1"/>
                </a:solidFill>
              </a:rPr>
              <a:t>Patiënt </a:t>
            </a:r>
            <a:r>
              <a:rPr lang="nl-NL" sz="1200" dirty="0">
                <a:solidFill>
                  <a:schemeClr val="bg1"/>
                </a:solidFill>
              </a:rPr>
              <a:t>ontvangt uitnodiging om patiënttevredenheidsonderzoek in te vullen. </a:t>
            </a:r>
          </a:p>
        </p:txBody>
      </p:sp>
      <p:sp>
        <p:nvSpPr>
          <p:cNvPr id="35" name="Rechthoek 34">
            <a:extLst>
              <a:ext uri="{FF2B5EF4-FFF2-40B4-BE49-F238E27FC236}">
                <a16:creationId xmlns:a16="http://schemas.microsoft.com/office/drawing/2014/main" id="{5B318C72-0259-4F19-A15E-CF4CFD9607C8}"/>
              </a:ext>
            </a:extLst>
          </p:cNvPr>
          <p:cNvSpPr/>
          <p:nvPr/>
        </p:nvSpPr>
        <p:spPr>
          <a:xfrm>
            <a:off x="8582362" y="1008912"/>
            <a:ext cx="3281519" cy="5477583"/>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lstStyle/>
          <a:p>
            <a:endParaRPr lang="nl-NL" sz="1100" dirty="0">
              <a:solidFill>
                <a:srgbClr val="40A5A7"/>
              </a:solidFill>
              <a:cs typeface="Calibri" panose="020F0502020204030204" pitchFamily="34" charset="0"/>
            </a:endParaRPr>
          </a:p>
        </p:txBody>
      </p:sp>
      <p:sp>
        <p:nvSpPr>
          <p:cNvPr id="36" name="Rechthoek 35">
            <a:extLst>
              <a:ext uri="{FF2B5EF4-FFF2-40B4-BE49-F238E27FC236}">
                <a16:creationId xmlns:a16="http://schemas.microsoft.com/office/drawing/2014/main" id="{33DC0508-2B5A-4DA8-84DD-E8B542CB7695}"/>
              </a:ext>
            </a:extLst>
          </p:cNvPr>
          <p:cNvSpPr/>
          <p:nvPr/>
        </p:nvSpPr>
        <p:spPr>
          <a:xfrm>
            <a:off x="228597" y="232061"/>
            <a:ext cx="8100000" cy="673245"/>
          </a:xfrm>
          <a:prstGeom prst="rect">
            <a:avLst/>
          </a:prstGeom>
          <a:solidFill>
            <a:srgbClr val="F151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b="1" dirty="0">
                <a:solidFill>
                  <a:schemeClr val="bg1"/>
                </a:solidFill>
              </a:rPr>
              <a:t>Zorgpad: SAMEN BESLISSEN MET KEUZEHULP bij LIESBREUK – tweede lijn</a:t>
            </a:r>
          </a:p>
          <a:p>
            <a:pPr algn="ctr"/>
            <a:r>
              <a:rPr lang="nl-NL" sz="1200" i="1" dirty="0">
                <a:solidFill>
                  <a:schemeClr val="bg1"/>
                </a:solidFill>
              </a:rPr>
              <a:t>exclusie: slechte/geen beheersing Nederlandse taal en/of digibeet</a:t>
            </a:r>
          </a:p>
        </p:txBody>
      </p:sp>
      <p:pic>
        <p:nvPicPr>
          <p:cNvPr id="37" name="Afbeelding 36">
            <a:extLst>
              <a:ext uri="{FF2B5EF4-FFF2-40B4-BE49-F238E27FC236}">
                <a16:creationId xmlns:a16="http://schemas.microsoft.com/office/drawing/2014/main" id="{0BF507A3-103A-45EC-BBEC-658A8F232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875" y="1121703"/>
            <a:ext cx="360000" cy="360000"/>
          </a:xfrm>
          <a:prstGeom prst="rect">
            <a:avLst/>
          </a:prstGeom>
        </p:spPr>
      </p:pic>
      <p:pic>
        <p:nvPicPr>
          <p:cNvPr id="38" name="Picture 2" descr="https://previews.dropbox.com/p/thumb/AAdJrSBVYYtr7WIqDfxS168y_nO2OH9mQT4UOhHWCg2kNQPdnw2dIacHOkvEJ43zdNE9kupPWXCPSd-_3IjaU0jYfylGjZLvqe62P-4_vhJGqTrGAfLrINklRJpDRhO5-l7GrwR6eVPlXilh0zbOCiOmW9UL_KKjkhi43iQyEyFrk9YyKmwYX2hfXdnkzSC7LGyzCb7i0TudIjKQIbIufGXdCaSmBQKG6uA8FreqIT2nOxWII23g-3E2FBMq-v9yJ3uJB--U7-IFha1vY9qWMjYWPSR6he9V_nRqg7dN7AOIlaRGZI07TfuTSqz_pgwp_F38eIrT4BP17n6t5P57ZtX9/p.jpeg?fv_content=true&amp;size_mode=5">
            <a:extLst>
              <a:ext uri="{FF2B5EF4-FFF2-40B4-BE49-F238E27FC236}">
                <a16:creationId xmlns:a16="http://schemas.microsoft.com/office/drawing/2014/main" id="{B24BB826-6322-4F23-BB70-D68A5E633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633" y="1550973"/>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41D4AE57-E320-4D3C-9040-B7326CBFD5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89603" y="232061"/>
            <a:ext cx="2174278" cy="67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descr="https://previews.dropbox.com/p/thumb/AAdF-KEkQV_1BY15i3BeOb3QiW2eoHVK_9nw0Uc2a6cFBds0n70s3n-yQCMTIAi7xS0kzf_GEVp7OA8CKO_yRo4L8G_yP-vg0eR9QTBypV8Ie-x0B8ngzCwARUwiuGISuDeRNaIRVYbMxrXrlEIReHg43hW0hiZZwuljPZPmegDRbCRlVMRQX6kofOi641yqUYx8VYqfqLk4sD621XQwl248xf3bk7S0jvafCbh8MJQn8aAl-xfIzGaYPr2I7hC0uaDDFldZG5teR8qX0yeuGrz7WDSogFdPVwDDpo5Y3ZnX22zkJHSbrW4-Tuon4w69L3-79N908IKMo0qR7ViCM_5V/p.png?fv_content=true&amp;size_mode=5">
            <a:extLst>
              <a:ext uri="{FF2B5EF4-FFF2-40B4-BE49-F238E27FC236}">
                <a16:creationId xmlns:a16="http://schemas.microsoft.com/office/drawing/2014/main" id="{AB221298-2F6C-43E0-9BC0-07A2C5CE39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7875" y="1991447"/>
            <a:ext cx="360000" cy="361267"/>
          </a:xfrm>
          <a:prstGeom prst="rect">
            <a:avLst/>
          </a:prstGeom>
          <a:noFill/>
          <a:extLst>
            <a:ext uri="{909E8E84-426E-40DD-AFC4-6F175D3DCCD1}">
              <a14:hiddenFill xmlns:a14="http://schemas.microsoft.com/office/drawing/2010/main">
                <a:solidFill>
                  <a:srgbClr val="FFFFFF"/>
                </a:solidFill>
              </a14:hiddenFill>
            </a:ext>
          </a:extLst>
        </p:spPr>
      </p:pic>
      <p:pic>
        <p:nvPicPr>
          <p:cNvPr id="42" name="Afbeelding 41">
            <a:extLst>
              <a:ext uri="{FF2B5EF4-FFF2-40B4-BE49-F238E27FC236}">
                <a16:creationId xmlns:a16="http://schemas.microsoft.com/office/drawing/2014/main" id="{A4A0FE39-82F7-4E19-8B9F-5B6FE9469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33" y="3808700"/>
            <a:ext cx="360000" cy="360000"/>
          </a:xfrm>
          <a:prstGeom prst="rect">
            <a:avLst/>
          </a:prstGeom>
        </p:spPr>
      </p:pic>
      <p:pic>
        <p:nvPicPr>
          <p:cNvPr id="45" name="Picture 8" descr="https://previews.dropbox.com/p/thumb/AAeLpe1QpS_EzYwGa3al8YLMtnTUtBB0pQZK0E3QBISAbIiCIEde5yM4ZSByZt1NiJQI69IDFUzrMehE1hON_yN5igIv5bhtzCz5pr8wr43SoYbZf6cj5NiI98EOF2zS1bl4s8T3ptYIxn9qKLAi2dHDSGO0opEFvGkNkaD-Fg14eUj_13vxNbuyJ8S3dQaUMIrq532vvLlEnpfRO8Oh2DchiRdZxrpAMXqPcjyvKIe9WcNxwvJiupzp3Vzt-pS73wYsTU_7np6hZOVZ7gzU4uD1BCXM1-c1fg6nzhbP5aV-B9ALaA95fQk8Ow4hJHcdVX2JdO9Ri4bkBYM6Se8bCCCu/p.png?fv_content=true&amp;size_mode=5">
            <a:extLst>
              <a:ext uri="{FF2B5EF4-FFF2-40B4-BE49-F238E27FC236}">
                <a16:creationId xmlns:a16="http://schemas.microsoft.com/office/drawing/2014/main" id="{95E8BF8C-8ADC-4FDF-9BFA-AFA8B9E89D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4683" y="500374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7" name="Afbeelding 46">
            <a:extLst>
              <a:ext uri="{FF2B5EF4-FFF2-40B4-BE49-F238E27FC236}">
                <a16:creationId xmlns:a16="http://schemas.microsoft.com/office/drawing/2014/main" id="{DF2CC915-510A-4149-A266-737036F020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6966" y="6062965"/>
            <a:ext cx="360000" cy="360000"/>
          </a:xfrm>
          <a:prstGeom prst="rect">
            <a:avLst/>
          </a:prstGeom>
        </p:spPr>
      </p:pic>
      <p:pic>
        <p:nvPicPr>
          <p:cNvPr id="30" name="Afbeelding 29">
            <a:extLst>
              <a:ext uri="{FF2B5EF4-FFF2-40B4-BE49-F238E27FC236}">
                <a16:creationId xmlns:a16="http://schemas.microsoft.com/office/drawing/2014/main" id="{6CCAE8CF-B1F4-4D08-89E2-6D5685204C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4683" y="5477650"/>
            <a:ext cx="360000" cy="360000"/>
          </a:xfrm>
          <a:prstGeom prst="rect">
            <a:avLst/>
          </a:prstGeom>
        </p:spPr>
      </p:pic>
      <p:sp>
        <p:nvSpPr>
          <p:cNvPr id="46" name="Rechthoek: afgeronde hoeken 16">
            <a:extLst>
              <a:ext uri="{FF2B5EF4-FFF2-40B4-BE49-F238E27FC236}">
                <a16:creationId xmlns:a16="http://schemas.microsoft.com/office/drawing/2014/main" id="{7F29D03F-F3A8-E84C-AE4E-AE19933831A6}"/>
              </a:ext>
            </a:extLst>
          </p:cNvPr>
          <p:cNvSpPr/>
          <p:nvPr/>
        </p:nvSpPr>
        <p:spPr>
          <a:xfrm>
            <a:off x="2296065" y="3793302"/>
            <a:ext cx="5940000" cy="395037"/>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6. De ingevulde keuzehulp wordt door de </a:t>
            </a:r>
            <a:r>
              <a:rPr lang="nl-NL" sz="1200" b="1" dirty="0">
                <a:solidFill>
                  <a:schemeClr val="bg1"/>
                </a:solidFill>
              </a:rPr>
              <a:t>polimedewerker</a:t>
            </a:r>
            <a:r>
              <a:rPr lang="nl-NL" sz="1200" dirty="0">
                <a:solidFill>
                  <a:schemeClr val="bg1"/>
                </a:solidFill>
              </a:rPr>
              <a:t> uit het PATIENT+ systeem gehaald en in HIX gehangen onder multimedia. </a:t>
            </a:r>
          </a:p>
        </p:txBody>
      </p:sp>
      <p:sp>
        <p:nvSpPr>
          <p:cNvPr id="48" name="Rechthoek: afgeronde hoeken 16">
            <a:extLst>
              <a:ext uri="{FF2B5EF4-FFF2-40B4-BE49-F238E27FC236}">
                <a16:creationId xmlns:a16="http://schemas.microsoft.com/office/drawing/2014/main" id="{0611E852-C764-1147-A406-2BC3AF050E18}"/>
              </a:ext>
            </a:extLst>
          </p:cNvPr>
          <p:cNvSpPr/>
          <p:nvPr/>
        </p:nvSpPr>
        <p:spPr>
          <a:xfrm>
            <a:off x="2311640" y="3294763"/>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5. </a:t>
            </a:r>
            <a:r>
              <a:rPr lang="nl-NL" sz="1200" b="1" dirty="0">
                <a:solidFill>
                  <a:schemeClr val="bg1"/>
                </a:solidFill>
              </a:rPr>
              <a:t>Patiënt</a:t>
            </a:r>
            <a:r>
              <a:rPr lang="nl-NL" sz="1200" dirty="0">
                <a:solidFill>
                  <a:schemeClr val="bg1"/>
                </a:solidFill>
              </a:rPr>
              <a:t> vult de keuzehulp voorafgaand aan het consult met de chirurg, volledig in. </a:t>
            </a:r>
          </a:p>
        </p:txBody>
      </p:sp>
      <p:sp>
        <p:nvSpPr>
          <p:cNvPr id="49" name="Rechthoek 48">
            <a:extLst>
              <a:ext uri="{FF2B5EF4-FFF2-40B4-BE49-F238E27FC236}">
                <a16:creationId xmlns:a16="http://schemas.microsoft.com/office/drawing/2014/main" id="{47ED9A50-876C-C84A-995E-13BC1A0051D1}"/>
              </a:ext>
            </a:extLst>
          </p:cNvPr>
          <p:cNvSpPr/>
          <p:nvPr/>
        </p:nvSpPr>
        <p:spPr>
          <a:xfrm>
            <a:off x="228597" y="3715031"/>
            <a:ext cx="8100000" cy="1020687"/>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rPr>
              <a:t>Keuzehulp verwerken </a:t>
            </a:r>
          </a:p>
          <a:p>
            <a:r>
              <a:rPr lang="nl-NL" sz="1200" b="1" dirty="0">
                <a:solidFill>
                  <a:srgbClr val="40A5A7"/>
                </a:solidFill>
              </a:rPr>
              <a:t>in HIX</a:t>
            </a:r>
          </a:p>
        </p:txBody>
      </p:sp>
      <p:sp>
        <p:nvSpPr>
          <p:cNvPr id="50" name="Rechthoek: afgeronde hoeken 16">
            <a:extLst>
              <a:ext uri="{FF2B5EF4-FFF2-40B4-BE49-F238E27FC236}">
                <a16:creationId xmlns:a16="http://schemas.microsoft.com/office/drawing/2014/main" id="{61A7FA53-19E8-2442-A4CD-E36AC8E554F1}"/>
              </a:ext>
            </a:extLst>
          </p:cNvPr>
          <p:cNvSpPr/>
          <p:nvPr/>
        </p:nvSpPr>
        <p:spPr>
          <a:xfrm>
            <a:off x="2311640" y="4298258"/>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7. </a:t>
            </a:r>
            <a:r>
              <a:rPr lang="nl-NL" sz="1200" b="1" dirty="0">
                <a:solidFill>
                  <a:schemeClr val="bg1"/>
                </a:solidFill>
              </a:rPr>
              <a:t>Polimedewerker </a:t>
            </a:r>
            <a:r>
              <a:rPr lang="nl-NL" sz="1200" dirty="0">
                <a:solidFill>
                  <a:schemeClr val="bg1"/>
                </a:solidFill>
              </a:rPr>
              <a:t>noteert in HIX dat de keuzehulp in ingevuld en dat deze in het EPD staat.  </a:t>
            </a:r>
          </a:p>
        </p:txBody>
      </p:sp>
      <p:sp>
        <p:nvSpPr>
          <p:cNvPr id="27" name="Rechthoek: afgeronde hoeken 15">
            <a:extLst>
              <a:ext uri="{FF2B5EF4-FFF2-40B4-BE49-F238E27FC236}">
                <a16:creationId xmlns:a16="http://schemas.microsoft.com/office/drawing/2014/main" id="{DC581BBE-4FA2-F741-92E2-02E866C914B5}"/>
              </a:ext>
            </a:extLst>
          </p:cNvPr>
          <p:cNvSpPr/>
          <p:nvPr/>
        </p:nvSpPr>
        <p:spPr>
          <a:xfrm>
            <a:off x="2311640" y="2496484"/>
            <a:ext cx="5940000" cy="621238"/>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rPr>
              <a:t>4. </a:t>
            </a:r>
            <a:r>
              <a:rPr lang="nl-NL" sz="1200" b="1" dirty="0">
                <a:solidFill>
                  <a:schemeClr val="bg1"/>
                </a:solidFill>
              </a:rPr>
              <a:t>Polimedewerker</a:t>
            </a:r>
            <a:r>
              <a:rPr lang="nl-NL" sz="1200" dirty="0">
                <a:solidFill>
                  <a:schemeClr val="bg1"/>
                </a:solidFill>
              </a:rPr>
              <a:t> maakt een account aan in systeem PATIENT+ en verstuurd mail naar patiënt met link voor het invullen van de keuzehulp. Vermeld in EPD dat er een keuzehulp wordt uitgereikt. </a:t>
            </a:r>
          </a:p>
        </p:txBody>
      </p:sp>
      <p:pic>
        <p:nvPicPr>
          <p:cNvPr id="29" name="Afbeelding 28">
            <a:extLst>
              <a:ext uri="{FF2B5EF4-FFF2-40B4-BE49-F238E27FC236}">
                <a16:creationId xmlns:a16="http://schemas.microsoft.com/office/drawing/2014/main" id="{19102DDA-E4C1-D24C-8BA0-C27E0C08F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683" y="4288550"/>
            <a:ext cx="360000" cy="360000"/>
          </a:xfrm>
          <a:prstGeom prst="rect">
            <a:avLst/>
          </a:prstGeom>
        </p:spPr>
      </p:pic>
      <p:pic>
        <p:nvPicPr>
          <p:cNvPr id="32" name="Picture 6" descr="https://previews.dropbox.com/p/thumb/AAfR4qdmC9HNtgzB9vILogwIVZXLC7UK84chhGLuaLSpzQ2le1NM-m5gw99Yi5R-V-TnIrT8-OLVsxQo5kW2N31m7eYBneQ9ZtrKlqMO4nuWl5iNchMuyif1wNAiMbzqUQiKIkZWUvCv2gnh7OoHSitsE5i1xITPnxEPqhRYUijSFnYHNsdHRMhzBT-ovoxjJ5c86KGLKQNO846y8N-_XNNw1ZjZ8kl3op0J0CHK2NHTuQUJ-tbBAVMWwHTtJMqmPBmEm5KRf3XiZnfaEEENmXYHEBl1q_TYoXmUbIM98kPqD-xHwHohzUMV-szt31vMYsLJwEYUx_YohFcU_bYHpu-d/p.png?fv_content=true&amp;size_mode=5">
            <a:extLst>
              <a:ext uri="{FF2B5EF4-FFF2-40B4-BE49-F238E27FC236}">
                <a16:creationId xmlns:a16="http://schemas.microsoft.com/office/drawing/2014/main" id="{88E89222-EB3E-E147-ACC7-818B9EBCF6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0896" y="3301813"/>
            <a:ext cx="358737" cy="36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https://previews.dropbox.com/p/thumb/AAfR4qdmC9HNtgzB9vILogwIVZXLC7UK84chhGLuaLSpzQ2le1NM-m5gw99Yi5R-V-TnIrT8-OLVsxQo5kW2N31m7eYBneQ9ZtrKlqMO4nuWl5iNchMuyif1wNAiMbzqUQiKIkZWUvCv2gnh7OoHSitsE5i1xITPnxEPqhRYUijSFnYHNsdHRMhzBT-ovoxjJ5c86KGLKQNO846y8N-_XNNw1ZjZ8kl3op0J0CHK2NHTuQUJ-tbBAVMWwHTtJMqmPBmEm5KRf3XiZnfaEEENmXYHEBl1q_TYoXmUbIM98kPqD-xHwHohzUMV-szt31vMYsLJwEYUx_YohFcU_bYHpu-d/p.png?fv_content=true&amp;size_mode=5">
            <a:extLst>
              <a:ext uri="{FF2B5EF4-FFF2-40B4-BE49-F238E27FC236}">
                <a16:creationId xmlns:a16="http://schemas.microsoft.com/office/drawing/2014/main" id="{F3024AF8-0CDF-224E-B531-0B4C28033D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0896" y="2617798"/>
            <a:ext cx="358737" cy="3600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CEBE1A54-7FA3-AB4D-93A1-04AE802B62CB}"/>
              </a:ext>
            </a:extLst>
          </p:cNvPr>
          <p:cNvSpPr txBox="1"/>
          <p:nvPr/>
        </p:nvSpPr>
        <p:spPr>
          <a:xfrm>
            <a:off x="8697952" y="1101063"/>
            <a:ext cx="3077736" cy="3416320"/>
          </a:xfrm>
          <a:prstGeom prst="rect">
            <a:avLst/>
          </a:prstGeom>
          <a:noFill/>
        </p:spPr>
        <p:txBody>
          <a:bodyPr wrap="square" rtlCol="0">
            <a:spAutoFit/>
          </a:bodyPr>
          <a:lstStyle/>
          <a:p>
            <a:r>
              <a:rPr lang="nl-NL" sz="1200" b="1" dirty="0"/>
              <a:t>Gesprek tips </a:t>
            </a:r>
            <a:endParaRPr lang="nl-NL" sz="1200" dirty="0"/>
          </a:p>
          <a:p>
            <a:r>
              <a:rPr lang="nl-NL" sz="1200" dirty="0"/>
              <a:t>Vraag naar de kennis over de behandelingen, wensen en zorgen van de patiënt en vul deze aan met informatie op basis van professionele kennis en ervaring. </a:t>
            </a:r>
          </a:p>
          <a:p>
            <a:r>
              <a:rPr lang="nl-NL" sz="1200" b="1" i="1" dirty="0"/>
              <a:t>Voorbeeldzinnen </a:t>
            </a:r>
            <a:endParaRPr lang="nl-NL" sz="1200" dirty="0"/>
          </a:p>
          <a:p>
            <a:r>
              <a:rPr lang="nl-NL" sz="1200" dirty="0"/>
              <a:t>➢  </a:t>
            </a:r>
            <a:r>
              <a:rPr lang="nl-NL" sz="1200" i="1" dirty="0"/>
              <a:t>“Heeft u de gesprekshulp met uw naasten besproken?” </a:t>
            </a:r>
            <a:endParaRPr lang="nl-NL" sz="1200" dirty="0"/>
          </a:p>
          <a:p>
            <a:r>
              <a:rPr lang="nl-NL" sz="1200" dirty="0"/>
              <a:t>➢  </a:t>
            </a:r>
            <a:r>
              <a:rPr lang="nl-NL" sz="1200" i="1" dirty="0"/>
              <a:t>“Wat gaat er in u om, nu u de informatie heeft gelezen?” </a:t>
            </a:r>
            <a:endParaRPr lang="nl-NL" sz="1200" dirty="0"/>
          </a:p>
          <a:p>
            <a:r>
              <a:rPr lang="nl-NL" sz="1200" dirty="0"/>
              <a:t>➢  </a:t>
            </a:r>
            <a:r>
              <a:rPr lang="nl-NL" sz="1200" i="1" dirty="0"/>
              <a:t>"Wat zijn voor u de belangrijkste punten? Waar ziet u tegen op? Waarom? </a:t>
            </a:r>
            <a:endParaRPr lang="nl-NL" sz="1200" dirty="0"/>
          </a:p>
          <a:p>
            <a:r>
              <a:rPr lang="nl-NL" sz="1200" dirty="0"/>
              <a:t>➢  </a:t>
            </a:r>
            <a:r>
              <a:rPr lang="nl-NL" sz="1200" i="1" dirty="0"/>
              <a:t>“Welke wensen heeft u voor de toekomst? </a:t>
            </a:r>
            <a:endParaRPr lang="nl-NL" sz="1200" dirty="0"/>
          </a:p>
          <a:p>
            <a:r>
              <a:rPr lang="nl-NL" sz="1200" dirty="0"/>
              <a:t>➢  </a:t>
            </a:r>
            <a:r>
              <a:rPr lang="nl-NL" sz="1200" i="1" dirty="0"/>
              <a:t>"Denkt u dat u alle informatie heeft, die u nodig heeft om samen over u toekomst te beslissen?” </a:t>
            </a:r>
            <a:endParaRPr lang="nl-NL" sz="1200" dirty="0"/>
          </a:p>
          <a:p>
            <a:r>
              <a:rPr lang="nl-NL" sz="1200" dirty="0"/>
              <a:t>➢  </a:t>
            </a:r>
            <a:r>
              <a:rPr lang="nl-NL" sz="1200" i="1" dirty="0"/>
              <a:t>“Wat de beslissing wordt, ik zal u steunen” </a:t>
            </a:r>
            <a:endParaRPr lang="nl-NL" sz="1200" dirty="0"/>
          </a:p>
          <a:p>
            <a:r>
              <a:rPr lang="nl-NL" sz="1200" dirty="0"/>
              <a:t>➢  </a:t>
            </a:r>
            <a:r>
              <a:rPr lang="nl-NL" sz="1200" i="1" dirty="0"/>
              <a:t>"Staat u achter deze beslissing?" </a:t>
            </a:r>
            <a:endParaRPr lang="nl-NL" sz="1200" dirty="0">
              <a:effectLst/>
            </a:endParaRPr>
          </a:p>
        </p:txBody>
      </p:sp>
    </p:spTree>
    <p:extLst>
      <p:ext uri="{BB962C8B-B14F-4D97-AF65-F5344CB8AC3E}">
        <p14:creationId xmlns:p14="http://schemas.microsoft.com/office/powerpoint/2010/main" val="393459672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hoek 33">
            <a:extLst>
              <a:ext uri="{FF2B5EF4-FFF2-40B4-BE49-F238E27FC236}">
                <a16:creationId xmlns:a16="http://schemas.microsoft.com/office/drawing/2014/main" id="{B409A038-EB27-44E2-BBFB-840F1080C6F5}"/>
              </a:ext>
            </a:extLst>
          </p:cNvPr>
          <p:cNvSpPr/>
          <p:nvPr/>
        </p:nvSpPr>
        <p:spPr>
          <a:xfrm>
            <a:off x="228597" y="5990965"/>
            <a:ext cx="8100000" cy="504000"/>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evaluatie</a:t>
            </a:r>
          </a:p>
        </p:txBody>
      </p:sp>
      <p:sp>
        <p:nvSpPr>
          <p:cNvPr id="33" name="Rechthoek 32">
            <a:extLst>
              <a:ext uri="{FF2B5EF4-FFF2-40B4-BE49-F238E27FC236}">
                <a16:creationId xmlns:a16="http://schemas.microsoft.com/office/drawing/2014/main" id="{D32D2898-5C95-4B38-BE70-CFAE7599B164}"/>
              </a:ext>
            </a:extLst>
          </p:cNvPr>
          <p:cNvSpPr/>
          <p:nvPr/>
        </p:nvSpPr>
        <p:spPr>
          <a:xfrm>
            <a:off x="228597" y="4874258"/>
            <a:ext cx="8100000" cy="1010271"/>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vervolgconsult</a:t>
            </a:r>
          </a:p>
        </p:txBody>
      </p:sp>
      <p:sp>
        <p:nvSpPr>
          <p:cNvPr id="32" name="Rechthoek 31">
            <a:extLst>
              <a:ext uri="{FF2B5EF4-FFF2-40B4-BE49-F238E27FC236}">
                <a16:creationId xmlns:a16="http://schemas.microsoft.com/office/drawing/2014/main" id="{34421A61-E5F9-4DFC-AD51-840052C002E1}"/>
              </a:ext>
            </a:extLst>
          </p:cNvPr>
          <p:cNvSpPr/>
          <p:nvPr/>
        </p:nvSpPr>
        <p:spPr>
          <a:xfrm>
            <a:off x="228597" y="3294597"/>
            <a:ext cx="8100000" cy="1479658"/>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voorbereiding</a:t>
            </a:r>
          </a:p>
          <a:p>
            <a:r>
              <a:rPr lang="nl-NL" sz="1200" b="1" dirty="0">
                <a:solidFill>
                  <a:srgbClr val="40A5A7"/>
                </a:solidFill>
                <a:latin typeface="+mj-lt"/>
              </a:rPr>
              <a:t>vervolgconsult</a:t>
            </a:r>
          </a:p>
        </p:txBody>
      </p:sp>
      <p:sp>
        <p:nvSpPr>
          <p:cNvPr id="31" name="Rechthoek 30">
            <a:extLst>
              <a:ext uri="{FF2B5EF4-FFF2-40B4-BE49-F238E27FC236}">
                <a16:creationId xmlns:a16="http://schemas.microsoft.com/office/drawing/2014/main" id="{856C1E6E-F26C-430C-B13B-47988DBACB78}"/>
              </a:ext>
            </a:extLst>
          </p:cNvPr>
          <p:cNvSpPr/>
          <p:nvPr/>
        </p:nvSpPr>
        <p:spPr>
          <a:xfrm>
            <a:off x="228597" y="1664775"/>
            <a:ext cx="8100000" cy="1528336"/>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consult</a:t>
            </a:r>
          </a:p>
          <a:p>
            <a:r>
              <a:rPr lang="nl-NL" sz="1200" b="1" dirty="0">
                <a:solidFill>
                  <a:srgbClr val="40A5A7"/>
                </a:solidFill>
                <a:latin typeface="+mj-lt"/>
              </a:rPr>
              <a:t>Orthopeed</a:t>
            </a:r>
          </a:p>
        </p:txBody>
      </p:sp>
      <p:sp>
        <p:nvSpPr>
          <p:cNvPr id="14" name="Rechthoek: afgeronde hoeken 13">
            <a:extLst>
              <a:ext uri="{FF2B5EF4-FFF2-40B4-BE49-F238E27FC236}">
                <a16:creationId xmlns:a16="http://schemas.microsoft.com/office/drawing/2014/main" id="{4D54BD94-93F0-432F-B2EB-5A28A065BC16}"/>
              </a:ext>
            </a:extLst>
          </p:cNvPr>
          <p:cNvSpPr/>
          <p:nvPr/>
        </p:nvSpPr>
        <p:spPr>
          <a:xfrm>
            <a:off x="2296697" y="1110396"/>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1. </a:t>
            </a:r>
            <a:r>
              <a:rPr lang="nl-NL" sz="1200" dirty="0">
                <a:solidFill>
                  <a:schemeClr val="bg1"/>
                </a:solidFill>
                <a:latin typeface="+mj-lt"/>
                <a:cs typeface="Calibri" panose="020F0502020204030204" pitchFamily="34" charset="0"/>
              </a:rPr>
              <a:t>Huisarts verwijst</a:t>
            </a:r>
            <a:r>
              <a:rPr lang="nl-NL" sz="1200" b="1" dirty="0">
                <a:solidFill>
                  <a:schemeClr val="bg1"/>
                </a:solidFill>
                <a:latin typeface="+mj-lt"/>
                <a:cs typeface="Calibri" panose="020F0502020204030204" pitchFamily="34" charset="0"/>
              </a:rPr>
              <a:t> patiënt </a:t>
            </a:r>
            <a:r>
              <a:rPr lang="nl-NL" sz="1200" dirty="0">
                <a:solidFill>
                  <a:schemeClr val="bg1"/>
                </a:solidFill>
                <a:latin typeface="+mj-lt"/>
                <a:cs typeface="Calibri" panose="020F0502020204030204" pitchFamily="34" charset="0"/>
              </a:rPr>
              <a:t>waarna patiënt een afspraak maakt voor </a:t>
            </a:r>
            <a:r>
              <a:rPr lang="nl-NL" sz="1200">
                <a:solidFill>
                  <a:schemeClr val="bg1"/>
                </a:solidFill>
                <a:latin typeface="+mj-lt"/>
                <a:cs typeface="Calibri" panose="020F0502020204030204" pitchFamily="34" charset="0"/>
              </a:rPr>
              <a:t>een consult</a:t>
            </a:r>
            <a:endParaRPr lang="nl-NL" sz="1200" dirty="0">
              <a:solidFill>
                <a:schemeClr val="bg1"/>
              </a:solidFill>
              <a:latin typeface="+mj-lt"/>
            </a:endParaRPr>
          </a:p>
        </p:txBody>
      </p:sp>
      <p:sp>
        <p:nvSpPr>
          <p:cNvPr id="15" name="Rechthoek: afgeronde hoeken 14">
            <a:extLst>
              <a:ext uri="{FF2B5EF4-FFF2-40B4-BE49-F238E27FC236}">
                <a16:creationId xmlns:a16="http://schemas.microsoft.com/office/drawing/2014/main" id="{F555AD86-8A25-4668-B88B-8238B18499A2}"/>
              </a:ext>
            </a:extLst>
          </p:cNvPr>
          <p:cNvSpPr/>
          <p:nvPr/>
        </p:nvSpPr>
        <p:spPr>
          <a:xfrm>
            <a:off x="2311640" y="1768419"/>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2. </a:t>
            </a:r>
            <a:r>
              <a:rPr lang="nl-NL" sz="1200" b="1" dirty="0">
                <a:solidFill>
                  <a:schemeClr val="bg1"/>
                </a:solidFill>
                <a:latin typeface="+mj-lt"/>
              </a:rPr>
              <a:t>Ziekenhuis </a:t>
            </a:r>
            <a:r>
              <a:rPr lang="nl-NL" sz="1200" dirty="0">
                <a:solidFill>
                  <a:schemeClr val="bg1"/>
                </a:solidFill>
                <a:latin typeface="+mj-lt"/>
              </a:rPr>
              <a:t>maakt voorafgaand aan het consult met de orthopeed een röntgenfoto. </a:t>
            </a:r>
          </a:p>
        </p:txBody>
      </p:sp>
      <p:sp>
        <p:nvSpPr>
          <p:cNvPr id="16" name="Rechthoek: afgeronde hoeken 15">
            <a:extLst>
              <a:ext uri="{FF2B5EF4-FFF2-40B4-BE49-F238E27FC236}">
                <a16:creationId xmlns:a16="http://schemas.microsoft.com/office/drawing/2014/main" id="{170A798C-62EA-4F0F-BDD5-ECAC00455288}"/>
              </a:ext>
            </a:extLst>
          </p:cNvPr>
          <p:cNvSpPr/>
          <p:nvPr/>
        </p:nvSpPr>
        <p:spPr>
          <a:xfrm>
            <a:off x="2311640" y="2241654"/>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3. </a:t>
            </a:r>
            <a:r>
              <a:rPr lang="nl-NL" sz="1200" b="1" dirty="0">
                <a:solidFill>
                  <a:schemeClr val="bg1"/>
                </a:solidFill>
                <a:latin typeface="+mj-lt"/>
              </a:rPr>
              <a:t>orthopeed</a:t>
            </a:r>
            <a:r>
              <a:rPr lang="nl-NL" sz="1200" dirty="0">
                <a:solidFill>
                  <a:schemeClr val="bg1"/>
                </a:solidFill>
                <a:latin typeface="+mj-lt"/>
              </a:rPr>
              <a:t> eerste consult, orthopeed bevestigt de diagnose heupartrose en introduceert de keuzehulp. </a:t>
            </a:r>
          </a:p>
        </p:txBody>
      </p:sp>
      <p:sp>
        <p:nvSpPr>
          <p:cNvPr id="17" name="Rechthoek: afgeronde hoeken 16">
            <a:extLst>
              <a:ext uri="{FF2B5EF4-FFF2-40B4-BE49-F238E27FC236}">
                <a16:creationId xmlns:a16="http://schemas.microsoft.com/office/drawing/2014/main" id="{6A9620A4-4EEC-4466-9D5F-CBD0C6B4D2B5}"/>
              </a:ext>
            </a:extLst>
          </p:cNvPr>
          <p:cNvSpPr/>
          <p:nvPr/>
        </p:nvSpPr>
        <p:spPr>
          <a:xfrm>
            <a:off x="2311640" y="2717382"/>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4. </a:t>
            </a:r>
            <a:r>
              <a:rPr lang="nl-NL" sz="1200" b="1" dirty="0">
                <a:solidFill>
                  <a:schemeClr val="bg1"/>
                </a:solidFill>
                <a:latin typeface="+mj-lt"/>
              </a:rPr>
              <a:t>doktersassistent</a:t>
            </a:r>
            <a:r>
              <a:rPr lang="nl-NL" sz="1200" dirty="0">
                <a:solidFill>
                  <a:schemeClr val="bg1"/>
                </a:solidFill>
                <a:latin typeface="+mj-lt"/>
              </a:rPr>
              <a:t> plant afspraak voor vervolgconsult bij orthopeed </a:t>
            </a:r>
          </a:p>
        </p:txBody>
      </p:sp>
      <p:sp>
        <p:nvSpPr>
          <p:cNvPr id="18" name="Rechthoek: afgeronde hoeken 17">
            <a:extLst>
              <a:ext uri="{FF2B5EF4-FFF2-40B4-BE49-F238E27FC236}">
                <a16:creationId xmlns:a16="http://schemas.microsoft.com/office/drawing/2014/main" id="{ED4D03E5-8815-46EC-972D-F30B864E8391}"/>
              </a:ext>
            </a:extLst>
          </p:cNvPr>
          <p:cNvSpPr/>
          <p:nvPr/>
        </p:nvSpPr>
        <p:spPr>
          <a:xfrm>
            <a:off x="2311640" y="3859175"/>
            <a:ext cx="5940000" cy="360000"/>
          </a:xfrm>
          <a:prstGeom prst="roundRect">
            <a:avLst/>
          </a:prstGeom>
          <a:solidFill>
            <a:srgbClr val="40A5A7"/>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6. </a:t>
            </a:r>
            <a:r>
              <a:rPr lang="nl-NL" sz="1200" b="1" dirty="0">
                <a:solidFill>
                  <a:schemeClr val="bg1"/>
                </a:solidFill>
                <a:latin typeface="+mj-lt"/>
              </a:rPr>
              <a:t>patiënt</a:t>
            </a:r>
            <a:r>
              <a:rPr lang="nl-NL" sz="1200" dirty="0">
                <a:solidFill>
                  <a:schemeClr val="bg1"/>
                </a:solidFill>
                <a:latin typeface="+mj-lt"/>
              </a:rPr>
              <a:t> patiënt logt in via email of gaat naar </a:t>
            </a:r>
            <a:r>
              <a:rPr lang="nl-NL" sz="1200" dirty="0" err="1">
                <a:solidFill>
                  <a:schemeClr val="bg1"/>
                </a:solidFill>
                <a:latin typeface="+mj-lt"/>
              </a:rPr>
              <a:t>www.keuzehulp.info</a:t>
            </a:r>
            <a:r>
              <a:rPr lang="nl-NL" sz="1200" dirty="0">
                <a:solidFill>
                  <a:schemeClr val="bg1"/>
                </a:solidFill>
                <a:latin typeface="+mj-lt"/>
              </a:rPr>
              <a:t> en logt in met code. </a:t>
            </a:r>
          </a:p>
        </p:txBody>
      </p:sp>
      <p:sp>
        <p:nvSpPr>
          <p:cNvPr id="19" name="Rechthoek: afgeronde hoeken 18">
            <a:extLst>
              <a:ext uri="{FF2B5EF4-FFF2-40B4-BE49-F238E27FC236}">
                <a16:creationId xmlns:a16="http://schemas.microsoft.com/office/drawing/2014/main" id="{66E5FB09-B70E-4F20-BBED-A0FCB9BFF835}"/>
              </a:ext>
            </a:extLst>
          </p:cNvPr>
          <p:cNvSpPr/>
          <p:nvPr/>
        </p:nvSpPr>
        <p:spPr>
          <a:xfrm>
            <a:off x="2311640" y="3404099"/>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5. </a:t>
            </a:r>
            <a:r>
              <a:rPr lang="nl-NL" sz="1200" b="1" dirty="0">
                <a:solidFill>
                  <a:schemeClr val="bg1"/>
                </a:solidFill>
                <a:latin typeface="+mj-lt"/>
              </a:rPr>
              <a:t>doktersassistent</a:t>
            </a:r>
            <a:r>
              <a:rPr lang="nl-NL" sz="1200" dirty="0">
                <a:solidFill>
                  <a:schemeClr val="bg1"/>
                </a:solidFill>
                <a:latin typeface="+mj-lt"/>
              </a:rPr>
              <a:t> verstuurd een email naar de patiënt of geeft een folder met code mee. Maakt een vervolgafspraak tussen orthopeed </a:t>
            </a:r>
            <a:r>
              <a:rPr lang="nl-NL" sz="1200">
                <a:solidFill>
                  <a:schemeClr val="bg1"/>
                </a:solidFill>
                <a:latin typeface="+mj-lt"/>
              </a:rPr>
              <a:t>en patiënt. </a:t>
            </a:r>
            <a:endParaRPr lang="nl-NL" sz="1200" dirty="0">
              <a:solidFill>
                <a:schemeClr val="bg1"/>
              </a:solidFill>
              <a:latin typeface="+mj-lt"/>
            </a:endParaRPr>
          </a:p>
        </p:txBody>
      </p:sp>
      <p:sp>
        <p:nvSpPr>
          <p:cNvPr id="20" name="Rechthoek: afgeronde hoeken 19">
            <a:extLst>
              <a:ext uri="{FF2B5EF4-FFF2-40B4-BE49-F238E27FC236}">
                <a16:creationId xmlns:a16="http://schemas.microsoft.com/office/drawing/2014/main" id="{45BA7132-0BBA-4A0B-9727-CD132CE83D13}"/>
              </a:ext>
            </a:extLst>
          </p:cNvPr>
          <p:cNvSpPr/>
          <p:nvPr/>
        </p:nvSpPr>
        <p:spPr>
          <a:xfrm>
            <a:off x="2311640" y="4319179"/>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7. </a:t>
            </a:r>
            <a:r>
              <a:rPr lang="nl-NL" sz="1200" b="1" dirty="0">
                <a:solidFill>
                  <a:schemeClr val="bg1"/>
                </a:solidFill>
                <a:latin typeface="+mj-lt"/>
              </a:rPr>
              <a:t>doktersassistent </a:t>
            </a:r>
            <a:r>
              <a:rPr lang="nl-NL" sz="1200" dirty="0">
                <a:solidFill>
                  <a:schemeClr val="bg1"/>
                </a:solidFill>
                <a:latin typeface="+mj-lt"/>
              </a:rPr>
              <a:t>download pdf van ingevulde keuzehulp en plaatst deze in EPD</a:t>
            </a:r>
          </a:p>
        </p:txBody>
      </p:sp>
      <p:sp>
        <p:nvSpPr>
          <p:cNvPr id="21" name="Rechthoek: afgeronde hoeken 20">
            <a:extLst>
              <a:ext uri="{FF2B5EF4-FFF2-40B4-BE49-F238E27FC236}">
                <a16:creationId xmlns:a16="http://schemas.microsoft.com/office/drawing/2014/main" id="{1535ED72-1B5C-458B-BF42-BB3DEB529F3A}"/>
              </a:ext>
            </a:extLst>
          </p:cNvPr>
          <p:cNvSpPr/>
          <p:nvPr/>
        </p:nvSpPr>
        <p:spPr>
          <a:xfrm>
            <a:off x="2311640" y="4980694"/>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8. </a:t>
            </a:r>
            <a:r>
              <a:rPr lang="nl-NL" sz="1200" b="1" dirty="0">
                <a:solidFill>
                  <a:schemeClr val="bg1"/>
                </a:solidFill>
                <a:latin typeface="+mj-lt"/>
              </a:rPr>
              <a:t>orthopeed</a:t>
            </a:r>
            <a:r>
              <a:rPr lang="nl-NL" sz="1200" dirty="0">
                <a:solidFill>
                  <a:schemeClr val="bg1"/>
                </a:solidFill>
                <a:latin typeface="+mj-lt"/>
              </a:rPr>
              <a:t> en </a:t>
            </a:r>
            <a:r>
              <a:rPr lang="nl-NL" sz="1200" b="1" dirty="0">
                <a:solidFill>
                  <a:schemeClr val="bg1"/>
                </a:solidFill>
                <a:latin typeface="+mj-lt"/>
              </a:rPr>
              <a:t>patiënt</a:t>
            </a:r>
            <a:r>
              <a:rPr lang="nl-NL" sz="1200" dirty="0">
                <a:solidFill>
                  <a:schemeClr val="bg1"/>
                </a:solidFill>
                <a:latin typeface="+mj-lt"/>
              </a:rPr>
              <a:t> beslissen samen over behandeling a.d.h.v. keuzehulp</a:t>
            </a:r>
          </a:p>
        </p:txBody>
      </p:sp>
      <p:sp>
        <p:nvSpPr>
          <p:cNvPr id="22" name="Rechthoek: afgeronde hoeken 21">
            <a:extLst>
              <a:ext uri="{FF2B5EF4-FFF2-40B4-BE49-F238E27FC236}">
                <a16:creationId xmlns:a16="http://schemas.microsoft.com/office/drawing/2014/main" id="{56BC242B-C228-4424-9349-64AECEEB33E6}"/>
              </a:ext>
            </a:extLst>
          </p:cNvPr>
          <p:cNvSpPr/>
          <p:nvPr/>
        </p:nvSpPr>
        <p:spPr>
          <a:xfrm>
            <a:off x="2311640" y="5450612"/>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9. </a:t>
            </a:r>
            <a:r>
              <a:rPr lang="nl-NL" sz="1200" b="1" dirty="0">
                <a:solidFill>
                  <a:schemeClr val="bg1"/>
                </a:solidFill>
                <a:latin typeface="+mj-lt"/>
              </a:rPr>
              <a:t>dokters</a:t>
            </a:r>
            <a:r>
              <a:rPr lang="nl-NL" sz="1200" b="1" dirty="0">
                <a:solidFill>
                  <a:schemeClr val="bg1"/>
                </a:solidFill>
                <a:latin typeface="+mj-lt"/>
                <a:ea typeface="ＭＳ Ｐゴシック" pitchFamily="2" charset="-128"/>
              </a:rPr>
              <a:t>assistent</a:t>
            </a:r>
            <a:r>
              <a:rPr lang="nl-NL" sz="1200" dirty="0">
                <a:solidFill>
                  <a:schemeClr val="bg1"/>
                </a:solidFill>
                <a:latin typeface="+mj-lt"/>
                <a:ea typeface="ＭＳ Ｐゴシック" pitchFamily="2" charset="-128"/>
              </a:rPr>
              <a:t> noteert in PATIENT+ systeem welke behandeling is gekozen</a:t>
            </a:r>
          </a:p>
        </p:txBody>
      </p:sp>
      <p:sp>
        <p:nvSpPr>
          <p:cNvPr id="26" name="Rechthoek 25">
            <a:extLst>
              <a:ext uri="{FF2B5EF4-FFF2-40B4-BE49-F238E27FC236}">
                <a16:creationId xmlns:a16="http://schemas.microsoft.com/office/drawing/2014/main" id="{D1CC24B3-A006-4938-BB96-EF14D93E35E0}"/>
              </a:ext>
            </a:extLst>
          </p:cNvPr>
          <p:cNvSpPr/>
          <p:nvPr/>
        </p:nvSpPr>
        <p:spPr>
          <a:xfrm>
            <a:off x="228597" y="1008912"/>
            <a:ext cx="8100000" cy="554378"/>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afspraak maken</a:t>
            </a:r>
          </a:p>
        </p:txBody>
      </p:sp>
      <p:sp>
        <p:nvSpPr>
          <p:cNvPr id="23" name="Rechthoek: afgeronde hoeken 22">
            <a:extLst>
              <a:ext uri="{FF2B5EF4-FFF2-40B4-BE49-F238E27FC236}">
                <a16:creationId xmlns:a16="http://schemas.microsoft.com/office/drawing/2014/main" id="{4B1731C5-D835-4300-9C2B-18C4E0A87AFE}"/>
              </a:ext>
            </a:extLst>
          </p:cNvPr>
          <p:cNvSpPr/>
          <p:nvPr/>
        </p:nvSpPr>
        <p:spPr>
          <a:xfrm>
            <a:off x="2311640" y="6062965"/>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10. </a:t>
            </a:r>
            <a:r>
              <a:rPr lang="nl-NL" sz="1200" b="1" dirty="0">
                <a:solidFill>
                  <a:schemeClr val="bg1"/>
                </a:solidFill>
                <a:latin typeface="+mj-lt"/>
              </a:rPr>
              <a:t>patiënt </a:t>
            </a:r>
            <a:r>
              <a:rPr lang="nl-NL" sz="1200" dirty="0">
                <a:solidFill>
                  <a:schemeClr val="bg1"/>
                </a:solidFill>
                <a:latin typeface="+mj-lt"/>
              </a:rPr>
              <a:t>ontvangt uitnodiging om patiënttevredenheidsonderzoek in te vullen</a:t>
            </a:r>
          </a:p>
        </p:txBody>
      </p:sp>
      <p:sp>
        <p:nvSpPr>
          <p:cNvPr id="35" name="Rechthoek 34">
            <a:extLst>
              <a:ext uri="{FF2B5EF4-FFF2-40B4-BE49-F238E27FC236}">
                <a16:creationId xmlns:a16="http://schemas.microsoft.com/office/drawing/2014/main" id="{5B318C72-0259-4F19-A15E-CF4CFD9607C8}"/>
              </a:ext>
            </a:extLst>
          </p:cNvPr>
          <p:cNvSpPr/>
          <p:nvPr/>
        </p:nvSpPr>
        <p:spPr>
          <a:xfrm>
            <a:off x="8582362" y="1008912"/>
            <a:ext cx="3281519" cy="5477583"/>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lstStyle/>
          <a:p>
            <a:r>
              <a:rPr lang="nl-NL" sz="1100" b="1">
                <a:solidFill>
                  <a:schemeClr val="tx1"/>
                </a:solidFill>
              </a:rPr>
              <a:t>Gesprek </a:t>
            </a:r>
            <a:r>
              <a:rPr lang="nl-NL" sz="1100" b="1" dirty="0">
                <a:solidFill>
                  <a:schemeClr val="tx1"/>
                </a:solidFill>
              </a:rPr>
              <a:t>tips </a:t>
            </a:r>
            <a:endParaRPr lang="nl-NL" sz="1100" dirty="0">
              <a:solidFill>
                <a:schemeClr val="tx1"/>
              </a:solidFill>
            </a:endParaRPr>
          </a:p>
          <a:p>
            <a:r>
              <a:rPr lang="nl-NL" sz="1100" dirty="0">
                <a:solidFill>
                  <a:schemeClr val="tx1"/>
                </a:solidFill>
              </a:rPr>
              <a:t>Vraag naar de kennis over de behandelingen, wensen en zorgen van de </a:t>
            </a:r>
            <a:r>
              <a:rPr lang="nl-NL" sz="1100" dirty="0" err="1">
                <a:solidFill>
                  <a:schemeClr val="tx1"/>
                </a:solidFill>
              </a:rPr>
              <a:t>patiënt</a:t>
            </a:r>
            <a:r>
              <a:rPr lang="nl-NL" sz="1100" dirty="0">
                <a:solidFill>
                  <a:schemeClr val="tx1"/>
                </a:solidFill>
              </a:rPr>
              <a:t> en vul deze aan met informatie op basis van professionele kennis en ervaring. </a:t>
            </a:r>
          </a:p>
          <a:p>
            <a:r>
              <a:rPr lang="nl-NL" sz="1100" b="1" i="1" dirty="0">
                <a:solidFill>
                  <a:schemeClr val="tx1"/>
                </a:solidFill>
              </a:rPr>
              <a:t>Voorbeeldzinnen </a:t>
            </a:r>
            <a:endParaRPr lang="nl-NL" sz="1100" dirty="0">
              <a:solidFill>
                <a:schemeClr val="tx1"/>
              </a:solidFill>
            </a:endParaRPr>
          </a:p>
          <a:p>
            <a:r>
              <a:rPr lang="nl-NL" sz="1100" dirty="0">
                <a:solidFill>
                  <a:schemeClr val="tx1"/>
                </a:solidFill>
              </a:rPr>
              <a:t>➢  </a:t>
            </a:r>
            <a:r>
              <a:rPr lang="nl-NL" sz="1100" i="1" dirty="0">
                <a:solidFill>
                  <a:schemeClr val="tx1"/>
                </a:solidFill>
              </a:rPr>
              <a:t>“Heeft u de gesprekshulp met uw naasten besproken?” </a:t>
            </a:r>
            <a:endParaRPr lang="nl-NL" sz="1100" dirty="0">
              <a:solidFill>
                <a:schemeClr val="tx1"/>
              </a:solidFill>
            </a:endParaRPr>
          </a:p>
          <a:p>
            <a:r>
              <a:rPr lang="nl-NL" sz="1100" dirty="0">
                <a:solidFill>
                  <a:schemeClr val="tx1"/>
                </a:solidFill>
              </a:rPr>
              <a:t>➢  </a:t>
            </a:r>
            <a:r>
              <a:rPr lang="nl-NL" sz="1100" i="1" dirty="0">
                <a:solidFill>
                  <a:schemeClr val="tx1"/>
                </a:solidFill>
              </a:rPr>
              <a:t>“Wat gaat er in u om, nu u de informatie heeft gelezen?” </a:t>
            </a:r>
            <a:endParaRPr lang="nl-NL" sz="1100" dirty="0">
              <a:solidFill>
                <a:schemeClr val="tx1"/>
              </a:solidFill>
            </a:endParaRPr>
          </a:p>
          <a:p>
            <a:r>
              <a:rPr lang="nl-NL" sz="1100" dirty="0">
                <a:solidFill>
                  <a:schemeClr val="tx1"/>
                </a:solidFill>
              </a:rPr>
              <a:t>➢  </a:t>
            </a:r>
            <a:r>
              <a:rPr lang="nl-NL" sz="1100" i="1" dirty="0">
                <a:solidFill>
                  <a:schemeClr val="tx1"/>
                </a:solidFill>
              </a:rPr>
              <a:t>"Wat zijn voor u de belangrijkste punten? Waar ziet u tegen op? Waarom? </a:t>
            </a:r>
            <a:endParaRPr lang="nl-NL" sz="1100" dirty="0">
              <a:solidFill>
                <a:schemeClr val="tx1"/>
              </a:solidFill>
            </a:endParaRPr>
          </a:p>
          <a:p>
            <a:r>
              <a:rPr lang="nl-NL" sz="1100" dirty="0">
                <a:solidFill>
                  <a:schemeClr val="tx1"/>
                </a:solidFill>
              </a:rPr>
              <a:t>➢  </a:t>
            </a:r>
            <a:r>
              <a:rPr lang="nl-NL" sz="1100" i="1" dirty="0">
                <a:solidFill>
                  <a:schemeClr val="tx1"/>
                </a:solidFill>
              </a:rPr>
              <a:t>“Welke wensen heeft u voor de toekomst? </a:t>
            </a:r>
            <a:endParaRPr lang="nl-NL" sz="1100" dirty="0">
              <a:solidFill>
                <a:schemeClr val="tx1"/>
              </a:solidFill>
            </a:endParaRPr>
          </a:p>
          <a:p>
            <a:r>
              <a:rPr lang="nl-NL" sz="1100" dirty="0">
                <a:solidFill>
                  <a:schemeClr val="tx1"/>
                </a:solidFill>
              </a:rPr>
              <a:t>➢  </a:t>
            </a:r>
            <a:r>
              <a:rPr lang="nl-NL" sz="1100" i="1" dirty="0">
                <a:solidFill>
                  <a:schemeClr val="tx1"/>
                </a:solidFill>
              </a:rPr>
              <a:t>"Denkt u dat u alle informatie heeft, die u nodig heeft om samen over u toekomst te beslissen?” </a:t>
            </a:r>
            <a:endParaRPr lang="nl-NL" sz="1100" dirty="0">
              <a:solidFill>
                <a:schemeClr val="tx1"/>
              </a:solidFill>
            </a:endParaRPr>
          </a:p>
          <a:p>
            <a:r>
              <a:rPr lang="nl-NL" sz="1100" dirty="0">
                <a:solidFill>
                  <a:schemeClr val="tx1"/>
                </a:solidFill>
              </a:rPr>
              <a:t>➢  </a:t>
            </a:r>
            <a:r>
              <a:rPr lang="nl-NL" sz="1100" i="1" dirty="0">
                <a:solidFill>
                  <a:schemeClr val="tx1"/>
                </a:solidFill>
              </a:rPr>
              <a:t>“Wat de beslissing wordt, ik zal u steunen” </a:t>
            </a:r>
            <a:endParaRPr lang="nl-NL" sz="1100" dirty="0">
              <a:solidFill>
                <a:schemeClr val="tx1"/>
              </a:solidFill>
            </a:endParaRPr>
          </a:p>
          <a:p>
            <a:r>
              <a:rPr lang="nl-NL" sz="1100" dirty="0">
                <a:solidFill>
                  <a:schemeClr val="tx1"/>
                </a:solidFill>
              </a:rPr>
              <a:t>➢  </a:t>
            </a:r>
            <a:r>
              <a:rPr lang="nl-NL" sz="1100" i="1" dirty="0">
                <a:solidFill>
                  <a:schemeClr val="tx1"/>
                </a:solidFill>
              </a:rPr>
              <a:t>"Staat u achter deze beslissing?" </a:t>
            </a:r>
            <a:endParaRPr lang="nl-NL" sz="1100" dirty="0">
              <a:solidFill>
                <a:schemeClr val="tx1"/>
              </a:solidFill>
            </a:endParaRPr>
          </a:p>
          <a:p>
            <a:pPr lvl="0" defTabSz="543613">
              <a:defRPr/>
            </a:pPr>
            <a:endParaRPr lang="nl-NL" sz="1100" dirty="0">
              <a:solidFill>
                <a:schemeClr val="tx1"/>
              </a:solidFill>
              <a:latin typeface="+mj-lt"/>
              <a:cs typeface="Calibri" panose="020F0502020204030204" pitchFamily="34" charset="0"/>
            </a:endParaRPr>
          </a:p>
          <a:p>
            <a:pPr algn="ctr"/>
            <a:endParaRPr lang="nl-NL" sz="1100" dirty="0">
              <a:solidFill>
                <a:srgbClr val="40A5A7"/>
              </a:solidFill>
              <a:latin typeface="+mj-lt"/>
            </a:endParaRPr>
          </a:p>
        </p:txBody>
      </p:sp>
      <p:sp>
        <p:nvSpPr>
          <p:cNvPr id="36" name="Rechthoek 35">
            <a:extLst>
              <a:ext uri="{FF2B5EF4-FFF2-40B4-BE49-F238E27FC236}">
                <a16:creationId xmlns:a16="http://schemas.microsoft.com/office/drawing/2014/main" id="{33DC0508-2B5A-4DA8-84DD-E8B542CB7695}"/>
              </a:ext>
            </a:extLst>
          </p:cNvPr>
          <p:cNvSpPr/>
          <p:nvPr/>
        </p:nvSpPr>
        <p:spPr>
          <a:xfrm>
            <a:off x="228597" y="232061"/>
            <a:ext cx="8100000" cy="673245"/>
          </a:xfrm>
          <a:prstGeom prst="rect">
            <a:avLst/>
          </a:prstGeom>
          <a:solidFill>
            <a:srgbClr val="F151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b="1" dirty="0" err="1">
                <a:solidFill>
                  <a:schemeClr val="bg1"/>
                </a:solidFill>
                <a:latin typeface="+mj-lt"/>
              </a:rPr>
              <a:t>Zorgpad</a:t>
            </a:r>
            <a:r>
              <a:rPr lang="nl-NL" sz="1200" b="1" dirty="0">
                <a:solidFill>
                  <a:schemeClr val="bg1"/>
                </a:solidFill>
                <a:latin typeface="+mj-lt"/>
              </a:rPr>
              <a:t>: SAMEN BESLISSEN MET KEUZEHULP bij HEUP ARTROSE– tweede lijn</a:t>
            </a:r>
          </a:p>
          <a:p>
            <a:pPr algn="ctr"/>
            <a:r>
              <a:rPr lang="nl-NL" sz="1200" i="1" dirty="0">
                <a:solidFill>
                  <a:schemeClr val="bg1"/>
                </a:solidFill>
                <a:latin typeface="+mj-lt"/>
              </a:rPr>
              <a:t>exclusie: slechte/geen beheersing Nederlandse taal en/of digibeet</a:t>
            </a:r>
          </a:p>
        </p:txBody>
      </p:sp>
      <p:pic>
        <p:nvPicPr>
          <p:cNvPr id="37" name="Afbeelding 36">
            <a:extLst>
              <a:ext uri="{FF2B5EF4-FFF2-40B4-BE49-F238E27FC236}">
                <a16:creationId xmlns:a16="http://schemas.microsoft.com/office/drawing/2014/main" id="{0BF507A3-103A-45EC-BBEC-658A8F232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797" y="1110499"/>
            <a:ext cx="360000" cy="360000"/>
          </a:xfrm>
          <a:prstGeom prst="rect">
            <a:avLst/>
          </a:prstGeom>
        </p:spPr>
      </p:pic>
      <p:pic>
        <p:nvPicPr>
          <p:cNvPr id="38" name="Picture 2" descr="https://previews.dropbox.com/p/thumb/AAdJrSBVYYtr7WIqDfxS168y_nO2OH9mQT4UOhHWCg2kNQPdnw2dIacHOkvEJ43zdNE9kupPWXCPSd-_3IjaU0jYfylGjZLvqe62P-4_vhJGqTrGAfLrINklRJpDRhO5-l7GrwR6eVPlXilh0zbOCiOmW9UL_KKjkhi43iQyEyFrk9YyKmwYX2hfXdnkzSC7LGyzCb7i0TudIjKQIbIufGXdCaSmBQKG6uA8FreqIT2nOxWII23g-3E2FBMq-v9yJ3uJB--U7-IFha1vY9qWMjYWPSR6he9V_nRqg7dN7AOIlaRGZI07TfuTSqz_pgwp_F38eIrT4BP17n6t5P57ZtX9/p.jpeg?fv_content=true&amp;size_mode=5">
            <a:extLst>
              <a:ext uri="{FF2B5EF4-FFF2-40B4-BE49-F238E27FC236}">
                <a16:creationId xmlns:a16="http://schemas.microsoft.com/office/drawing/2014/main" id="{B24BB826-6322-4F23-BB70-D68A5E633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534" y="1768419"/>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41D4AE57-E320-4D3C-9040-B7326CBFD5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89603" y="232061"/>
            <a:ext cx="2174278" cy="67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descr="https://previews.dropbox.com/p/thumb/AAdF-KEkQV_1BY15i3BeOb3QiW2eoHVK_9nw0Uc2a6cFBds0n70s3n-yQCMTIAi7xS0kzf_GEVp7OA8CKO_yRo4L8G_yP-vg0eR9QTBypV8Ie-x0B8ngzCwARUwiuGISuDeRNaIRVYbMxrXrlEIReHg43hW0hiZZwuljPZPmegDRbCRlVMRQX6kofOi641yqUYx8VYqfqLk4sD621XQwl248xf3bk7S0jvafCbh8MJQn8aAl-xfIzGaYPr2I7hC0uaDDFldZG5teR8qX0yeuGrz7WDSogFdPVwDDpo5Y3ZnX22zkJHSbrW4-Tuon4w69L3-79N908IKMo0qR7ViCM_5V/p.png?fv_content=true&amp;size_mode=5">
            <a:extLst>
              <a:ext uri="{FF2B5EF4-FFF2-40B4-BE49-F238E27FC236}">
                <a16:creationId xmlns:a16="http://schemas.microsoft.com/office/drawing/2014/main" id="{AB221298-2F6C-43E0-9BC0-07A2C5CE39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3534" y="2241654"/>
            <a:ext cx="360000" cy="361267"/>
          </a:xfrm>
          <a:prstGeom prst="rect">
            <a:avLst/>
          </a:prstGeom>
          <a:noFill/>
          <a:extLst>
            <a:ext uri="{909E8E84-426E-40DD-AFC4-6F175D3DCCD1}">
              <a14:hiddenFill xmlns:a14="http://schemas.microsoft.com/office/drawing/2010/main">
                <a:solidFill>
                  <a:srgbClr val="FFFFFF"/>
                </a:solidFill>
              </a14:hiddenFill>
            </a:ext>
          </a:extLst>
        </p:spPr>
      </p:pic>
      <p:pic>
        <p:nvPicPr>
          <p:cNvPr id="41" name="Afbeelding 40">
            <a:extLst>
              <a:ext uri="{FF2B5EF4-FFF2-40B4-BE49-F238E27FC236}">
                <a16:creationId xmlns:a16="http://schemas.microsoft.com/office/drawing/2014/main" id="{78236E40-EEE7-47E0-9C72-F9EF23AD27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3534" y="3398429"/>
            <a:ext cx="360000" cy="360000"/>
          </a:xfrm>
          <a:prstGeom prst="rect">
            <a:avLst/>
          </a:prstGeom>
        </p:spPr>
      </p:pic>
      <p:pic>
        <p:nvPicPr>
          <p:cNvPr id="42" name="Afbeelding 41">
            <a:extLst>
              <a:ext uri="{FF2B5EF4-FFF2-40B4-BE49-F238E27FC236}">
                <a16:creationId xmlns:a16="http://schemas.microsoft.com/office/drawing/2014/main" id="{A4A0FE39-82F7-4E19-8B9F-5B6FE9469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349" y="2717382"/>
            <a:ext cx="360000" cy="360000"/>
          </a:xfrm>
          <a:prstGeom prst="rect">
            <a:avLst/>
          </a:prstGeom>
        </p:spPr>
      </p:pic>
      <p:pic>
        <p:nvPicPr>
          <p:cNvPr id="43" name="Picture 6" descr="https://previews.dropbox.com/p/thumb/AAfR4qdmC9HNtgzB9vILogwIVZXLC7UK84chhGLuaLSpzQ2le1NM-m5gw99Yi5R-V-TnIrT8-OLVsxQo5kW2N31m7eYBneQ9ZtrKlqMO4nuWl5iNchMuyif1wNAiMbzqUQiKIkZWUvCv2gnh7OoHSitsE5i1xITPnxEPqhRYUijSFnYHNsdHRMhzBT-ovoxjJ5c86KGLKQNO846y8N-_XNNw1ZjZ8kl3op0J0CHK2NHTuQUJ-tbBAVMWwHTtJMqmPBmEm5KRf3XiZnfaEEENmXYHEBl1q_TYoXmUbIM98kPqD-xHwHohzUMV-szt31vMYsLJwEYUx_YohFcU_bYHpu-d/p.png?fv_content=true&amp;size_mode=5">
            <a:extLst>
              <a:ext uri="{FF2B5EF4-FFF2-40B4-BE49-F238E27FC236}">
                <a16:creationId xmlns:a16="http://schemas.microsoft.com/office/drawing/2014/main" id="{C871B81F-3DCE-478C-8F47-9E263114A6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4797" y="3874427"/>
            <a:ext cx="358737" cy="360000"/>
          </a:xfrm>
          <a:prstGeom prst="rect">
            <a:avLst/>
          </a:prstGeom>
          <a:noFill/>
          <a:extLst>
            <a:ext uri="{909E8E84-426E-40DD-AFC4-6F175D3DCCD1}">
              <a14:hiddenFill xmlns:a14="http://schemas.microsoft.com/office/drawing/2010/main">
                <a:solidFill>
                  <a:srgbClr val="FFFFFF"/>
                </a:solidFill>
              </a14:hiddenFill>
            </a:ext>
          </a:extLst>
        </p:spPr>
      </p:pic>
      <p:pic>
        <p:nvPicPr>
          <p:cNvPr id="44" name="Tijdelijke aanduiding voor afbeelding 4">
            <a:extLst>
              <a:ext uri="{FF2B5EF4-FFF2-40B4-BE49-F238E27FC236}">
                <a16:creationId xmlns:a16="http://schemas.microsoft.com/office/drawing/2014/main" id="{32EF4C4D-0CFE-4A43-920B-13D79A76B27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43534" y="4306399"/>
            <a:ext cx="360000" cy="360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8" descr="https://previews.dropbox.com/p/thumb/AAeLpe1QpS_EzYwGa3al8YLMtnTUtBB0pQZK0E3QBISAbIiCIEde5yM4ZSByZt1NiJQI69IDFUzrMehE1hON_yN5igIv5bhtzCz5pr8wr43SoYbZf6cj5NiI98EOF2zS1bl4s8T3ptYIxn9qKLAi2dHDSGO0opEFvGkNkaD-Fg14eUj_13vxNbuyJ8S3dQaUMIrq532vvLlEnpfRO8Oh2DchiRdZxrpAMXqPcjyvKIe9WcNxwvJiupzp3Vzt-pS73wYsTU_7np6hZOVZ7gzU4uD1BCXM1-c1fg6nzhbP5aV-B9ALaA95fQk8Ow4hJHcdVX2JdO9Ri4bkBYM6Se8bCCCu/p.png?fv_content=true&amp;size_mode=5">
            <a:extLst>
              <a:ext uri="{FF2B5EF4-FFF2-40B4-BE49-F238E27FC236}">
                <a16:creationId xmlns:a16="http://schemas.microsoft.com/office/drawing/2014/main" id="{95E8BF8C-8ADC-4FDF-9BFA-AFA8B9E89D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4758" y="498696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7" name="Afbeelding 46">
            <a:extLst>
              <a:ext uri="{FF2B5EF4-FFF2-40B4-BE49-F238E27FC236}">
                <a16:creationId xmlns:a16="http://schemas.microsoft.com/office/drawing/2014/main" id="{DF2CC915-510A-4149-A266-737036F020A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43534" y="6062965"/>
            <a:ext cx="360000" cy="360000"/>
          </a:xfrm>
          <a:prstGeom prst="rect">
            <a:avLst/>
          </a:prstGeom>
        </p:spPr>
      </p:pic>
      <p:pic>
        <p:nvPicPr>
          <p:cNvPr id="30" name="Afbeelding 29">
            <a:extLst>
              <a:ext uri="{FF2B5EF4-FFF2-40B4-BE49-F238E27FC236}">
                <a16:creationId xmlns:a16="http://schemas.microsoft.com/office/drawing/2014/main" id="{6CCAE8CF-B1F4-4D08-89E2-6D5685204C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3534" y="5435747"/>
            <a:ext cx="360000" cy="360000"/>
          </a:xfrm>
          <a:prstGeom prst="rect">
            <a:avLst/>
          </a:prstGeom>
        </p:spPr>
      </p:pic>
    </p:spTree>
    <p:extLst>
      <p:ext uri="{BB962C8B-B14F-4D97-AF65-F5344CB8AC3E}">
        <p14:creationId xmlns:p14="http://schemas.microsoft.com/office/powerpoint/2010/main" val="427818011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hoek 33">
            <a:extLst>
              <a:ext uri="{FF2B5EF4-FFF2-40B4-BE49-F238E27FC236}">
                <a16:creationId xmlns:a16="http://schemas.microsoft.com/office/drawing/2014/main" id="{B409A038-EB27-44E2-BBFB-840F1080C6F5}"/>
              </a:ext>
            </a:extLst>
          </p:cNvPr>
          <p:cNvSpPr/>
          <p:nvPr/>
        </p:nvSpPr>
        <p:spPr>
          <a:xfrm>
            <a:off x="228597" y="5990965"/>
            <a:ext cx="8100000" cy="504000"/>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evaluatie</a:t>
            </a:r>
          </a:p>
        </p:txBody>
      </p:sp>
      <p:sp>
        <p:nvSpPr>
          <p:cNvPr id="33" name="Rechthoek 32">
            <a:extLst>
              <a:ext uri="{FF2B5EF4-FFF2-40B4-BE49-F238E27FC236}">
                <a16:creationId xmlns:a16="http://schemas.microsoft.com/office/drawing/2014/main" id="{D32D2898-5C95-4B38-BE70-CFAE7599B164}"/>
              </a:ext>
            </a:extLst>
          </p:cNvPr>
          <p:cNvSpPr/>
          <p:nvPr/>
        </p:nvSpPr>
        <p:spPr>
          <a:xfrm>
            <a:off x="228597" y="4874258"/>
            <a:ext cx="8100000" cy="1010271"/>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vervolgconsult</a:t>
            </a:r>
          </a:p>
        </p:txBody>
      </p:sp>
      <p:sp>
        <p:nvSpPr>
          <p:cNvPr id="32" name="Rechthoek 31">
            <a:extLst>
              <a:ext uri="{FF2B5EF4-FFF2-40B4-BE49-F238E27FC236}">
                <a16:creationId xmlns:a16="http://schemas.microsoft.com/office/drawing/2014/main" id="{34421A61-E5F9-4DFC-AD51-840052C002E1}"/>
              </a:ext>
            </a:extLst>
          </p:cNvPr>
          <p:cNvSpPr/>
          <p:nvPr/>
        </p:nvSpPr>
        <p:spPr>
          <a:xfrm>
            <a:off x="228597" y="3294597"/>
            <a:ext cx="8100000" cy="1479658"/>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voorbereiding</a:t>
            </a:r>
          </a:p>
          <a:p>
            <a:r>
              <a:rPr lang="nl-NL" sz="1200" b="1" dirty="0">
                <a:solidFill>
                  <a:srgbClr val="40A5A7"/>
                </a:solidFill>
                <a:latin typeface="+mj-lt"/>
              </a:rPr>
              <a:t>vervolgconsult</a:t>
            </a:r>
          </a:p>
        </p:txBody>
      </p:sp>
      <p:sp>
        <p:nvSpPr>
          <p:cNvPr id="31" name="Rechthoek 30">
            <a:extLst>
              <a:ext uri="{FF2B5EF4-FFF2-40B4-BE49-F238E27FC236}">
                <a16:creationId xmlns:a16="http://schemas.microsoft.com/office/drawing/2014/main" id="{856C1E6E-F26C-430C-B13B-47988DBACB78}"/>
              </a:ext>
            </a:extLst>
          </p:cNvPr>
          <p:cNvSpPr/>
          <p:nvPr/>
        </p:nvSpPr>
        <p:spPr>
          <a:xfrm>
            <a:off x="228597" y="1664775"/>
            <a:ext cx="8100000" cy="1528336"/>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consult</a:t>
            </a:r>
          </a:p>
          <a:p>
            <a:r>
              <a:rPr lang="nl-NL" sz="1200" b="1" dirty="0">
                <a:solidFill>
                  <a:srgbClr val="40A5A7"/>
                </a:solidFill>
                <a:latin typeface="+mj-lt"/>
              </a:rPr>
              <a:t>Orthopeed</a:t>
            </a:r>
          </a:p>
        </p:txBody>
      </p:sp>
      <p:sp>
        <p:nvSpPr>
          <p:cNvPr id="14" name="Rechthoek: afgeronde hoeken 13">
            <a:extLst>
              <a:ext uri="{FF2B5EF4-FFF2-40B4-BE49-F238E27FC236}">
                <a16:creationId xmlns:a16="http://schemas.microsoft.com/office/drawing/2014/main" id="{4D54BD94-93F0-432F-B2EB-5A28A065BC16}"/>
              </a:ext>
            </a:extLst>
          </p:cNvPr>
          <p:cNvSpPr/>
          <p:nvPr/>
        </p:nvSpPr>
        <p:spPr>
          <a:xfrm>
            <a:off x="2296697" y="1110396"/>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1. </a:t>
            </a:r>
            <a:r>
              <a:rPr lang="nl-NL" sz="1200" dirty="0">
                <a:solidFill>
                  <a:schemeClr val="bg1"/>
                </a:solidFill>
                <a:latin typeface="+mj-lt"/>
                <a:cs typeface="Calibri" panose="020F0502020204030204" pitchFamily="34" charset="0"/>
              </a:rPr>
              <a:t>Huisarts verwijst</a:t>
            </a:r>
            <a:r>
              <a:rPr lang="nl-NL" sz="1200" b="1" dirty="0">
                <a:solidFill>
                  <a:schemeClr val="bg1"/>
                </a:solidFill>
                <a:latin typeface="+mj-lt"/>
                <a:cs typeface="Calibri" panose="020F0502020204030204" pitchFamily="34" charset="0"/>
              </a:rPr>
              <a:t> patiënt </a:t>
            </a:r>
            <a:r>
              <a:rPr lang="nl-NL" sz="1200" dirty="0">
                <a:solidFill>
                  <a:schemeClr val="bg1"/>
                </a:solidFill>
                <a:latin typeface="+mj-lt"/>
                <a:cs typeface="Calibri" panose="020F0502020204030204" pitchFamily="34" charset="0"/>
              </a:rPr>
              <a:t>waarna patiënt een afspraak maakt met Patiënt Service</a:t>
            </a:r>
            <a:r>
              <a:rPr lang="nl-NL" sz="1200" b="1" dirty="0">
                <a:solidFill>
                  <a:schemeClr val="bg1"/>
                </a:solidFill>
                <a:latin typeface="+mj-lt"/>
                <a:cs typeface="Calibri" panose="020F0502020204030204" pitchFamily="34" charset="0"/>
              </a:rPr>
              <a:t>. </a:t>
            </a:r>
            <a:endParaRPr lang="nl-NL" sz="1200" dirty="0">
              <a:solidFill>
                <a:schemeClr val="bg1"/>
              </a:solidFill>
              <a:latin typeface="+mj-lt"/>
            </a:endParaRPr>
          </a:p>
        </p:txBody>
      </p:sp>
      <p:sp>
        <p:nvSpPr>
          <p:cNvPr id="15" name="Rechthoek: afgeronde hoeken 14">
            <a:extLst>
              <a:ext uri="{FF2B5EF4-FFF2-40B4-BE49-F238E27FC236}">
                <a16:creationId xmlns:a16="http://schemas.microsoft.com/office/drawing/2014/main" id="{F555AD86-8A25-4668-B88B-8238B18499A2}"/>
              </a:ext>
            </a:extLst>
          </p:cNvPr>
          <p:cNvSpPr/>
          <p:nvPr/>
        </p:nvSpPr>
        <p:spPr>
          <a:xfrm>
            <a:off x="2311640" y="1768419"/>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2. </a:t>
            </a:r>
            <a:r>
              <a:rPr lang="nl-NL" sz="1200" b="1" dirty="0">
                <a:solidFill>
                  <a:schemeClr val="bg1"/>
                </a:solidFill>
                <a:latin typeface="+mj-lt"/>
              </a:rPr>
              <a:t>Ziekenhuis </a:t>
            </a:r>
            <a:r>
              <a:rPr lang="nl-NL" sz="1200" dirty="0">
                <a:solidFill>
                  <a:schemeClr val="bg1"/>
                </a:solidFill>
                <a:latin typeface="+mj-lt"/>
              </a:rPr>
              <a:t>maakt voorafgaand aan het consult met de orthopeed een röntgenfoto. </a:t>
            </a:r>
          </a:p>
        </p:txBody>
      </p:sp>
      <p:sp>
        <p:nvSpPr>
          <p:cNvPr id="16" name="Rechthoek: afgeronde hoeken 15">
            <a:extLst>
              <a:ext uri="{FF2B5EF4-FFF2-40B4-BE49-F238E27FC236}">
                <a16:creationId xmlns:a16="http://schemas.microsoft.com/office/drawing/2014/main" id="{170A798C-62EA-4F0F-BDD5-ECAC00455288}"/>
              </a:ext>
            </a:extLst>
          </p:cNvPr>
          <p:cNvSpPr/>
          <p:nvPr/>
        </p:nvSpPr>
        <p:spPr>
          <a:xfrm>
            <a:off x="2311640" y="2241654"/>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3. </a:t>
            </a:r>
            <a:r>
              <a:rPr lang="nl-NL" sz="1200" b="1" dirty="0">
                <a:solidFill>
                  <a:schemeClr val="bg1"/>
                </a:solidFill>
                <a:latin typeface="+mj-lt"/>
              </a:rPr>
              <a:t>orthopeed</a:t>
            </a:r>
            <a:r>
              <a:rPr lang="nl-NL" sz="1200" dirty="0">
                <a:solidFill>
                  <a:schemeClr val="bg1"/>
                </a:solidFill>
                <a:latin typeface="+mj-lt"/>
              </a:rPr>
              <a:t> eerste consult, orthopeed bevestigt de diagnose heupartrose en introduceert de keuzehulp. </a:t>
            </a:r>
          </a:p>
        </p:txBody>
      </p:sp>
      <p:sp>
        <p:nvSpPr>
          <p:cNvPr id="17" name="Rechthoek: afgeronde hoeken 16">
            <a:extLst>
              <a:ext uri="{FF2B5EF4-FFF2-40B4-BE49-F238E27FC236}">
                <a16:creationId xmlns:a16="http://schemas.microsoft.com/office/drawing/2014/main" id="{6A9620A4-4EEC-4466-9D5F-CBD0C6B4D2B5}"/>
              </a:ext>
            </a:extLst>
          </p:cNvPr>
          <p:cNvSpPr/>
          <p:nvPr/>
        </p:nvSpPr>
        <p:spPr>
          <a:xfrm>
            <a:off x="2311640" y="2717382"/>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4. </a:t>
            </a:r>
            <a:r>
              <a:rPr lang="nl-NL" sz="1200" b="1" dirty="0">
                <a:solidFill>
                  <a:schemeClr val="bg1"/>
                </a:solidFill>
                <a:latin typeface="+mj-lt"/>
              </a:rPr>
              <a:t>doktersassistent</a:t>
            </a:r>
            <a:r>
              <a:rPr lang="nl-NL" sz="1200" dirty="0">
                <a:solidFill>
                  <a:schemeClr val="bg1"/>
                </a:solidFill>
                <a:latin typeface="+mj-lt"/>
              </a:rPr>
              <a:t> plant afspraak voor vervolgconsult bij orthopeed </a:t>
            </a:r>
          </a:p>
        </p:txBody>
      </p:sp>
      <p:sp>
        <p:nvSpPr>
          <p:cNvPr id="18" name="Rechthoek: afgeronde hoeken 17">
            <a:extLst>
              <a:ext uri="{FF2B5EF4-FFF2-40B4-BE49-F238E27FC236}">
                <a16:creationId xmlns:a16="http://schemas.microsoft.com/office/drawing/2014/main" id="{ED4D03E5-8815-46EC-972D-F30B864E8391}"/>
              </a:ext>
            </a:extLst>
          </p:cNvPr>
          <p:cNvSpPr/>
          <p:nvPr/>
        </p:nvSpPr>
        <p:spPr>
          <a:xfrm>
            <a:off x="2311640" y="3859175"/>
            <a:ext cx="5940000" cy="360000"/>
          </a:xfrm>
          <a:prstGeom prst="roundRect">
            <a:avLst/>
          </a:prstGeom>
          <a:solidFill>
            <a:srgbClr val="40A5A7"/>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6. </a:t>
            </a:r>
            <a:r>
              <a:rPr lang="nl-NL" sz="1200" b="1" dirty="0">
                <a:solidFill>
                  <a:schemeClr val="bg1"/>
                </a:solidFill>
                <a:latin typeface="+mj-lt"/>
              </a:rPr>
              <a:t>patiënt</a:t>
            </a:r>
            <a:r>
              <a:rPr lang="nl-NL" sz="1200" dirty="0">
                <a:solidFill>
                  <a:schemeClr val="bg1"/>
                </a:solidFill>
                <a:latin typeface="+mj-lt"/>
              </a:rPr>
              <a:t> patiënt logt in via email of gaat naar </a:t>
            </a:r>
            <a:r>
              <a:rPr lang="nl-NL" sz="1200" dirty="0" err="1">
                <a:solidFill>
                  <a:schemeClr val="bg1"/>
                </a:solidFill>
                <a:latin typeface="+mj-lt"/>
              </a:rPr>
              <a:t>www.keuzehulp.info</a:t>
            </a:r>
            <a:r>
              <a:rPr lang="nl-NL" sz="1200" dirty="0">
                <a:solidFill>
                  <a:schemeClr val="bg1"/>
                </a:solidFill>
                <a:latin typeface="+mj-lt"/>
              </a:rPr>
              <a:t> en logt in met code. </a:t>
            </a:r>
          </a:p>
        </p:txBody>
      </p:sp>
      <p:sp>
        <p:nvSpPr>
          <p:cNvPr id="19" name="Rechthoek: afgeronde hoeken 18">
            <a:extLst>
              <a:ext uri="{FF2B5EF4-FFF2-40B4-BE49-F238E27FC236}">
                <a16:creationId xmlns:a16="http://schemas.microsoft.com/office/drawing/2014/main" id="{66E5FB09-B70E-4F20-BBED-A0FCB9BFF835}"/>
              </a:ext>
            </a:extLst>
          </p:cNvPr>
          <p:cNvSpPr/>
          <p:nvPr/>
        </p:nvSpPr>
        <p:spPr>
          <a:xfrm>
            <a:off x="2311640" y="3404099"/>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5. </a:t>
            </a:r>
            <a:r>
              <a:rPr lang="nl-NL" sz="1200" b="1" dirty="0">
                <a:solidFill>
                  <a:schemeClr val="bg1"/>
                </a:solidFill>
                <a:latin typeface="+mj-lt"/>
              </a:rPr>
              <a:t>doktersassistent</a:t>
            </a:r>
            <a:r>
              <a:rPr lang="nl-NL" sz="1200" dirty="0">
                <a:solidFill>
                  <a:schemeClr val="bg1"/>
                </a:solidFill>
                <a:latin typeface="+mj-lt"/>
              </a:rPr>
              <a:t> verstuurd een email naar de patiënt of geeft een folder met code mee. Maakt een vervolgafspraak tussen de orthopeed en patiënt.</a:t>
            </a:r>
          </a:p>
        </p:txBody>
      </p:sp>
      <p:sp>
        <p:nvSpPr>
          <p:cNvPr id="20" name="Rechthoek: afgeronde hoeken 19">
            <a:extLst>
              <a:ext uri="{FF2B5EF4-FFF2-40B4-BE49-F238E27FC236}">
                <a16:creationId xmlns:a16="http://schemas.microsoft.com/office/drawing/2014/main" id="{45BA7132-0BBA-4A0B-9727-CD132CE83D13}"/>
              </a:ext>
            </a:extLst>
          </p:cNvPr>
          <p:cNvSpPr/>
          <p:nvPr/>
        </p:nvSpPr>
        <p:spPr>
          <a:xfrm>
            <a:off x="2311640" y="4319179"/>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7. </a:t>
            </a:r>
            <a:r>
              <a:rPr lang="nl-NL" sz="1200" b="1" dirty="0">
                <a:solidFill>
                  <a:schemeClr val="bg1"/>
                </a:solidFill>
                <a:latin typeface="+mj-lt"/>
              </a:rPr>
              <a:t>doktersassistent </a:t>
            </a:r>
            <a:r>
              <a:rPr lang="nl-NL" sz="1200" dirty="0">
                <a:solidFill>
                  <a:schemeClr val="bg1"/>
                </a:solidFill>
                <a:latin typeface="+mj-lt"/>
              </a:rPr>
              <a:t>download pdf van ingevulde keuzehulp en plaatst deze in EPD</a:t>
            </a:r>
          </a:p>
        </p:txBody>
      </p:sp>
      <p:sp>
        <p:nvSpPr>
          <p:cNvPr id="21" name="Rechthoek: afgeronde hoeken 20">
            <a:extLst>
              <a:ext uri="{FF2B5EF4-FFF2-40B4-BE49-F238E27FC236}">
                <a16:creationId xmlns:a16="http://schemas.microsoft.com/office/drawing/2014/main" id="{1535ED72-1B5C-458B-BF42-BB3DEB529F3A}"/>
              </a:ext>
            </a:extLst>
          </p:cNvPr>
          <p:cNvSpPr/>
          <p:nvPr/>
        </p:nvSpPr>
        <p:spPr>
          <a:xfrm>
            <a:off x="2311640" y="4980694"/>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8. </a:t>
            </a:r>
            <a:r>
              <a:rPr lang="nl-NL" sz="1200" b="1" dirty="0">
                <a:solidFill>
                  <a:schemeClr val="bg1"/>
                </a:solidFill>
                <a:latin typeface="+mj-lt"/>
              </a:rPr>
              <a:t>orthopeed</a:t>
            </a:r>
            <a:r>
              <a:rPr lang="nl-NL" sz="1200" dirty="0">
                <a:solidFill>
                  <a:schemeClr val="bg1"/>
                </a:solidFill>
                <a:latin typeface="+mj-lt"/>
              </a:rPr>
              <a:t> en </a:t>
            </a:r>
            <a:r>
              <a:rPr lang="nl-NL" sz="1200" b="1" dirty="0">
                <a:solidFill>
                  <a:schemeClr val="bg1"/>
                </a:solidFill>
                <a:latin typeface="+mj-lt"/>
              </a:rPr>
              <a:t>patiënt</a:t>
            </a:r>
            <a:r>
              <a:rPr lang="nl-NL" sz="1200" dirty="0">
                <a:solidFill>
                  <a:schemeClr val="bg1"/>
                </a:solidFill>
                <a:latin typeface="+mj-lt"/>
              </a:rPr>
              <a:t> beslissen samen over behandeling a.d.h.v. keuzehulp</a:t>
            </a:r>
          </a:p>
        </p:txBody>
      </p:sp>
      <p:sp>
        <p:nvSpPr>
          <p:cNvPr id="22" name="Rechthoek: afgeronde hoeken 21">
            <a:extLst>
              <a:ext uri="{FF2B5EF4-FFF2-40B4-BE49-F238E27FC236}">
                <a16:creationId xmlns:a16="http://schemas.microsoft.com/office/drawing/2014/main" id="{56BC242B-C228-4424-9349-64AECEEB33E6}"/>
              </a:ext>
            </a:extLst>
          </p:cNvPr>
          <p:cNvSpPr/>
          <p:nvPr/>
        </p:nvSpPr>
        <p:spPr>
          <a:xfrm>
            <a:off x="2311640" y="5450612"/>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9. </a:t>
            </a:r>
            <a:r>
              <a:rPr lang="nl-NL" sz="1200" b="1" dirty="0">
                <a:solidFill>
                  <a:schemeClr val="bg1"/>
                </a:solidFill>
                <a:latin typeface="+mj-lt"/>
              </a:rPr>
              <a:t>dokters</a:t>
            </a:r>
            <a:r>
              <a:rPr lang="nl-NL" sz="1200" b="1" dirty="0">
                <a:solidFill>
                  <a:schemeClr val="bg1"/>
                </a:solidFill>
                <a:latin typeface="+mj-lt"/>
                <a:ea typeface="ＭＳ Ｐゴシック" pitchFamily="2" charset="-128"/>
              </a:rPr>
              <a:t>assistent</a:t>
            </a:r>
            <a:r>
              <a:rPr lang="nl-NL" sz="1200" dirty="0">
                <a:solidFill>
                  <a:schemeClr val="bg1"/>
                </a:solidFill>
                <a:latin typeface="+mj-lt"/>
                <a:ea typeface="ＭＳ Ｐゴシック" pitchFamily="2" charset="-128"/>
              </a:rPr>
              <a:t> noteert in PATIENT+ systeem welke behandeling is gekozen</a:t>
            </a:r>
          </a:p>
        </p:txBody>
      </p:sp>
      <p:sp>
        <p:nvSpPr>
          <p:cNvPr id="26" name="Rechthoek 25">
            <a:extLst>
              <a:ext uri="{FF2B5EF4-FFF2-40B4-BE49-F238E27FC236}">
                <a16:creationId xmlns:a16="http://schemas.microsoft.com/office/drawing/2014/main" id="{D1CC24B3-A006-4938-BB96-EF14D93E35E0}"/>
              </a:ext>
            </a:extLst>
          </p:cNvPr>
          <p:cNvSpPr/>
          <p:nvPr/>
        </p:nvSpPr>
        <p:spPr>
          <a:xfrm>
            <a:off x="228597" y="1008912"/>
            <a:ext cx="8100000" cy="554378"/>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afspraak maken</a:t>
            </a:r>
          </a:p>
        </p:txBody>
      </p:sp>
      <p:sp>
        <p:nvSpPr>
          <p:cNvPr id="23" name="Rechthoek: afgeronde hoeken 22">
            <a:extLst>
              <a:ext uri="{FF2B5EF4-FFF2-40B4-BE49-F238E27FC236}">
                <a16:creationId xmlns:a16="http://schemas.microsoft.com/office/drawing/2014/main" id="{4B1731C5-D835-4300-9C2B-18C4E0A87AFE}"/>
              </a:ext>
            </a:extLst>
          </p:cNvPr>
          <p:cNvSpPr/>
          <p:nvPr/>
        </p:nvSpPr>
        <p:spPr>
          <a:xfrm>
            <a:off x="2311640" y="6062965"/>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10. </a:t>
            </a:r>
            <a:r>
              <a:rPr lang="nl-NL" sz="1200" b="1" dirty="0">
                <a:solidFill>
                  <a:schemeClr val="bg1"/>
                </a:solidFill>
                <a:latin typeface="+mj-lt"/>
              </a:rPr>
              <a:t>patiënt </a:t>
            </a:r>
            <a:r>
              <a:rPr lang="nl-NL" sz="1200" dirty="0">
                <a:solidFill>
                  <a:schemeClr val="bg1"/>
                </a:solidFill>
                <a:latin typeface="+mj-lt"/>
              </a:rPr>
              <a:t>ontvangt uitnodiging om patiënttevredenheidsonderzoek in te vullen</a:t>
            </a:r>
          </a:p>
        </p:txBody>
      </p:sp>
      <p:sp>
        <p:nvSpPr>
          <p:cNvPr id="35" name="Rechthoek 34">
            <a:extLst>
              <a:ext uri="{FF2B5EF4-FFF2-40B4-BE49-F238E27FC236}">
                <a16:creationId xmlns:a16="http://schemas.microsoft.com/office/drawing/2014/main" id="{5B318C72-0259-4F19-A15E-CF4CFD9607C8}"/>
              </a:ext>
            </a:extLst>
          </p:cNvPr>
          <p:cNvSpPr/>
          <p:nvPr/>
        </p:nvSpPr>
        <p:spPr>
          <a:xfrm>
            <a:off x="8582362" y="1008912"/>
            <a:ext cx="3281519" cy="5477583"/>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lstStyle/>
          <a:p>
            <a:endParaRPr lang="nl-NL" sz="1100" dirty="0">
              <a:solidFill>
                <a:schemeClr val="tx1"/>
              </a:solidFill>
              <a:latin typeface="+mj-lt"/>
              <a:cs typeface="Calibri" panose="020F0502020204030204" pitchFamily="34" charset="0"/>
            </a:endParaRPr>
          </a:p>
          <a:p>
            <a:r>
              <a:rPr lang="nl-NL" sz="1100" b="1" dirty="0">
                <a:solidFill>
                  <a:schemeClr val="tx1"/>
                </a:solidFill>
              </a:rPr>
              <a:t>Gesprek tips </a:t>
            </a:r>
            <a:endParaRPr lang="nl-NL" sz="1100" dirty="0">
              <a:solidFill>
                <a:schemeClr val="tx1"/>
              </a:solidFill>
            </a:endParaRPr>
          </a:p>
          <a:p>
            <a:r>
              <a:rPr lang="nl-NL" sz="1100" dirty="0">
                <a:solidFill>
                  <a:schemeClr val="tx1"/>
                </a:solidFill>
              </a:rPr>
              <a:t>Vraag naar de kennis over de behandelingen, wensen en zorgen van de </a:t>
            </a:r>
            <a:r>
              <a:rPr lang="nl-NL" sz="1100" dirty="0" err="1">
                <a:solidFill>
                  <a:schemeClr val="tx1"/>
                </a:solidFill>
              </a:rPr>
              <a:t>patiënt</a:t>
            </a:r>
            <a:r>
              <a:rPr lang="nl-NL" sz="1100" dirty="0">
                <a:solidFill>
                  <a:schemeClr val="tx1"/>
                </a:solidFill>
              </a:rPr>
              <a:t> en vul deze aan met informatie op basis van professionele kennis en ervaring. </a:t>
            </a:r>
          </a:p>
          <a:p>
            <a:r>
              <a:rPr lang="nl-NL" sz="1100" b="1" i="1" dirty="0">
                <a:solidFill>
                  <a:schemeClr val="tx1"/>
                </a:solidFill>
              </a:rPr>
              <a:t>Voorbeeldzinnen </a:t>
            </a:r>
            <a:endParaRPr lang="nl-NL" sz="1100" dirty="0">
              <a:solidFill>
                <a:schemeClr val="tx1"/>
              </a:solidFill>
            </a:endParaRPr>
          </a:p>
          <a:p>
            <a:r>
              <a:rPr lang="nl-NL" sz="1100" dirty="0">
                <a:solidFill>
                  <a:schemeClr val="tx1"/>
                </a:solidFill>
              </a:rPr>
              <a:t>➢  </a:t>
            </a:r>
            <a:r>
              <a:rPr lang="nl-NL" sz="1100" i="1" dirty="0">
                <a:solidFill>
                  <a:schemeClr val="tx1"/>
                </a:solidFill>
              </a:rPr>
              <a:t>“Heeft u de gesprekshulp met uw naasten besproken?” </a:t>
            </a:r>
            <a:endParaRPr lang="nl-NL" sz="1100" dirty="0">
              <a:solidFill>
                <a:schemeClr val="tx1"/>
              </a:solidFill>
            </a:endParaRPr>
          </a:p>
          <a:p>
            <a:r>
              <a:rPr lang="nl-NL" sz="1100" dirty="0">
                <a:solidFill>
                  <a:schemeClr val="tx1"/>
                </a:solidFill>
              </a:rPr>
              <a:t>➢  </a:t>
            </a:r>
            <a:r>
              <a:rPr lang="nl-NL" sz="1100" i="1" dirty="0">
                <a:solidFill>
                  <a:schemeClr val="tx1"/>
                </a:solidFill>
              </a:rPr>
              <a:t>“Wat gaat er in u om, nu u de informatie heeft gelezen?” </a:t>
            </a:r>
            <a:endParaRPr lang="nl-NL" sz="1100" dirty="0">
              <a:solidFill>
                <a:schemeClr val="tx1"/>
              </a:solidFill>
            </a:endParaRPr>
          </a:p>
          <a:p>
            <a:r>
              <a:rPr lang="nl-NL" sz="1100" dirty="0">
                <a:solidFill>
                  <a:schemeClr val="tx1"/>
                </a:solidFill>
              </a:rPr>
              <a:t>➢  </a:t>
            </a:r>
            <a:r>
              <a:rPr lang="nl-NL" sz="1100" i="1" dirty="0">
                <a:solidFill>
                  <a:schemeClr val="tx1"/>
                </a:solidFill>
              </a:rPr>
              <a:t>"Wat zijn voor u de belangrijkste punten? Waar ziet u tegen op? Waarom? </a:t>
            </a:r>
            <a:endParaRPr lang="nl-NL" sz="1100" dirty="0">
              <a:solidFill>
                <a:schemeClr val="tx1"/>
              </a:solidFill>
            </a:endParaRPr>
          </a:p>
          <a:p>
            <a:r>
              <a:rPr lang="nl-NL" sz="1100" dirty="0">
                <a:solidFill>
                  <a:schemeClr val="tx1"/>
                </a:solidFill>
              </a:rPr>
              <a:t>➢  </a:t>
            </a:r>
            <a:r>
              <a:rPr lang="nl-NL" sz="1100" i="1" dirty="0">
                <a:solidFill>
                  <a:schemeClr val="tx1"/>
                </a:solidFill>
              </a:rPr>
              <a:t>“Welke wensen heeft u voor de toekomst? </a:t>
            </a:r>
            <a:endParaRPr lang="nl-NL" sz="1100" dirty="0">
              <a:solidFill>
                <a:schemeClr val="tx1"/>
              </a:solidFill>
            </a:endParaRPr>
          </a:p>
          <a:p>
            <a:r>
              <a:rPr lang="nl-NL" sz="1100" dirty="0">
                <a:solidFill>
                  <a:schemeClr val="tx1"/>
                </a:solidFill>
              </a:rPr>
              <a:t>➢  </a:t>
            </a:r>
            <a:r>
              <a:rPr lang="nl-NL" sz="1100" i="1" dirty="0">
                <a:solidFill>
                  <a:schemeClr val="tx1"/>
                </a:solidFill>
              </a:rPr>
              <a:t>"Denkt u dat u alle informatie heeft, die u nodig heeft om samen over u toekomst te beslissen?” </a:t>
            </a:r>
            <a:endParaRPr lang="nl-NL" sz="1100" dirty="0">
              <a:solidFill>
                <a:schemeClr val="tx1"/>
              </a:solidFill>
            </a:endParaRPr>
          </a:p>
          <a:p>
            <a:r>
              <a:rPr lang="nl-NL" sz="1100" dirty="0">
                <a:solidFill>
                  <a:schemeClr val="tx1"/>
                </a:solidFill>
              </a:rPr>
              <a:t>➢  </a:t>
            </a:r>
            <a:r>
              <a:rPr lang="nl-NL" sz="1100" i="1" dirty="0">
                <a:solidFill>
                  <a:schemeClr val="tx1"/>
                </a:solidFill>
              </a:rPr>
              <a:t>“Wat de beslissing wordt, ik zal u steunen” </a:t>
            </a:r>
            <a:endParaRPr lang="nl-NL" sz="1100" dirty="0">
              <a:solidFill>
                <a:schemeClr val="tx1"/>
              </a:solidFill>
            </a:endParaRPr>
          </a:p>
          <a:p>
            <a:r>
              <a:rPr lang="nl-NL" sz="1100" dirty="0">
                <a:solidFill>
                  <a:schemeClr val="tx1"/>
                </a:solidFill>
              </a:rPr>
              <a:t>➢  </a:t>
            </a:r>
            <a:r>
              <a:rPr lang="nl-NL" sz="1100" i="1" dirty="0">
                <a:solidFill>
                  <a:schemeClr val="tx1"/>
                </a:solidFill>
              </a:rPr>
              <a:t>"Staat u achter deze beslissing?" </a:t>
            </a:r>
            <a:endParaRPr lang="nl-NL" sz="1100" dirty="0">
              <a:solidFill>
                <a:schemeClr val="tx1"/>
              </a:solidFill>
            </a:endParaRPr>
          </a:p>
          <a:p>
            <a:pPr algn="ctr"/>
            <a:endParaRPr lang="nl-NL" sz="1100" dirty="0">
              <a:solidFill>
                <a:srgbClr val="40A5A7"/>
              </a:solidFill>
              <a:latin typeface="+mj-lt"/>
            </a:endParaRPr>
          </a:p>
        </p:txBody>
      </p:sp>
      <p:sp>
        <p:nvSpPr>
          <p:cNvPr id="36" name="Rechthoek 35">
            <a:extLst>
              <a:ext uri="{FF2B5EF4-FFF2-40B4-BE49-F238E27FC236}">
                <a16:creationId xmlns:a16="http://schemas.microsoft.com/office/drawing/2014/main" id="{33DC0508-2B5A-4DA8-84DD-E8B542CB7695}"/>
              </a:ext>
            </a:extLst>
          </p:cNvPr>
          <p:cNvSpPr/>
          <p:nvPr/>
        </p:nvSpPr>
        <p:spPr>
          <a:xfrm>
            <a:off x="228597" y="232061"/>
            <a:ext cx="8100000" cy="673245"/>
          </a:xfrm>
          <a:prstGeom prst="rect">
            <a:avLst/>
          </a:prstGeom>
          <a:solidFill>
            <a:srgbClr val="F151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b="1" dirty="0" err="1">
                <a:solidFill>
                  <a:schemeClr val="bg1"/>
                </a:solidFill>
                <a:latin typeface="+mj-lt"/>
              </a:rPr>
              <a:t>Zorgpad</a:t>
            </a:r>
            <a:r>
              <a:rPr lang="nl-NL" sz="1200" b="1" dirty="0">
                <a:solidFill>
                  <a:schemeClr val="bg1"/>
                </a:solidFill>
                <a:latin typeface="+mj-lt"/>
              </a:rPr>
              <a:t>: SAMEN BESLISSEN MET KEUZEHULP bij KNIE ARTROSE– tweede lijn</a:t>
            </a:r>
          </a:p>
          <a:p>
            <a:pPr algn="ctr"/>
            <a:r>
              <a:rPr lang="nl-NL" sz="1200" i="1" dirty="0">
                <a:solidFill>
                  <a:schemeClr val="bg1"/>
                </a:solidFill>
                <a:latin typeface="+mj-lt"/>
              </a:rPr>
              <a:t>exclusie: slechte/geen beheersing Nederlandse taal en/of digibeet</a:t>
            </a:r>
          </a:p>
        </p:txBody>
      </p:sp>
      <p:pic>
        <p:nvPicPr>
          <p:cNvPr id="37" name="Afbeelding 36">
            <a:extLst>
              <a:ext uri="{FF2B5EF4-FFF2-40B4-BE49-F238E27FC236}">
                <a16:creationId xmlns:a16="http://schemas.microsoft.com/office/drawing/2014/main" id="{0BF507A3-103A-45EC-BBEC-658A8F232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797" y="1110499"/>
            <a:ext cx="360000" cy="360000"/>
          </a:xfrm>
          <a:prstGeom prst="rect">
            <a:avLst/>
          </a:prstGeom>
        </p:spPr>
      </p:pic>
      <p:pic>
        <p:nvPicPr>
          <p:cNvPr id="38" name="Picture 2" descr="https://previews.dropbox.com/p/thumb/AAdJrSBVYYtr7WIqDfxS168y_nO2OH9mQT4UOhHWCg2kNQPdnw2dIacHOkvEJ43zdNE9kupPWXCPSd-_3IjaU0jYfylGjZLvqe62P-4_vhJGqTrGAfLrINklRJpDRhO5-l7GrwR6eVPlXilh0zbOCiOmW9UL_KKjkhi43iQyEyFrk9YyKmwYX2hfXdnkzSC7LGyzCb7i0TudIjKQIbIufGXdCaSmBQKG6uA8FreqIT2nOxWII23g-3E2FBMq-v9yJ3uJB--U7-IFha1vY9qWMjYWPSR6he9V_nRqg7dN7AOIlaRGZI07TfuTSqz_pgwp_F38eIrT4BP17n6t5P57ZtX9/p.jpeg?fv_content=true&amp;size_mode=5">
            <a:extLst>
              <a:ext uri="{FF2B5EF4-FFF2-40B4-BE49-F238E27FC236}">
                <a16:creationId xmlns:a16="http://schemas.microsoft.com/office/drawing/2014/main" id="{B24BB826-6322-4F23-BB70-D68A5E633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534" y="1768419"/>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41D4AE57-E320-4D3C-9040-B7326CBFD5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89603" y="232061"/>
            <a:ext cx="2174278" cy="67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descr="https://previews.dropbox.com/p/thumb/AAdF-KEkQV_1BY15i3BeOb3QiW2eoHVK_9nw0Uc2a6cFBds0n70s3n-yQCMTIAi7xS0kzf_GEVp7OA8CKO_yRo4L8G_yP-vg0eR9QTBypV8Ie-x0B8ngzCwARUwiuGISuDeRNaIRVYbMxrXrlEIReHg43hW0hiZZwuljPZPmegDRbCRlVMRQX6kofOi641yqUYx8VYqfqLk4sD621XQwl248xf3bk7S0jvafCbh8MJQn8aAl-xfIzGaYPr2I7hC0uaDDFldZG5teR8qX0yeuGrz7WDSogFdPVwDDpo5Y3ZnX22zkJHSbrW4-Tuon4w69L3-79N908IKMo0qR7ViCM_5V/p.png?fv_content=true&amp;size_mode=5">
            <a:extLst>
              <a:ext uri="{FF2B5EF4-FFF2-40B4-BE49-F238E27FC236}">
                <a16:creationId xmlns:a16="http://schemas.microsoft.com/office/drawing/2014/main" id="{AB221298-2F6C-43E0-9BC0-07A2C5CE39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3534" y="2241654"/>
            <a:ext cx="360000" cy="361267"/>
          </a:xfrm>
          <a:prstGeom prst="rect">
            <a:avLst/>
          </a:prstGeom>
          <a:noFill/>
          <a:extLst>
            <a:ext uri="{909E8E84-426E-40DD-AFC4-6F175D3DCCD1}">
              <a14:hiddenFill xmlns:a14="http://schemas.microsoft.com/office/drawing/2010/main">
                <a:solidFill>
                  <a:srgbClr val="FFFFFF"/>
                </a:solidFill>
              </a14:hiddenFill>
            </a:ext>
          </a:extLst>
        </p:spPr>
      </p:pic>
      <p:pic>
        <p:nvPicPr>
          <p:cNvPr id="41" name="Afbeelding 40">
            <a:extLst>
              <a:ext uri="{FF2B5EF4-FFF2-40B4-BE49-F238E27FC236}">
                <a16:creationId xmlns:a16="http://schemas.microsoft.com/office/drawing/2014/main" id="{78236E40-EEE7-47E0-9C72-F9EF23AD27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3534" y="3398429"/>
            <a:ext cx="360000" cy="360000"/>
          </a:xfrm>
          <a:prstGeom prst="rect">
            <a:avLst/>
          </a:prstGeom>
        </p:spPr>
      </p:pic>
      <p:pic>
        <p:nvPicPr>
          <p:cNvPr id="42" name="Afbeelding 41">
            <a:extLst>
              <a:ext uri="{FF2B5EF4-FFF2-40B4-BE49-F238E27FC236}">
                <a16:creationId xmlns:a16="http://schemas.microsoft.com/office/drawing/2014/main" id="{A4A0FE39-82F7-4E19-8B9F-5B6FE9469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349" y="2717382"/>
            <a:ext cx="360000" cy="360000"/>
          </a:xfrm>
          <a:prstGeom prst="rect">
            <a:avLst/>
          </a:prstGeom>
        </p:spPr>
      </p:pic>
      <p:pic>
        <p:nvPicPr>
          <p:cNvPr id="43" name="Picture 6" descr="https://previews.dropbox.com/p/thumb/AAfR4qdmC9HNtgzB9vILogwIVZXLC7UK84chhGLuaLSpzQ2le1NM-m5gw99Yi5R-V-TnIrT8-OLVsxQo5kW2N31m7eYBneQ9ZtrKlqMO4nuWl5iNchMuyif1wNAiMbzqUQiKIkZWUvCv2gnh7OoHSitsE5i1xITPnxEPqhRYUijSFnYHNsdHRMhzBT-ovoxjJ5c86KGLKQNO846y8N-_XNNw1ZjZ8kl3op0J0CHK2NHTuQUJ-tbBAVMWwHTtJMqmPBmEm5KRf3XiZnfaEEENmXYHEBl1q_TYoXmUbIM98kPqD-xHwHohzUMV-szt31vMYsLJwEYUx_YohFcU_bYHpu-d/p.png?fv_content=true&amp;size_mode=5">
            <a:extLst>
              <a:ext uri="{FF2B5EF4-FFF2-40B4-BE49-F238E27FC236}">
                <a16:creationId xmlns:a16="http://schemas.microsoft.com/office/drawing/2014/main" id="{C871B81F-3DCE-478C-8F47-9E263114A6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4797" y="3874427"/>
            <a:ext cx="358737" cy="360000"/>
          </a:xfrm>
          <a:prstGeom prst="rect">
            <a:avLst/>
          </a:prstGeom>
          <a:noFill/>
          <a:extLst>
            <a:ext uri="{909E8E84-426E-40DD-AFC4-6F175D3DCCD1}">
              <a14:hiddenFill xmlns:a14="http://schemas.microsoft.com/office/drawing/2010/main">
                <a:solidFill>
                  <a:srgbClr val="FFFFFF"/>
                </a:solidFill>
              </a14:hiddenFill>
            </a:ext>
          </a:extLst>
        </p:spPr>
      </p:pic>
      <p:pic>
        <p:nvPicPr>
          <p:cNvPr id="44" name="Tijdelijke aanduiding voor afbeelding 4">
            <a:extLst>
              <a:ext uri="{FF2B5EF4-FFF2-40B4-BE49-F238E27FC236}">
                <a16:creationId xmlns:a16="http://schemas.microsoft.com/office/drawing/2014/main" id="{32EF4C4D-0CFE-4A43-920B-13D79A76B27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43534" y="4306399"/>
            <a:ext cx="360000" cy="360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8" descr="https://previews.dropbox.com/p/thumb/AAeLpe1QpS_EzYwGa3al8YLMtnTUtBB0pQZK0E3QBISAbIiCIEde5yM4ZSByZt1NiJQI69IDFUzrMehE1hON_yN5igIv5bhtzCz5pr8wr43SoYbZf6cj5NiI98EOF2zS1bl4s8T3ptYIxn9qKLAi2dHDSGO0opEFvGkNkaD-Fg14eUj_13vxNbuyJ8S3dQaUMIrq532vvLlEnpfRO8Oh2DchiRdZxrpAMXqPcjyvKIe9WcNxwvJiupzp3Vzt-pS73wYsTU_7np6hZOVZ7gzU4uD1BCXM1-c1fg6nzhbP5aV-B9ALaA95fQk8Ow4hJHcdVX2JdO9Ri4bkBYM6Se8bCCCu/p.png?fv_content=true&amp;size_mode=5">
            <a:extLst>
              <a:ext uri="{FF2B5EF4-FFF2-40B4-BE49-F238E27FC236}">
                <a16:creationId xmlns:a16="http://schemas.microsoft.com/office/drawing/2014/main" id="{95E8BF8C-8ADC-4FDF-9BFA-AFA8B9E89D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4758" y="498696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7" name="Afbeelding 46">
            <a:extLst>
              <a:ext uri="{FF2B5EF4-FFF2-40B4-BE49-F238E27FC236}">
                <a16:creationId xmlns:a16="http://schemas.microsoft.com/office/drawing/2014/main" id="{DF2CC915-510A-4149-A266-737036F020A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43534" y="6062965"/>
            <a:ext cx="360000" cy="360000"/>
          </a:xfrm>
          <a:prstGeom prst="rect">
            <a:avLst/>
          </a:prstGeom>
        </p:spPr>
      </p:pic>
      <p:pic>
        <p:nvPicPr>
          <p:cNvPr id="30" name="Afbeelding 29">
            <a:extLst>
              <a:ext uri="{FF2B5EF4-FFF2-40B4-BE49-F238E27FC236}">
                <a16:creationId xmlns:a16="http://schemas.microsoft.com/office/drawing/2014/main" id="{6CCAE8CF-B1F4-4D08-89E2-6D5685204C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3534" y="5435747"/>
            <a:ext cx="360000" cy="360000"/>
          </a:xfrm>
          <a:prstGeom prst="rect">
            <a:avLst/>
          </a:prstGeom>
        </p:spPr>
      </p:pic>
    </p:spTree>
    <p:extLst>
      <p:ext uri="{BB962C8B-B14F-4D97-AF65-F5344CB8AC3E}">
        <p14:creationId xmlns:p14="http://schemas.microsoft.com/office/powerpoint/2010/main" val="75525895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hoek 33">
            <a:extLst>
              <a:ext uri="{FF2B5EF4-FFF2-40B4-BE49-F238E27FC236}">
                <a16:creationId xmlns:a16="http://schemas.microsoft.com/office/drawing/2014/main" id="{B409A038-EB27-44E2-BBFB-840F1080C6F5}"/>
              </a:ext>
            </a:extLst>
          </p:cNvPr>
          <p:cNvSpPr/>
          <p:nvPr/>
        </p:nvSpPr>
        <p:spPr>
          <a:xfrm>
            <a:off x="228597" y="5597088"/>
            <a:ext cx="8100000" cy="504000"/>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evaluatie</a:t>
            </a:r>
          </a:p>
        </p:txBody>
      </p:sp>
      <p:sp>
        <p:nvSpPr>
          <p:cNvPr id="33" name="Rechthoek 32">
            <a:extLst>
              <a:ext uri="{FF2B5EF4-FFF2-40B4-BE49-F238E27FC236}">
                <a16:creationId xmlns:a16="http://schemas.microsoft.com/office/drawing/2014/main" id="{D32D2898-5C95-4B38-BE70-CFAE7599B164}"/>
              </a:ext>
            </a:extLst>
          </p:cNvPr>
          <p:cNvSpPr/>
          <p:nvPr/>
        </p:nvSpPr>
        <p:spPr>
          <a:xfrm>
            <a:off x="228597" y="4426651"/>
            <a:ext cx="8100000" cy="1010271"/>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vervolgconsult</a:t>
            </a:r>
          </a:p>
        </p:txBody>
      </p:sp>
      <p:sp>
        <p:nvSpPr>
          <p:cNvPr id="32" name="Rechthoek 31">
            <a:extLst>
              <a:ext uri="{FF2B5EF4-FFF2-40B4-BE49-F238E27FC236}">
                <a16:creationId xmlns:a16="http://schemas.microsoft.com/office/drawing/2014/main" id="{34421A61-E5F9-4DFC-AD51-840052C002E1}"/>
              </a:ext>
            </a:extLst>
          </p:cNvPr>
          <p:cNvSpPr/>
          <p:nvPr/>
        </p:nvSpPr>
        <p:spPr>
          <a:xfrm>
            <a:off x="228597" y="2836686"/>
            <a:ext cx="8100000" cy="1479658"/>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voorbereiding</a:t>
            </a:r>
          </a:p>
          <a:p>
            <a:r>
              <a:rPr lang="nl-NL" sz="1200" b="1" dirty="0">
                <a:solidFill>
                  <a:srgbClr val="40A5A7"/>
                </a:solidFill>
                <a:latin typeface="+mj-lt"/>
              </a:rPr>
              <a:t>vervolgconsult</a:t>
            </a:r>
          </a:p>
        </p:txBody>
      </p:sp>
      <p:sp>
        <p:nvSpPr>
          <p:cNvPr id="31" name="Rechthoek 30">
            <a:extLst>
              <a:ext uri="{FF2B5EF4-FFF2-40B4-BE49-F238E27FC236}">
                <a16:creationId xmlns:a16="http://schemas.microsoft.com/office/drawing/2014/main" id="{856C1E6E-F26C-430C-B13B-47988DBACB78}"/>
              </a:ext>
            </a:extLst>
          </p:cNvPr>
          <p:cNvSpPr/>
          <p:nvPr/>
        </p:nvSpPr>
        <p:spPr>
          <a:xfrm>
            <a:off x="228597" y="1664775"/>
            <a:ext cx="8100000" cy="1064693"/>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Diagnose stelling </a:t>
            </a:r>
            <a:br>
              <a:rPr lang="nl-NL" sz="1200" b="1" dirty="0">
                <a:solidFill>
                  <a:srgbClr val="40A5A7"/>
                </a:solidFill>
                <a:latin typeface="+mj-lt"/>
              </a:rPr>
            </a:br>
            <a:r>
              <a:rPr lang="nl-NL" sz="1200" b="1" dirty="0">
                <a:solidFill>
                  <a:srgbClr val="40A5A7"/>
                </a:solidFill>
                <a:latin typeface="+mj-lt"/>
              </a:rPr>
              <a:t>SEH arts </a:t>
            </a:r>
          </a:p>
        </p:txBody>
      </p:sp>
      <p:sp>
        <p:nvSpPr>
          <p:cNvPr id="14" name="Rechthoek: afgeronde hoeken 13">
            <a:extLst>
              <a:ext uri="{FF2B5EF4-FFF2-40B4-BE49-F238E27FC236}">
                <a16:creationId xmlns:a16="http://schemas.microsoft.com/office/drawing/2014/main" id="{4D54BD94-93F0-432F-B2EB-5A28A065BC16}"/>
              </a:ext>
            </a:extLst>
          </p:cNvPr>
          <p:cNvSpPr/>
          <p:nvPr/>
        </p:nvSpPr>
        <p:spPr>
          <a:xfrm>
            <a:off x="2296697" y="1110396"/>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1. </a:t>
            </a:r>
            <a:r>
              <a:rPr lang="nl-NL" sz="1200" b="1" dirty="0">
                <a:solidFill>
                  <a:schemeClr val="bg1"/>
                </a:solidFill>
                <a:latin typeface="+mj-lt"/>
                <a:cs typeface="Calibri" panose="020F0502020204030204" pitchFamily="34" charset="0"/>
              </a:rPr>
              <a:t>Patiënt</a:t>
            </a:r>
            <a:r>
              <a:rPr lang="nl-NL" sz="1200" dirty="0">
                <a:solidFill>
                  <a:schemeClr val="bg1"/>
                </a:solidFill>
                <a:latin typeface="+mj-lt"/>
                <a:cs typeface="Calibri" panose="020F0502020204030204" pitchFamily="34" charset="0"/>
              </a:rPr>
              <a:t> komt op de SEH</a:t>
            </a:r>
            <a:endParaRPr lang="nl-NL" sz="1200" dirty="0">
              <a:solidFill>
                <a:schemeClr val="bg1"/>
              </a:solidFill>
              <a:latin typeface="+mj-lt"/>
            </a:endParaRPr>
          </a:p>
        </p:txBody>
      </p:sp>
      <p:sp>
        <p:nvSpPr>
          <p:cNvPr id="15" name="Rechthoek: afgeronde hoeken 14">
            <a:extLst>
              <a:ext uri="{FF2B5EF4-FFF2-40B4-BE49-F238E27FC236}">
                <a16:creationId xmlns:a16="http://schemas.microsoft.com/office/drawing/2014/main" id="{F555AD86-8A25-4668-B88B-8238B18499A2}"/>
              </a:ext>
            </a:extLst>
          </p:cNvPr>
          <p:cNvSpPr/>
          <p:nvPr/>
        </p:nvSpPr>
        <p:spPr>
          <a:xfrm>
            <a:off x="2311640" y="1768419"/>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2. </a:t>
            </a:r>
            <a:r>
              <a:rPr lang="nl-NL" sz="1200" b="1" dirty="0">
                <a:solidFill>
                  <a:schemeClr val="bg1"/>
                </a:solidFill>
                <a:latin typeface="+mj-lt"/>
              </a:rPr>
              <a:t>SEH arts </a:t>
            </a:r>
            <a:r>
              <a:rPr lang="nl-NL" sz="1200" dirty="0">
                <a:solidFill>
                  <a:schemeClr val="bg1"/>
                </a:solidFill>
                <a:latin typeface="+mj-lt"/>
              </a:rPr>
              <a:t>stelt diagnose achillespees ruptuur. </a:t>
            </a:r>
          </a:p>
        </p:txBody>
      </p:sp>
      <p:sp>
        <p:nvSpPr>
          <p:cNvPr id="16" name="Rechthoek: afgeronde hoeken 15">
            <a:extLst>
              <a:ext uri="{FF2B5EF4-FFF2-40B4-BE49-F238E27FC236}">
                <a16:creationId xmlns:a16="http://schemas.microsoft.com/office/drawing/2014/main" id="{170A798C-62EA-4F0F-BDD5-ECAC00455288}"/>
              </a:ext>
            </a:extLst>
          </p:cNvPr>
          <p:cNvSpPr/>
          <p:nvPr/>
        </p:nvSpPr>
        <p:spPr>
          <a:xfrm>
            <a:off x="2311640" y="2241654"/>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3. </a:t>
            </a:r>
            <a:r>
              <a:rPr lang="nl-NL" sz="1200" b="1" dirty="0">
                <a:solidFill>
                  <a:schemeClr val="bg1"/>
                </a:solidFill>
                <a:latin typeface="+mj-lt"/>
              </a:rPr>
              <a:t>SEH arts </a:t>
            </a:r>
            <a:r>
              <a:rPr lang="nl-NL" sz="1200" dirty="0">
                <a:solidFill>
                  <a:schemeClr val="bg1"/>
                </a:solidFill>
                <a:latin typeface="+mj-lt"/>
              </a:rPr>
              <a:t>introduceert keuzehulp. </a:t>
            </a:r>
          </a:p>
        </p:txBody>
      </p:sp>
      <p:sp>
        <p:nvSpPr>
          <p:cNvPr id="18" name="Rechthoek: afgeronde hoeken 17">
            <a:extLst>
              <a:ext uri="{FF2B5EF4-FFF2-40B4-BE49-F238E27FC236}">
                <a16:creationId xmlns:a16="http://schemas.microsoft.com/office/drawing/2014/main" id="{ED4D03E5-8815-46EC-972D-F30B864E8391}"/>
              </a:ext>
            </a:extLst>
          </p:cNvPr>
          <p:cNvSpPr/>
          <p:nvPr/>
        </p:nvSpPr>
        <p:spPr>
          <a:xfrm>
            <a:off x="2296065" y="3389377"/>
            <a:ext cx="5940000" cy="360000"/>
          </a:xfrm>
          <a:prstGeom prst="roundRect">
            <a:avLst/>
          </a:prstGeom>
          <a:solidFill>
            <a:srgbClr val="40A5A7"/>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5. </a:t>
            </a:r>
            <a:r>
              <a:rPr lang="nl-NL" sz="1200" b="1" dirty="0">
                <a:solidFill>
                  <a:schemeClr val="bg1"/>
                </a:solidFill>
                <a:latin typeface="+mj-lt"/>
              </a:rPr>
              <a:t>patiënt</a:t>
            </a:r>
            <a:r>
              <a:rPr lang="nl-NL" sz="1200" dirty="0">
                <a:solidFill>
                  <a:schemeClr val="bg1"/>
                </a:solidFill>
                <a:latin typeface="+mj-lt"/>
              </a:rPr>
              <a:t> patiënt logt in via email of gaat naar </a:t>
            </a:r>
            <a:r>
              <a:rPr lang="nl-NL" sz="1200" dirty="0" err="1">
                <a:solidFill>
                  <a:schemeClr val="bg1"/>
                </a:solidFill>
                <a:latin typeface="+mj-lt"/>
              </a:rPr>
              <a:t>www.keuzehulp.info</a:t>
            </a:r>
            <a:r>
              <a:rPr lang="nl-NL" sz="1200" dirty="0">
                <a:solidFill>
                  <a:schemeClr val="bg1"/>
                </a:solidFill>
                <a:latin typeface="+mj-lt"/>
              </a:rPr>
              <a:t> en logt in met code. </a:t>
            </a:r>
          </a:p>
        </p:txBody>
      </p:sp>
      <p:sp>
        <p:nvSpPr>
          <p:cNvPr id="19" name="Rechthoek: afgeronde hoeken 18">
            <a:extLst>
              <a:ext uri="{FF2B5EF4-FFF2-40B4-BE49-F238E27FC236}">
                <a16:creationId xmlns:a16="http://schemas.microsoft.com/office/drawing/2014/main" id="{66E5FB09-B70E-4F20-BBED-A0FCB9BFF835}"/>
              </a:ext>
            </a:extLst>
          </p:cNvPr>
          <p:cNvSpPr/>
          <p:nvPr/>
        </p:nvSpPr>
        <p:spPr>
          <a:xfrm>
            <a:off x="2311640" y="2922941"/>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4. </a:t>
            </a:r>
            <a:r>
              <a:rPr lang="nl-NL" sz="1200" b="1" dirty="0">
                <a:solidFill>
                  <a:schemeClr val="bg1"/>
                </a:solidFill>
                <a:latin typeface="+mj-lt"/>
              </a:rPr>
              <a:t>SEH assistent</a:t>
            </a:r>
            <a:r>
              <a:rPr lang="nl-NL" sz="1200" dirty="0">
                <a:solidFill>
                  <a:schemeClr val="bg1"/>
                </a:solidFill>
                <a:latin typeface="+mj-lt"/>
              </a:rPr>
              <a:t> verstuurd een email naar de patiënt of geeft een folder met code mee. Maakt een vervolgafspraak tussen de orthopeed en patiënt.</a:t>
            </a:r>
          </a:p>
        </p:txBody>
      </p:sp>
      <p:sp>
        <p:nvSpPr>
          <p:cNvPr id="20" name="Rechthoek: afgeronde hoeken 19">
            <a:extLst>
              <a:ext uri="{FF2B5EF4-FFF2-40B4-BE49-F238E27FC236}">
                <a16:creationId xmlns:a16="http://schemas.microsoft.com/office/drawing/2014/main" id="{45BA7132-0BBA-4A0B-9727-CD132CE83D13}"/>
              </a:ext>
            </a:extLst>
          </p:cNvPr>
          <p:cNvSpPr/>
          <p:nvPr/>
        </p:nvSpPr>
        <p:spPr>
          <a:xfrm>
            <a:off x="2296065" y="3861543"/>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6. </a:t>
            </a:r>
            <a:r>
              <a:rPr lang="nl-NL" sz="1200" b="1" dirty="0">
                <a:solidFill>
                  <a:schemeClr val="bg1"/>
                </a:solidFill>
                <a:latin typeface="+mj-lt"/>
              </a:rPr>
              <a:t>doktersassistent </a:t>
            </a:r>
            <a:r>
              <a:rPr lang="nl-NL" sz="1200" dirty="0">
                <a:solidFill>
                  <a:schemeClr val="bg1"/>
                </a:solidFill>
                <a:latin typeface="+mj-lt"/>
              </a:rPr>
              <a:t>download pdf van ingevulde keuzehulp en plaatst deze in EPD</a:t>
            </a:r>
          </a:p>
        </p:txBody>
      </p:sp>
      <p:sp>
        <p:nvSpPr>
          <p:cNvPr id="21" name="Rechthoek: afgeronde hoeken 20">
            <a:extLst>
              <a:ext uri="{FF2B5EF4-FFF2-40B4-BE49-F238E27FC236}">
                <a16:creationId xmlns:a16="http://schemas.microsoft.com/office/drawing/2014/main" id="{1535ED72-1B5C-458B-BF42-BB3DEB529F3A}"/>
              </a:ext>
            </a:extLst>
          </p:cNvPr>
          <p:cNvSpPr/>
          <p:nvPr/>
        </p:nvSpPr>
        <p:spPr>
          <a:xfrm>
            <a:off x="2311640" y="4473045"/>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7. </a:t>
            </a:r>
            <a:r>
              <a:rPr lang="nl-NL" sz="1200" b="1" dirty="0">
                <a:solidFill>
                  <a:schemeClr val="bg1"/>
                </a:solidFill>
                <a:latin typeface="+mj-lt"/>
              </a:rPr>
              <a:t>orthopeed</a:t>
            </a:r>
            <a:r>
              <a:rPr lang="nl-NL" sz="1200" dirty="0">
                <a:solidFill>
                  <a:schemeClr val="bg1"/>
                </a:solidFill>
                <a:latin typeface="+mj-lt"/>
              </a:rPr>
              <a:t> en </a:t>
            </a:r>
            <a:r>
              <a:rPr lang="nl-NL" sz="1200" b="1" dirty="0">
                <a:solidFill>
                  <a:schemeClr val="bg1"/>
                </a:solidFill>
                <a:latin typeface="+mj-lt"/>
              </a:rPr>
              <a:t>patiënt</a:t>
            </a:r>
            <a:r>
              <a:rPr lang="nl-NL" sz="1200" dirty="0">
                <a:solidFill>
                  <a:schemeClr val="bg1"/>
                </a:solidFill>
                <a:latin typeface="+mj-lt"/>
              </a:rPr>
              <a:t> beslissen samen over behandeling a.d.h.v. keuzehulp</a:t>
            </a:r>
          </a:p>
        </p:txBody>
      </p:sp>
      <p:sp>
        <p:nvSpPr>
          <p:cNvPr id="22" name="Rechthoek: afgeronde hoeken 21">
            <a:extLst>
              <a:ext uri="{FF2B5EF4-FFF2-40B4-BE49-F238E27FC236}">
                <a16:creationId xmlns:a16="http://schemas.microsoft.com/office/drawing/2014/main" id="{56BC242B-C228-4424-9349-64AECEEB33E6}"/>
              </a:ext>
            </a:extLst>
          </p:cNvPr>
          <p:cNvSpPr/>
          <p:nvPr/>
        </p:nvSpPr>
        <p:spPr>
          <a:xfrm>
            <a:off x="2291369" y="4952588"/>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8. </a:t>
            </a:r>
            <a:r>
              <a:rPr lang="nl-NL" sz="1200" b="1" dirty="0">
                <a:solidFill>
                  <a:schemeClr val="bg1"/>
                </a:solidFill>
                <a:latin typeface="+mj-lt"/>
              </a:rPr>
              <a:t>Polimedewerker</a:t>
            </a:r>
            <a:r>
              <a:rPr lang="nl-NL" sz="1200" dirty="0">
                <a:solidFill>
                  <a:schemeClr val="bg1"/>
                </a:solidFill>
                <a:latin typeface="+mj-lt"/>
                <a:ea typeface="ＭＳ Ｐゴシック" pitchFamily="2" charset="-128"/>
              </a:rPr>
              <a:t> noteert in PATIENT+ systeem welke behandeling is gekozen</a:t>
            </a:r>
          </a:p>
        </p:txBody>
      </p:sp>
      <p:sp>
        <p:nvSpPr>
          <p:cNvPr id="26" name="Rechthoek 25">
            <a:extLst>
              <a:ext uri="{FF2B5EF4-FFF2-40B4-BE49-F238E27FC236}">
                <a16:creationId xmlns:a16="http://schemas.microsoft.com/office/drawing/2014/main" id="{D1CC24B3-A006-4938-BB96-EF14D93E35E0}"/>
              </a:ext>
            </a:extLst>
          </p:cNvPr>
          <p:cNvSpPr/>
          <p:nvPr/>
        </p:nvSpPr>
        <p:spPr>
          <a:xfrm>
            <a:off x="228597" y="1008912"/>
            <a:ext cx="8100000" cy="554378"/>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252000" rtlCol="0" anchor="ctr"/>
          <a:lstStyle/>
          <a:p>
            <a:r>
              <a:rPr lang="nl-NL" sz="1200" b="1" dirty="0">
                <a:solidFill>
                  <a:srgbClr val="40A5A7"/>
                </a:solidFill>
                <a:latin typeface="+mj-lt"/>
              </a:rPr>
              <a:t>Eerste contact</a:t>
            </a:r>
          </a:p>
        </p:txBody>
      </p:sp>
      <p:sp>
        <p:nvSpPr>
          <p:cNvPr id="23" name="Rechthoek: afgeronde hoeken 22">
            <a:extLst>
              <a:ext uri="{FF2B5EF4-FFF2-40B4-BE49-F238E27FC236}">
                <a16:creationId xmlns:a16="http://schemas.microsoft.com/office/drawing/2014/main" id="{4B1731C5-D835-4300-9C2B-18C4E0A87AFE}"/>
              </a:ext>
            </a:extLst>
          </p:cNvPr>
          <p:cNvSpPr/>
          <p:nvPr/>
        </p:nvSpPr>
        <p:spPr>
          <a:xfrm>
            <a:off x="2291369" y="5669088"/>
            <a:ext cx="5940000" cy="360000"/>
          </a:xfrm>
          <a:prstGeom prst="roundRect">
            <a:avLst/>
          </a:prstGeom>
          <a:solidFill>
            <a:srgbClr val="40A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bg1"/>
                </a:solidFill>
                <a:latin typeface="+mj-lt"/>
              </a:rPr>
              <a:t>9. </a:t>
            </a:r>
            <a:r>
              <a:rPr lang="nl-NL" sz="1200" b="1" dirty="0">
                <a:solidFill>
                  <a:schemeClr val="bg1"/>
                </a:solidFill>
                <a:latin typeface="+mj-lt"/>
              </a:rPr>
              <a:t>patiënt </a:t>
            </a:r>
            <a:r>
              <a:rPr lang="nl-NL" sz="1200" dirty="0">
                <a:solidFill>
                  <a:schemeClr val="bg1"/>
                </a:solidFill>
                <a:latin typeface="+mj-lt"/>
              </a:rPr>
              <a:t>ontvangt uitnodiging om patiënttevredenheidsonderzoek in te vullen</a:t>
            </a:r>
          </a:p>
        </p:txBody>
      </p:sp>
      <p:sp>
        <p:nvSpPr>
          <p:cNvPr id="35" name="Rechthoek 34">
            <a:extLst>
              <a:ext uri="{FF2B5EF4-FFF2-40B4-BE49-F238E27FC236}">
                <a16:creationId xmlns:a16="http://schemas.microsoft.com/office/drawing/2014/main" id="{5B318C72-0259-4F19-A15E-CF4CFD9607C8}"/>
              </a:ext>
            </a:extLst>
          </p:cNvPr>
          <p:cNvSpPr/>
          <p:nvPr/>
        </p:nvSpPr>
        <p:spPr>
          <a:xfrm>
            <a:off x="8582362" y="1008912"/>
            <a:ext cx="3281519" cy="5477583"/>
          </a:xfrm>
          <a:prstGeom prst="rect">
            <a:avLst/>
          </a:prstGeom>
          <a:noFill/>
          <a:ln>
            <a:solidFill>
              <a:srgbClr val="F1511C"/>
            </a:solid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lstStyle/>
          <a:p>
            <a:r>
              <a:rPr lang="nl-NL" sz="1100" b="1" dirty="0">
                <a:solidFill>
                  <a:schemeClr val="tx1"/>
                </a:solidFill>
              </a:rPr>
              <a:t>Gesprek tips </a:t>
            </a:r>
            <a:endParaRPr lang="nl-NL" sz="1100" dirty="0">
              <a:solidFill>
                <a:schemeClr val="tx1"/>
              </a:solidFill>
            </a:endParaRPr>
          </a:p>
          <a:p>
            <a:r>
              <a:rPr lang="nl-NL" sz="1100" dirty="0">
                <a:solidFill>
                  <a:schemeClr val="tx1"/>
                </a:solidFill>
              </a:rPr>
              <a:t>Vraag naar de kennis over de behandelingen, wensen en zorgen van de </a:t>
            </a:r>
            <a:r>
              <a:rPr lang="nl-NL" sz="1100" dirty="0" err="1">
                <a:solidFill>
                  <a:schemeClr val="tx1"/>
                </a:solidFill>
              </a:rPr>
              <a:t>patiënt</a:t>
            </a:r>
            <a:r>
              <a:rPr lang="nl-NL" sz="1100" dirty="0">
                <a:solidFill>
                  <a:schemeClr val="tx1"/>
                </a:solidFill>
              </a:rPr>
              <a:t> en vul deze aan met informatie op basis van professionele kennis en ervaring. </a:t>
            </a:r>
          </a:p>
          <a:p>
            <a:r>
              <a:rPr lang="nl-NL" sz="1100" b="1" i="1" dirty="0">
                <a:solidFill>
                  <a:schemeClr val="tx1"/>
                </a:solidFill>
              </a:rPr>
              <a:t>Voorbeeldzinnen </a:t>
            </a:r>
            <a:endParaRPr lang="nl-NL" sz="1100" dirty="0">
              <a:solidFill>
                <a:schemeClr val="tx1"/>
              </a:solidFill>
            </a:endParaRPr>
          </a:p>
          <a:p>
            <a:r>
              <a:rPr lang="nl-NL" sz="1100" dirty="0">
                <a:solidFill>
                  <a:schemeClr val="tx1"/>
                </a:solidFill>
              </a:rPr>
              <a:t>➢  </a:t>
            </a:r>
            <a:r>
              <a:rPr lang="nl-NL" sz="1100" i="1" dirty="0">
                <a:solidFill>
                  <a:schemeClr val="tx1"/>
                </a:solidFill>
              </a:rPr>
              <a:t>“Heeft u de gesprekshulp met uw naasten besproken?” </a:t>
            </a:r>
            <a:endParaRPr lang="nl-NL" sz="1100" dirty="0">
              <a:solidFill>
                <a:schemeClr val="tx1"/>
              </a:solidFill>
            </a:endParaRPr>
          </a:p>
          <a:p>
            <a:r>
              <a:rPr lang="nl-NL" sz="1100" dirty="0">
                <a:solidFill>
                  <a:schemeClr val="tx1"/>
                </a:solidFill>
              </a:rPr>
              <a:t>➢  </a:t>
            </a:r>
            <a:r>
              <a:rPr lang="nl-NL" sz="1100" i="1" dirty="0">
                <a:solidFill>
                  <a:schemeClr val="tx1"/>
                </a:solidFill>
              </a:rPr>
              <a:t>“Wat gaat er in u om, nu u de informatie heeft gelezen?” </a:t>
            </a:r>
            <a:endParaRPr lang="nl-NL" sz="1100" dirty="0">
              <a:solidFill>
                <a:schemeClr val="tx1"/>
              </a:solidFill>
            </a:endParaRPr>
          </a:p>
          <a:p>
            <a:r>
              <a:rPr lang="nl-NL" sz="1100" dirty="0">
                <a:solidFill>
                  <a:schemeClr val="tx1"/>
                </a:solidFill>
              </a:rPr>
              <a:t>➢  </a:t>
            </a:r>
            <a:r>
              <a:rPr lang="nl-NL" sz="1100" i="1" dirty="0">
                <a:solidFill>
                  <a:schemeClr val="tx1"/>
                </a:solidFill>
              </a:rPr>
              <a:t>"Wat zijn voor u de belangrijkste punten? Waar ziet u tegen op? Waarom? </a:t>
            </a:r>
            <a:endParaRPr lang="nl-NL" sz="1100" dirty="0">
              <a:solidFill>
                <a:schemeClr val="tx1"/>
              </a:solidFill>
            </a:endParaRPr>
          </a:p>
          <a:p>
            <a:r>
              <a:rPr lang="nl-NL" sz="1100" dirty="0">
                <a:solidFill>
                  <a:schemeClr val="tx1"/>
                </a:solidFill>
              </a:rPr>
              <a:t>➢  </a:t>
            </a:r>
            <a:r>
              <a:rPr lang="nl-NL" sz="1100" i="1" dirty="0">
                <a:solidFill>
                  <a:schemeClr val="tx1"/>
                </a:solidFill>
              </a:rPr>
              <a:t>“Welke wensen heeft u voor de toekomst? </a:t>
            </a:r>
            <a:endParaRPr lang="nl-NL" sz="1100" dirty="0">
              <a:solidFill>
                <a:schemeClr val="tx1"/>
              </a:solidFill>
            </a:endParaRPr>
          </a:p>
          <a:p>
            <a:r>
              <a:rPr lang="nl-NL" sz="1100" dirty="0">
                <a:solidFill>
                  <a:schemeClr val="tx1"/>
                </a:solidFill>
              </a:rPr>
              <a:t>➢  </a:t>
            </a:r>
            <a:r>
              <a:rPr lang="nl-NL" sz="1100" i="1" dirty="0">
                <a:solidFill>
                  <a:schemeClr val="tx1"/>
                </a:solidFill>
              </a:rPr>
              <a:t>"Denkt u dat u alle informatie heeft, die u nodig heeft om samen over u toekomst te beslissen?” </a:t>
            </a:r>
            <a:endParaRPr lang="nl-NL" sz="1100" dirty="0">
              <a:solidFill>
                <a:schemeClr val="tx1"/>
              </a:solidFill>
            </a:endParaRPr>
          </a:p>
          <a:p>
            <a:r>
              <a:rPr lang="nl-NL" sz="1100" dirty="0">
                <a:solidFill>
                  <a:schemeClr val="tx1"/>
                </a:solidFill>
              </a:rPr>
              <a:t>➢  </a:t>
            </a:r>
            <a:r>
              <a:rPr lang="nl-NL" sz="1100" i="1" dirty="0">
                <a:solidFill>
                  <a:schemeClr val="tx1"/>
                </a:solidFill>
              </a:rPr>
              <a:t>“Wat de beslissing wordt, ik zal u steunen” </a:t>
            </a:r>
            <a:endParaRPr lang="nl-NL" sz="1100" dirty="0">
              <a:solidFill>
                <a:schemeClr val="tx1"/>
              </a:solidFill>
            </a:endParaRPr>
          </a:p>
          <a:p>
            <a:r>
              <a:rPr lang="nl-NL" sz="1100">
                <a:solidFill>
                  <a:schemeClr val="tx1"/>
                </a:solidFill>
              </a:rPr>
              <a:t>➢  </a:t>
            </a:r>
            <a:r>
              <a:rPr lang="nl-NL" sz="1100" i="1">
                <a:solidFill>
                  <a:schemeClr val="tx1"/>
                </a:solidFill>
              </a:rPr>
              <a:t>"Staat u achter deze beslissing?" </a:t>
            </a:r>
            <a:endParaRPr lang="nl-NL" sz="1100">
              <a:solidFill>
                <a:schemeClr val="tx1"/>
              </a:solidFill>
            </a:endParaRPr>
          </a:p>
          <a:p>
            <a:pPr marL="228600" indent="-228600">
              <a:buAutoNum type="arabicPeriod"/>
            </a:pPr>
            <a:endParaRPr lang="nl-NL" sz="1100" dirty="0">
              <a:solidFill>
                <a:srgbClr val="40A5A7"/>
              </a:solidFill>
              <a:latin typeface="+mj-lt"/>
              <a:cs typeface="Calibri" panose="020F0502020204030204" pitchFamily="34" charset="0"/>
            </a:endParaRPr>
          </a:p>
          <a:p>
            <a:pPr marL="228600" indent="-228600">
              <a:buAutoNum type="arabicPeriod"/>
            </a:pPr>
            <a:endParaRPr lang="nl-NL" sz="1100" dirty="0">
              <a:solidFill>
                <a:srgbClr val="40A5A7"/>
              </a:solidFill>
              <a:latin typeface="+mj-lt"/>
              <a:cs typeface="Calibri" panose="020F0502020204030204" pitchFamily="34" charset="0"/>
            </a:endParaRPr>
          </a:p>
        </p:txBody>
      </p:sp>
      <p:sp>
        <p:nvSpPr>
          <p:cNvPr id="36" name="Rechthoek 35">
            <a:extLst>
              <a:ext uri="{FF2B5EF4-FFF2-40B4-BE49-F238E27FC236}">
                <a16:creationId xmlns:a16="http://schemas.microsoft.com/office/drawing/2014/main" id="{33DC0508-2B5A-4DA8-84DD-E8B542CB7695}"/>
              </a:ext>
            </a:extLst>
          </p:cNvPr>
          <p:cNvSpPr/>
          <p:nvPr/>
        </p:nvSpPr>
        <p:spPr>
          <a:xfrm>
            <a:off x="228597" y="232061"/>
            <a:ext cx="8100000" cy="673245"/>
          </a:xfrm>
          <a:prstGeom prst="rect">
            <a:avLst/>
          </a:prstGeom>
          <a:solidFill>
            <a:srgbClr val="F151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b="1" dirty="0" err="1">
                <a:solidFill>
                  <a:schemeClr val="bg1"/>
                </a:solidFill>
                <a:latin typeface="+mj-lt"/>
              </a:rPr>
              <a:t>Zorgpad</a:t>
            </a:r>
            <a:r>
              <a:rPr lang="nl-NL" sz="1200" b="1" dirty="0">
                <a:solidFill>
                  <a:schemeClr val="bg1"/>
                </a:solidFill>
                <a:latin typeface="+mj-lt"/>
              </a:rPr>
              <a:t>: SAMEN BESLISSEN MET KEUZEHULP bij Achillespees ruptuur – tweede lijn</a:t>
            </a:r>
          </a:p>
          <a:p>
            <a:pPr algn="ctr"/>
            <a:r>
              <a:rPr lang="nl-NL" sz="1200" i="1" dirty="0">
                <a:solidFill>
                  <a:schemeClr val="bg1"/>
                </a:solidFill>
                <a:latin typeface="+mj-lt"/>
              </a:rPr>
              <a:t>exclusie: slechte/geen beheersing Nederlandse taal en/of digibeet</a:t>
            </a:r>
          </a:p>
        </p:txBody>
      </p:sp>
      <p:pic>
        <p:nvPicPr>
          <p:cNvPr id="37" name="Afbeelding 36">
            <a:extLst>
              <a:ext uri="{FF2B5EF4-FFF2-40B4-BE49-F238E27FC236}">
                <a16:creationId xmlns:a16="http://schemas.microsoft.com/office/drawing/2014/main" id="{0BF507A3-103A-45EC-BBEC-658A8F232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797" y="1110499"/>
            <a:ext cx="360000" cy="360000"/>
          </a:xfrm>
          <a:prstGeom prst="rect">
            <a:avLst/>
          </a:prstGeom>
        </p:spPr>
      </p:pic>
      <p:pic>
        <p:nvPicPr>
          <p:cNvPr id="38" name="Picture 2" descr="https://previews.dropbox.com/p/thumb/AAdJrSBVYYtr7WIqDfxS168y_nO2OH9mQT4UOhHWCg2kNQPdnw2dIacHOkvEJ43zdNE9kupPWXCPSd-_3IjaU0jYfylGjZLvqe62P-4_vhJGqTrGAfLrINklRJpDRhO5-l7GrwR6eVPlXilh0zbOCiOmW9UL_KKjkhi43iQyEyFrk9YyKmwYX2hfXdnkzSC7LGyzCb7i0TudIjKQIbIufGXdCaSmBQKG6uA8FreqIT2nOxWII23g-3E2FBMq-v9yJ3uJB--U7-IFha1vY9qWMjYWPSR6he9V_nRqg7dN7AOIlaRGZI07TfuTSqz_pgwp_F38eIrT4BP17n6t5P57ZtX9/p.jpeg?fv_content=true&amp;size_mode=5">
            <a:extLst>
              <a:ext uri="{FF2B5EF4-FFF2-40B4-BE49-F238E27FC236}">
                <a16:creationId xmlns:a16="http://schemas.microsoft.com/office/drawing/2014/main" id="{B24BB826-6322-4F23-BB70-D68A5E633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534" y="1768419"/>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41D4AE57-E320-4D3C-9040-B7326CBFD5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89603" y="232061"/>
            <a:ext cx="2174278" cy="67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descr="https://previews.dropbox.com/p/thumb/AAdF-KEkQV_1BY15i3BeOb3QiW2eoHVK_9nw0Uc2a6cFBds0n70s3n-yQCMTIAi7xS0kzf_GEVp7OA8CKO_yRo4L8G_yP-vg0eR9QTBypV8Ie-x0B8ngzCwARUwiuGISuDeRNaIRVYbMxrXrlEIReHg43hW0hiZZwuljPZPmegDRbCRlVMRQX6kofOi641yqUYx8VYqfqLk4sD621XQwl248xf3bk7S0jvafCbh8MJQn8aAl-xfIzGaYPr2I7hC0uaDDFldZG5teR8qX0yeuGrz7WDSogFdPVwDDpo5Y3ZnX22zkJHSbrW4-Tuon4w69L3-79N908IKMo0qR7ViCM_5V/p.png?fv_content=true&amp;size_mode=5">
            <a:extLst>
              <a:ext uri="{FF2B5EF4-FFF2-40B4-BE49-F238E27FC236}">
                <a16:creationId xmlns:a16="http://schemas.microsoft.com/office/drawing/2014/main" id="{AB221298-2F6C-43E0-9BC0-07A2C5CE39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3534" y="2241654"/>
            <a:ext cx="360000" cy="361267"/>
          </a:xfrm>
          <a:prstGeom prst="rect">
            <a:avLst/>
          </a:prstGeom>
          <a:noFill/>
          <a:extLst>
            <a:ext uri="{909E8E84-426E-40DD-AFC4-6F175D3DCCD1}">
              <a14:hiddenFill xmlns:a14="http://schemas.microsoft.com/office/drawing/2010/main">
                <a:solidFill>
                  <a:srgbClr val="FFFFFF"/>
                </a:solidFill>
              </a14:hiddenFill>
            </a:ext>
          </a:extLst>
        </p:spPr>
      </p:pic>
      <p:pic>
        <p:nvPicPr>
          <p:cNvPr id="41" name="Afbeelding 40">
            <a:extLst>
              <a:ext uri="{FF2B5EF4-FFF2-40B4-BE49-F238E27FC236}">
                <a16:creationId xmlns:a16="http://schemas.microsoft.com/office/drawing/2014/main" id="{78236E40-EEE7-47E0-9C72-F9EF23AD27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3534" y="2917365"/>
            <a:ext cx="360000" cy="360000"/>
          </a:xfrm>
          <a:prstGeom prst="rect">
            <a:avLst/>
          </a:prstGeom>
        </p:spPr>
      </p:pic>
      <p:pic>
        <p:nvPicPr>
          <p:cNvPr id="43" name="Picture 6" descr="https://previews.dropbox.com/p/thumb/AAfR4qdmC9HNtgzB9vILogwIVZXLC7UK84chhGLuaLSpzQ2le1NM-m5gw99Yi5R-V-TnIrT8-OLVsxQo5kW2N31m7eYBneQ9ZtrKlqMO4nuWl5iNchMuyif1wNAiMbzqUQiKIkZWUvCv2gnh7OoHSitsE5i1xITPnxEPqhRYUijSFnYHNsdHRMhzBT-ovoxjJ5c86KGLKQNO846y8N-_XNNw1ZjZ8kl3op0J0CHK2NHTuQUJ-tbBAVMWwHTtJMqmPBmEm5KRf3XiZnfaEEENmXYHEBl1q_TYoXmUbIM98kPqD-xHwHohzUMV-szt31vMYsLJwEYUx_YohFcU_bYHpu-d/p.png?fv_content=true&amp;size_mode=5">
            <a:extLst>
              <a:ext uri="{FF2B5EF4-FFF2-40B4-BE49-F238E27FC236}">
                <a16:creationId xmlns:a16="http://schemas.microsoft.com/office/drawing/2014/main" id="{C871B81F-3DCE-478C-8F47-9E263114A6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4796" y="3383801"/>
            <a:ext cx="358737" cy="360000"/>
          </a:xfrm>
          <a:prstGeom prst="rect">
            <a:avLst/>
          </a:prstGeom>
          <a:noFill/>
          <a:extLst>
            <a:ext uri="{909E8E84-426E-40DD-AFC4-6F175D3DCCD1}">
              <a14:hiddenFill xmlns:a14="http://schemas.microsoft.com/office/drawing/2010/main">
                <a:solidFill>
                  <a:srgbClr val="FFFFFF"/>
                </a:solidFill>
              </a14:hiddenFill>
            </a:ext>
          </a:extLst>
        </p:spPr>
      </p:pic>
      <p:pic>
        <p:nvPicPr>
          <p:cNvPr id="44" name="Tijdelijke aanduiding voor afbeelding 4">
            <a:extLst>
              <a:ext uri="{FF2B5EF4-FFF2-40B4-BE49-F238E27FC236}">
                <a16:creationId xmlns:a16="http://schemas.microsoft.com/office/drawing/2014/main" id="{32EF4C4D-0CFE-4A43-920B-13D79A76B27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43534" y="3827017"/>
            <a:ext cx="360000" cy="360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8" descr="https://previews.dropbox.com/p/thumb/AAeLpe1QpS_EzYwGa3al8YLMtnTUtBB0pQZK0E3QBISAbIiCIEde5yM4ZSByZt1NiJQI69IDFUzrMehE1hON_yN5igIv5bhtzCz5pr8wr43SoYbZf6cj5NiI98EOF2zS1bl4s8T3ptYIxn9qKLAi2dHDSGO0opEFvGkNkaD-Fg14eUj_13vxNbuyJ8S3dQaUMIrq532vvLlEnpfRO8Oh2DchiRdZxrpAMXqPcjyvKIe9WcNxwvJiupzp3Vzt-pS73wYsTU_7np6hZOVZ7gzU4uD1BCXM1-c1fg6nzhbP5aV-B9ALaA95fQk8Ow4hJHcdVX2JdO9Ri4bkBYM6Se8bCCCu/p.png?fv_content=true&amp;size_mode=5">
            <a:extLst>
              <a:ext uri="{FF2B5EF4-FFF2-40B4-BE49-F238E27FC236}">
                <a16:creationId xmlns:a16="http://schemas.microsoft.com/office/drawing/2014/main" id="{95E8BF8C-8ADC-4FDF-9BFA-AFA8B9E89D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3533" y="4468254"/>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7" name="Afbeelding 46">
            <a:extLst>
              <a:ext uri="{FF2B5EF4-FFF2-40B4-BE49-F238E27FC236}">
                <a16:creationId xmlns:a16="http://schemas.microsoft.com/office/drawing/2014/main" id="{DF2CC915-510A-4149-A266-737036F020A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43533" y="5658525"/>
            <a:ext cx="360000" cy="360000"/>
          </a:xfrm>
          <a:prstGeom prst="rect">
            <a:avLst/>
          </a:prstGeom>
        </p:spPr>
      </p:pic>
      <p:pic>
        <p:nvPicPr>
          <p:cNvPr id="30" name="Afbeelding 29">
            <a:extLst>
              <a:ext uri="{FF2B5EF4-FFF2-40B4-BE49-F238E27FC236}">
                <a16:creationId xmlns:a16="http://schemas.microsoft.com/office/drawing/2014/main" id="{6CCAE8CF-B1F4-4D08-89E2-6D5685204C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4141" y="4952588"/>
            <a:ext cx="360000" cy="360000"/>
          </a:xfrm>
          <a:prstGeom prst="rect">
            <a:avLst/>
          </a:prstGeom>
        </p:spPr>
      </p:pic>
    </p:spTree>
    <p:extLst>
      <p:ext uri="{BB962C8B-B14F-4D97-AF65-F5344CB8AC3E}">
        <p14:creationId xmlns:p14="http://schemas.microsoft.com/office/powerpoint/2010/main" val="212009403"/>
      </p:ext>
    </p:extLst>
  </p:cSld>
  <p:clrMapOvr>
    <a:masterClrMapping/>
  </p:clrMapOvr>
  <p:transition spd="med">
    <p:fade/>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a:themeElements>
    <a:clrScheme name="Aangepast 1">
      <a:dk1>
        <a:srgbClr val="FFFFFF"/>
      </a:dk1>
      <a:lt1>
        <a:srgbClr val="191919"/>
      </a:lt1>
      <a:dk2>
        <a:srgbClr val="D8D8D8"/>
      </a:dk2>
      <a:lt2>
        <a:srgbClr val="056461"/>
      </a:lt2>
      <a:accent1>
        <a:srgbClr val="EA5A00"/>
      </a:accent1>
      <a:accent2>
        <a:srgbClr val="40A5A7"/>
      </a:accent2>
      <a:accent3>
        <a:srgbClr val="ADDFF8"/>
      </a:accent3>
      <a:accent4>
        <a:srgbClr val="056461"/>
      </a:accent4>
      <a:accent5>
        <a:srgbClr val="999999"/>
      </a:accent5>
      <a:accent6>
        <a:srgbClr val="B1B1B1"/>
      </a:accent6>
      <a:hlink>
        <a:srgbClr val="B3B3B3"/>
      </a:hlink>
      <a:folHlink>
        <a:srgbClr val="CCCC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ATIENT+ 2021_new.potx final" id="{DB0AA721-ED25-074F-8511-88EE7994EE58}" vid="{715C5239-4E58-CF47-88F7-3C7606C0AF67}"/>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a521eb-61ee-4f81-81b7-1c155b61f052">
      <Terms xmlns="http://schemas.microsoft.com/office/infopath/2007/PartnerControls"/>
    </lcf76f155ced4ddcb4097134ff3c332f>
    <TaxCatchAll xmlns="2a4426f4-6b89-4f54-acfb-0ce0e38f0c1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1125E5FD2E9A4FA75835320968733D" ma:contentTypeVersion="16" ma:contentTypeDescription="Een nieuw document maken." ma:contentTypeScope="" ma:versionID="0f141333789f4005a27f9b3f46e895f9">
  <xsd:schema xmlns:xsd="http://www.w3.org/2001/XMLSchema" xmlns:xs="http://www.w3.org/2001/XMLSchema" xmlns:p="http://schemas.microsoft.com/office/2006/metadata/properties" xmlns:ns2="f8a521eb-61ee-4f81-81b7-1c155b61f052" xmlns:ns3="2a4426f4-6b89-4f54-acfb-0ce0e38f0c1b" targetNamespace="http://schemas.microsoft.com/office/2006/metadata/properties" ma:root="true" ma:fieldsID="1ec8c71c4971ebb68e6d6a84101ae6dd" ns2:_="" ns3:_="">
    <xsd:import namespace="f8a521eb-61ee-4f81-81b7-1c155b61f052"/>
    <xsd:import namespace="2a4426f4-6b89-4f54-acfb-0ce0e38f0c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a521eb-61ee-4f81-81b7-1c155b61f0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4458b1b9-e88c-4932-a096-65210d9a010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4426f4-6b89-4f54-acfb-0ce0e38f0c1b"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28fe772-f8bf-429d-bb3d-29c0f91ec141}" ma:internalName="TaxCatchAll" ma:showField="CatchAllData" ma:web="2a4426f4-6b89-4f54-acfb-0ce0e38f0c1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64D791-85A8-47D3-BA6E-48867582B2BC}">
  <ds:schemaRefs>
    <ds:schemaRef ds:uri="http://purl.org/dc/dcmitype/"/>
    <ds:schemaRef ds:uri="http://schemas.microsoft.com/office/infopath/2007/PartnerControls"/>
    <ds:schemaRef ds:uri="http://purl.org/dc/terms/"/>
    <ds:schemaRef ds:uri="http://www.w3.org/XML/1998/namespace"/>
    <ds:schemaRef ds:uri="2a4426f4-6b89-4f54-acfb-0ce0e38f0c1b"/>
    <ds:schemaRef ds:uri="http://purl.org/dc/elements/1.1/"/>
    <ds:schemaRef ds:uri="http://schemas.microsoft.com/office/2006/documentManagement/types"/>
    <ds:schemaRef ds:uri="http://schemas.openxmlformats.org/package/2006/metadata/core-properties"/>
    <ds:schemaRef ds:uri="f8a521eb-61ee-4f81-81b7-1c155b61f052"/>
    <ds:schemaRef ds:uri="http://schemas.microsoft.com/office/2006/metadata/properties"/>
  </ds:schemaRefs>
</ds:datastoreItem>
</file>

<file path=customXml/itemProps2.xml><?xml version="1.0" encoding="utf-8"?>
<ds:datastoreItem xmlns:ds="http://schemas.openxmlformats.org/officeDocument/2006/customXml" ds:itemID="{227EA8D5-46F4-4AF8-B1E4-7C57DFF7B3F2}">
  <ds:schemaRefs>
    <ds:schemaRef ds:uri="http://schemas.microsoft.com/sharepoint/v3/contenttype/forms"/>
  </ds:schemaRefs>
</ds:datastoreItem>
</file>

<file path=customXml/itemProps3.xml><?xml version="1.0" encoding="utf-8"?>
<ds:datastoreItem xmlns:ds="http://schemas.openxmlformats.org/officeDocument/2006/customXml" ds:itemID="{6F17BD77-8766-48C6-ADC7-3EDBFE5A44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a521eb-61ee-4f81-81b7-1c155b61f052"/>
    <ds:schemaRef ds:uri="2a4426f4-6b89-4f54-acfb-0ce0e38f0c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106</TotalTime>
  <Words>3311</Words>
  <Application>Microsoft Macintosh PowerPoint</Application>
  <PresentationFormat>Breedbeeld</PresentationFormat>
  <Paragraphs>329</Paragraphs>
  <Slides>13</Slides>
  <Notes>13</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13</vt:i4>
      </vt:variant>
    </vt:vector>
  </HeadingPairs>
  <TitlesOfParts>
    <vt:vector size="24" baseType="lpstr">
      <vt:lpstr>Arial</vt:lpstr>
      <vt:lpstr>Arial Narrow</vt:lpstr>
      <vt:lpstr>Calibri</vt:lpstr>
      <vt:lpstr>Calibri Light</vt:lpstr>
      <vt:lpstr>Lucida Grande</vt:lpstr>
      <vt:lpstr>Open Sans</vt:lpstr>
      <vt:lpstr>Open Sans Light</vt:lpstr>
      <vt:lpstr>Roboto Regular</vt:lpstr>
      <vt:lpstr>Times New Roman</vt:lpstr>
      <vt:lpstr>Kantoorthema</vt:lpstr>
      <vt:lpstr>Presentation</vt:lpstr>
      <vt:lpstr>Voorbeeld Zorgpaden Keuzehulpen implementeren met impact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Cees Smaal</dc:creator>
  <cp:lastModifiedBy>Marloes Fransen</cp:lastModifiedBy>
  <cp:revision>11</cp:revision>
  <dcterms:created xsi:type="dcterms:W3CDTF">2020-04-15T07:54:36Z</dcterms:created>
  <dcterms:modified xsi:type="dcterms:W3CDTF">2023-07-05T13:01:10Z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0x010100F31125E5FD2E9A4FA75835320968733D</vt:lpwstr>
  </property>
  <property fmtid="{D5CDD505-2E9C-101B-9397-08002B2CF9AE}" pid="3" name="Order">
    <vt:r8>41000</vt:r8>
  </property>
  <property fmtid="{D5CDD505-2E9C-101B-9397-08002B2CF9AE}" pid="4" name="MediaServiceImageTags">
    <vt:lpwstr/>
  </property>
</Properties>
</file>